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0" r:id="rId5"/>
    <p:sldId id="258" r:id="rId6"/>
    <p:sldId id="256" r:id="rId7"/>
    <p:sldId id="257" r:id="rId8"/>
    <p:sldId id="259" r:id="rId9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E73F1A-EF9B-4EDD-9C17-986B26A89DCE}" v="33" dt="2020-05-27T14:01:57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洋 松島" userId="ad81d369-4a7e-417b-9a8f-f061c4c269f1" providerId="ADAL" clId="{682C9CE0-25A1-4943-A952-C498DE3C768E}"/>
    <pc:docChg chg="undo custSel addSld modSld sldOrd">
      <pc:chgData name="英洋 松島" userId="ad81d369-4a7e-417b-9a8f-f061c4c269f1" providerId="ADAL" clId="{682C9CE0-25A1-4943-A952-C498DE3C768E}" dt="2020-05-21T15:06:41.696" v="886" actId="2711"/>
      <pc:docMkLst>
        <pc:docMk/>
      </pc:docMkLst>
      <pc:sldChg chg="modSp">
        <pc:chgData name="英洋 松島" userId="ad81d369-4a7e-417b-9a8f-f061c4c269f1" providerId="ADAL" clId="{682C9CE0-25A1-4943-A952-C498DE3C768E}" dt="2020-05-21T15:06:02.862" v="880" actId="14100"/>
        <pc:sldMkLst>
          <pc:docMk/>
          <pc:sldMk cId="1240758237" sldId="256"/>
        </pc:sldMkLst>
        <pc:spChg chg="mod">
          <ac:chgData name="英洋 松島" userId="ad81d369-4a7e-417b-9a8f-f061c4c269f1" providerId="ADAL" clId="{682C9CE0-25A1-4943-A952-C498DE3C768E}" dt="2020-05-21T15:06:02.862" v="880" actId="14100"/>
          <ac:spMkLst>
            <pc:docMk/>
            <pc:sldMk cId="1240758237" sldId="256"/>
            <ac:spMk id="4" creationId="{C771A6C4-7918-4301-847F-5F8D5FF959B7}"/>
          </ac:spMkLst>
        </pc:spChg>
        <pc:spChg chg="mod">
          <ac:chgData name="英洋 松島" userId="ad81d369-4a7e-417b-9a8f-f061c4c269f1" providerId="ADAL" clId="{682C9CE0-25A1-4943-A952-C498DE3C768E}" dt="2020-05-21T15:04:58.583" v="870" actId="20577"/>
          <ac:spMkLst>
            <pc:docMk/>
            <pc:sldMk cId="1240758237" sldId="256"/>
            <ac:spMk id="8" creationId="{02B2A796-BAC7-4325-8787-944FA5E46ADD}"/>
          </ac:spMkLst>
        </pc:spChg>
        <pc:picChg chg="mod">
          <ac:chgData name="英洋 松島" userId="ad81d369-4a7e-417b-9a8f-f061c4c269f1" providerId="ADAL" clId="{682C9CE0-25A1-4943-A952-C498DE3C768E}" dt="2020-05-21T04:12:24.057" v="176" actId="14826"/>
          <ac:picMkLst>
            <pc:docMk/>
            <pc:sldMk cId="1240758237" sldId="256"/>
            <ac:picMk id="6" creationId="{45A59A5D-7D40-489F-9BF8-4E57D0E69CE0}"/>
          </ac:picMkLst>
        </pc:picChg>
      </pc:sldChg>
      <pc:sldChg chg="modSp">
        <pc:chgData name="英洋 松島" userId="ad81d369-4a7e-417b-9a8f-f061c4c269f1" providerId="ADAL" clId="{682C9CE0-25A1-4943-A952-C498DE3C768E}" dt="2020-05-21T15:06:11.070" v="882" actId="14100"/>
        <pc:sldMkLst>
          <pc:docMk/>
          <pc:sldMk cId="2972408696" sldId="257"/>
        </pc:sldMkLst>
        <pc:spChg chg="mod">
          <ac:chgData name="英洋 松島" userId="ad81d369-4a7e-417b-9a8f-f061c4c269f1" providerId="ADAL" clId="{682C9CE0-25A1-4943-A952-C498DE3C768E}" dt="2020-05-21T15:06:11.070" v="882" actId="14100"/>
          <ac:spMkLst>
            <pc:docMk/>
            <pc:sldMk cId="2972408696" sldId="257"/>
            <ac:spMk id="4" creationId="{C771A6C4-7918-4301-847F-5F8D5FF959B7}"/>
          </ac:spMkLst>
        </pc:spChg>
        <pc:spChg chg="mod">
          <ac:chgData name="英洋 松島" userId="ad81d369-4a7e-417b-9a8f-f061c4c269f1" providerId="ADAL" clId="{682C9CE0-25A1-4943-A952-C498DE3C768E}" dt="2020-05-21T15:05:03.735" v="873" actId="6549"/>
          <ac:spMkLst>
            <pc:docMk/>
            <pc:sldMk cId="2972408696" sldId="257"/>
            <ac:spMk id="8" creationId="{3CB19298-5696-43C7-ACA0-BA1C6850A356}"/>
          </ac:spMkLst>
        </pc:spChg>
        <pc:picChg chg="mod">
          <ac:chgData name="英洋 松島" userId="ad81d369-4a7e-417b-9a8f-f061c4c269f1" providerId="ADAL" clId="{682C9CE0-25A1-4943-A952-C498DE3C768E}" dt="2020-05-21T04:12:39.760" v="181" actId="1076"/>
          <ac:picMkLst>
            <pc:docMk/>
            <pc:sldMk cId="2972408696" sldId="257"/>
            <ac:picMk id="6" creationId="{45A59A5D-7D40-489F-9BF8-4E57D0E69CE0}"/>
          </ac:picMkLst>
        </pc:picChg>
      </pc:sldChg>
      <pc:sldChg chg="addSp delSp modSp add">
        <pc:chgData name="英洋 松島" userId="ad81d369-4a7e-417b-9a8f-f061c4c269f1" providerId="ADAL" clId="{682C9CE0-25A1-4943-A952-C498DE3C768E}" dt="2020-05-21T15:06:27.918" v="884" actId="2711"/>
        <pc:sldMkLst>
          <pc:docMk/>
          <pc:sldMk cId="1081844680" sldId="258"/>
        </pc:sldMkLst>
        <pc:spChg chg="mod">
          <ac:chgData name="英洋 松島" userId="ad81d369-4a7e-417b-9a8f-f061c4c269f1" providerId="ADAL" clId="{682C9CE0-25A1-4943-A952-C498DE3C768E}" dt="2020-05-21T15:06:27.918" v="884" actId="2711"/>
          <ac:spMkLst>
            <pc:docMk/>
            <pc:sldMk cId="1081844680" sldId="258"/>
            <ac:spMk id="4" creationId="{C771A6C4-7918-4301-847F-5F8D5FF959B7}"/>
          </ac:spMkLst>
        </pc:spChg>
        <pc:spChg chg="mod">
          <ac:chgData name="英洋 松島" userId="ad81d369-4a7e-417b-9a8f-f061c4c269f1" providerId="ADAL" clId="{682C9CE0-25A1-4943-A952-C498DE3C768E}" dt="2020-05-21T10:21:35.061" v="711" actId="14100"/>
          <ac:spMkLst>
            <pc:docMk/>
            <pc:sldMk cId="1081844680" sldId="258"/>
            <ac:spMk id="7" creationId="{A9AE1006-6356-4C5F-BC35-2CAD63FFC521}"/>
          </ac:spMkLst>
        </pc:spChg>
        <pc:spChg chg="mod">
          <ac:chgData name="英洋 松島" userId="ad81d369-4a7e-417b-9a8f-f061c4c269f1" providerId="ADAL" clId="{682C9CE0-25A1-4943-A952-C498DE3C768E}" dt="2020-05-21T15:05:13.669" v="874" actId="6549"/>
          <ac:spMkLst>
            <pc:docMk/>
            <pc:sldMk cId="1081844680" sldId="258"/>
            <ac:spMk id="8" creationId="{3CB19298-5696-43C7-ACA0-BA1C6850A356}"/>
          </ac:spMkLst>
        </pc:spChg>
        <pc:picChg chg="mod">
          <ac:chgData name="英洋 松島" userId="ad81d369-4a7e-417b-9a8f-f061c4c269f1" providerId="ADAL" clId="{682C9CE0-25A1-4943-A952-C498DE3C768E}" dt="2020-05-21T10:23:02.049" v="736" actId="1076"/>
          <ac:picMkLst>
            <pc:docMk/>
            <pc:sldMk cId="1081844680" sldId="258"/>
            <ac:picMk id="6" creationId="{45A59A5D-7D40-489F-9BF8-4E57D0E69CE0}"/>
          </ac:picMkLst>
        </pc:picChg>
        <pc:picChg chg="del">
          <ac:chgData name="英洋 松島" userId="ad81d369-4a7e-417b-9a8f-f061c4c269f1" providerId="ADAL" clId="{682C9CE0-25A1-4943-A952-C498DE3C768E}" dt="2020-05-21T03:45:42.216" v="54" actId="478"/>
          <ac:picMkLst>
            <pc:docMk/>
            <pc:sldMk cId="1081844680" sldId="258"/>
            <ac:picMk id="2050" creationId="{F1D62FCB-6B1E-456E-A27F-0905ABB286D6}"/>
          </ac:picMkLst>
        </pc:picChg>
        <pc:picChg chg="add mod">
          <ac:chgData name="英洋 松島" userId="ad81d369-4a7e-417b-9a8f-f061c4c269f1" providerId="ADAL" clId="{682C9CE0-25A1-4943-A952-C498DE3C768E}" dt="2020-05-21T03:46:20.791" v="59" actId="1076"/>
          <ac:picMkLst>
            <pc:docMk/>
            <pc:sldMk cId="1081844680" sldId="258"/>
            <ac:picMk id="3074" creationId="{EF4F70D8-36B0-4AC3-84A5-3C2DFBBC56A6}"/>
          </ac:picMkLst>
        </pc:picChg>
      </pc:sldChg>
      <pc:sldChg chg="addSp delSp modSp add">
        <pc:chgData name="英洋 松島" userId="ad81d369-4a7e-417b-9a8f-f061c4c269f1" providerId="ADAL" clId="{682C9CE0-25A1-4943-A952-C498DE3C768E}" dt="2020-05-21T15:06:20.501" v="883" actId="2711"/>
        <pc:sldMkLst>
          <pc:docMk/>
          <pc:sldMk cId="838645983" sldId="259"/>
        </pc:sldMkLst>
        <pc:spChg chg="mod">
          <ac:chgData name="英洋 松島" userId="ad81d369-4a7e-417b-9a8f-f061c4c269f1" providerId="ADAL" clId="{682C9CE0-25A1-4943-A952-C498DE3C768E}" dt="2020-05-21T15:06:20.501" v="883" actId="2711"/>
          <ac:spMkLst>
            <pc:docMk/>
            <pc:sldMk cId="838645983" sldId="259"/>
            <ac:spMk id="4" creationId="{C771A6C4-7918-4301-847F-5F8D5FF959B7}"/>
          </ac:spMkLst>
        </pc:spChg>
        <pc:spChg chg="add del mod">
          <ac:chgData name="英洋 松島" userId="ad81d369-4a7e-417b-9a8f-f061c4c269f1" providerId="ADAL" clId="{682C9CE0-25A1-4943-A952-C498DE3C768E}" dt="2020-05-21T04:06:40.306" v="139"/>
          <ac:spMkLst>
            <pc:docMk/>
            <pc:sldMk cId="838645983" sldId="259"/>
            <ac:spMk id="5" creationId="{AEE71230-7864-4F13-95E1-44AECAC8C3A6}"/>
          </ac:spMkLst>
        </pc:spChg>
        <pc:spChg chg="mod">
          <ac:chgData name="英洋 松島" userId="ad81d369-4a7e-417b-9a8f-f061c4c269f1" providerId="ADAL" clId="{682C9CE0-25A1-4943-A952-C498DE3C768E}" dt="2020-05-21T04:08:04.288" v="175" actId="1076"/>
          <ac:spMkLst>
            <pc:docMk/>
            <pc:sldMk cId="838645983" sldId="259"/>
            <ac:spMk id="7" creationId="{A9AE1006-6356-4C5F-BC35-2CAD63FFC521}"/>
          </ac:spMkLst>
        </pc:spChg>
        <pc:spChg chg="add del mod">
          <ac:chgData name="英洋 松島" userId="ad81d369-4a7e-417b-9a8f-f061c4c269f1" providerId="ADAL" clId="{682C9CE0-25A1-4943-A952-C498DE3C768E}" dt="2020-05-21T04:07:34.994" v="143"/>
          <ac:spMkLst>
            <pc:docMk/>
            <pc:sldMk cId="838645983" sldId="259"/>
            <ac:spMk id="11" creationId="{59EA4BDD-04F6-4151-BB43-501C9CA2B547}"/>
          </ac:spMkLst>
        </pc:spChg>
        <pc:picChg chg="add mod">
          <ac:chgData name="英洋 松島" userId="ad81d369-4a7e-417b-9a8f-f061c4c269f1" providerId="ADAL" clId="{682C9CE0-25A1-4943-A952-C498DE3C768E}" dt="2020-05-21T04:05:16.338" v="66" actId="1367"/>
          <ac:picMkLst>
            <pc:docMk/>
            <pc:sldMk cId="838645983" sldId="259"/>
            <ac:picMk id="2" creationId="{152484CF-5022-44A0-BC3C-F45DEB4E45E7}"/>
          </ac:picMkLst>
        </pc:picChg>
        <pc:picChg chg="del">
          <ac:chgData name="英洋 松島" userId="ad81d369-4a7e-417b-9a8f-f061c4c269f1" providerId="ADAL" clId="{682C9CE0-25A1-4943-A952-C498DE3C768E}" dt="2020-05-21T04:06:39.983" v="138" actId="478"/>
          <ac:picMkLst>
            <pc:docMk/>
            <pc:sldMk cId="838645983" sldId="259"/>
            <ac:picMk id="6" creationId="{45A59A5D-7D40-489F-9BF8-4E57D0E69CE0}"/>
          </ac:picMkLst>
        </pc:picChg>
        <pc:picChg chg="add del mod">
          <ac:chgData name="英洋 松島" userId="ad81d369-4a7e-417b-9a8f-f061c4c269f1" providerId="ADAL" clId="{682C9CE0-25A1-4943-A952-C498DE3C768E}" dt="2020-05-21T04:06:50.658" v="142"/>
          <ac:picMkLst>
            <pc:docMk/>
            <pc:sldMk cId="838645983" sldId="259"/>
            <ac:picMk id="10" creationId="{D0BC54DF-C1C7-4A7A-BF47-142B5FF9EC83}"/>
          </ac:picMkLst>
        </pc:picChg>
        <pc:picChg chg="add mod">
          <ac:chgData name="英洋 松島" userId="ad81d369-4a7e-417b-9a8f-f061c4c269f1" providerId="ADAL" clId="{682C9CE0-25A1-4943-A952-C498DE3C768E}" dt="2020-05-21T04:07:41.056" v="146" actId="1076"/>
          <ac:picMkLst>
            <pc:docMk/>
            <pc:sldMk cId="838645983" sldId="259"/>
            <ac:picMk id="13" creationId="{68F245B2-6044-4904-B655-C0E5B2CEB2D8}"/>
          </ac:picMkLst>
        </pc:picChg>
        <pc:picChg chg="mod">
          <ac:chgData name="英洋 松島" userId="ad81d369-4a7e-417b-9a8f-f061c4c269f1" providerId="ADAL" clId="{682C9CE0-25A1-4943-A952-C498DE3C768E}" dt="2020-05-21T04:05:20.071" v="67" actId="1076"/>
          <ac:picMkLst>
            <pc:docMk/>
            <pc:sldMk cId="838645983" sldId="259"/>
            <ac:picMk id="3074" creationId="{EF4F70D8-36B0-4AC3-84A5-3C2DFBBC56A6}"/>
          </ac:picMkLst>
        </pc:picChg>
      </pc:sldChg>
      <pc:sldChg chg="addSp delSp modSp add ord">
        <pc:chgData name="英洋 松島" userId="ad81d369-4a7e-417b-9a8f-f061c4c269f1" providerId="ADAL" clId="{682C9CE0-25A1-4943-A952-C498DE3C768E}" dt="2020-05-21T15:05:50.750" v="877" actId="2711"/>
        <pc:sldMkLst>
          <pc:docMk/>
          <pc:sldMk cId="3786626264" sldId="260"/>
        </pc:sldMkLst>
        <pc:spChg chg="mod">
          <ac:chgData name="英洋 松島" userId="ad81d369-4a7e-417b-9a8f-f061c4c269f1" providerId="ADAL" clId="{682C9CE0-25A1-4943-A952-C498DE3C768E}" dt="2020-05-21T15:05:50.750" v="877" actId="2711"/>
          <ac:spMkLst>
            <pc:docMk/>
            <pc:sldMk cId="3786626264" sldId="260"/>
            <ac:spMk id="4" creationId="{C771A6C4-7918-4301-847F-5F8D5FF959B7}"/>
          </ac:spMkLst>
        </pc:spChg>
        <pc:spChg chg="del">
          <ac:chgData name="英洋 松島" userId="ad81d369-4a7e-417b-9a8f-f061c4c269f1" providerId="ADAL" clId="{682C9CE0-25A1-4943-A952-C498DE3C768E}" dt="2020-05-21T09:17:45.716" v="324" actId="478"/>
          <ac:spMkLst>
            <pc:docMk/>
            <pc:sldMk cId="3786626264" sldId="260"/>
            <ac:spMk id="7" creationId="{A9AE1006-6356-4C5F-BC35-2CAD63FFC521}"/>
          </ac:spMkLst>
        </pc:spChg>
        <pc:spChg chg="mod">
          <ac:chgData name="英洋 松島" userId="ad81d369-4a7e-417b-9a8f-f061c4c269f1" providerId="ADAL" clId="{682C9CE0-25A1-4943-A952-C498DE3C768E}" dt="2020-05-21T15:04:50.539" v="867" actId="6549"/>
          <ac:spMkLst>
            <pc:docMk/>
            <pc:sldMk cId="3786626264" sldId="260"/>
            <ac:spMk id="8" creationId="{02B2A796-BAC7-4325-8787-944FA5E46ADD}"/>
          </ac:spMkLst>
        </pc:spChg>
        <pc:spChg chg="add mod">
          <ac:chgData name="英洋 松島" userId="ad81d369-4a7e-417b-9a8f-f061c4c269f1" providerId="ADAL" clId="{682C9CE0-25A1-4943-A952-C498DE3C768E}" dt="2020-05-21T15:04:26.375" v="840" actId="20577"/>
          <ac:spMkLst>
            <pc:docMk/>
            <pc:sldMk cId="3786626264" sldId="260"/>
            <ac:spMk id="9" creationId="{F2A8F7F7-DF0A-4366-AF63-57B754F65C3E}"/>
          </ac:spMkLst>
        </pc:spChg>
        <pc:picChg chg="add mod">
          <ac:chgData name="英洋 松島" userId="ad81d369-4a7e-417b-9a8f-f061c4c269f1" providerId="ADAL" clId="{682C9CE0-25A1-4943-A952-C498DE3C768E}" dt="2020-05-21T09:17:06.399" v="188" actId="1076"/>
          <ac:picMkLst>
            <pc:docMk/>
            <pc:sldMk cId="3786626264" sldId="260"/>
            <ac:picMk id="3" creationId="{B14BF34D-9DD1-4242-A6D2-6ACFB7E011F8}"/>
          </ac:picMkLst>
        </pc:picChg>
        <pc:picChg chg="mod">
          <ac:chgData name="英洋 松島" userId="ad81d369-4a7e-417b-9a8f-f061c4c269f1" providerId="ADAL" clId="{682C9CE0-25A1-4943-A952-C498DE3C768E}" dt="2020-05-21T09:32:08.428" v="415" actId="14826"/>
          <ac:picMkLst>
            <pc:docMk/>
            <pc:sldMk cId="3786626264" sldId="260"/>
            <ac:picMk id="6" creationId="{45A59A5D-7D40-489F-9BF8-4E57D0E69CE0}"/>
          </ac:picMkLst>
        </pc:picChg>
        <pc:picChg chg="del">
          <ac:chgData name="英洋 松島" userId="ad81d369-4a7e-417b-9a8f-f061c4c269f1" providerId="ADAL" clId="{682C9CE0-25A1-4943-A952-C498DE3C768E}" dt="2020-05-21T09:16:34.992" v="183" actId="478"/>
          <ac:picMkLst>
            <pc:docMk/>
            <pc:sldMk cId="3786626264" sldId="260"/>
            <ac:picMk id="1026" creationId="{D9570268-AAD9-4B4D-A99A-99648E70AD27}"/>
          </ac:picMkLst>
        </pc:picChg>
      </pc:sldChg>
      <pc:sldChg chg="addSp modSp add">
        <pc:chgData name="英洋 松島" userId="ad81d369-4a7e-417b-9a8f-f061c4c269f1" providerId="ADAL" clId="{682C9CE0-25A1-4943-A952-C498DE3C768E}" dt="2020-05-21T15:05:55.193" v="878" actId="2711"/>
        <pc:sldMkLst>
          <pc:docMk/>
          <pc:sldMk cId="2597002893" sldId="261"/>
        </pc:sldMkLst>
        <pc:spChg chg="add mod">
          <ac:chgData name="英洋 松島" userId="ad81d369-4a7e-417b-9a8f-f061c4c269f1" providerId="ADAL" clId="{682C9CE0-25A1-4943-A952-C498DE3C768E}" dt="2020-05-21T15:04:40.895" v="866" actId="20577"/>
          <ac:spMkLst>
            <pc:docMk/>
            <pc:sldMk cId="2597002893" sldId="261"/>
            <ac:spMk id="2" creationId="{474608E6-D0BA-47AF-9DE2-F4F2F079DFDF}"/>
          </ac:spMkLst>
        </pc:spChg>
        <pc:spChg chg="mod">
          <ac:chgData name="英洋 松島" userId="ad81d369-4a7e-417b-9a8f-f061c4c269f1" providerId="ADAL" clId="{682C9CE0-25A1-4943-A952-C498DE3C768E}" dt="2020-05-21T15:05:55.193" v="878" actId="2711"/>
          <ac:spMkLst>
            <pc:docMk/>
            <pc:sldMk cId="2597002893" sldId="261"/>
            <ac:spMk id="4" creationId="{C771A6C4-7918-4301-847F-5F8D5FF959B7}"/>
          </ac:spMkLst>
        </pc:spChg>
        <pc:spChg chg="mod">
          <ac:chgData name="英洋 松島" userId="ad81d369-4a7e-417b-9a8f-f061c4c269f1" providerId="ADAL" clId="{682C9CE0-25A1-4943-A952-C498DE3C768E}" dt="2020-05-21T15:04:54.341" v="868" actId="6549"/>
          <ac:spMkLst>
            <pc:docMk/>
            <pc:sldMk cId="2597002893" sldId="261"/>
            <ac:spMk id="8" creationId="{02B2A796-BAC7-4325-8787-944FA5E46ADD}"/>
          </ac:spMkLst>
        </pc:spChg>
        <pc:picChg chg="mod">
          <ac:chgData name="英洋 松島" userId="ad81d369-4a7e-417b-9a8f-f061c4c269f1" providerId="ADAL" clId="{682C9CE0-25A1-4943-A952-C498DE3C768E}" dt="2020-05-21T09:31:54.712" v="410" actId="14826"/>
          <ac:picMkLst>
            <pc:docMk/>
            <pc:sldMk cId="2597002893" sldId="261"/>
            <ac:picMk id="6" creationId="{45A59A5D-7D40-489F-9BF8-4E57D0E69CE0}"/>
          </ac:picMkLst>
        </pc:picChg>
      </pc:sldChg>
      <pc:sldChg chg="modSp add">
        <pc:chgData name="英洋 松島" userId="ad81d369-4a7e-417b-9a8f-f061c4c269f1" providerId="ADAL" clId="{682C9CE0-25A1-4943-A952-C498DE3C768E}" dt="2020-05-21T15:06:34.391" v="885" actId="2711"/>
        <pc:sldMkLst>
          <pc:docMk/>
          <pc:sldMk cId="3153703112" sldId="262"/>
        </pc:sldMkLst>
        <pc:spChg chg="mod">
          <ac:chgData name="英洋 松島" userId="ad81d369-4a7e-417b-9a8f-f061c4c269f1" providerId="ADAL" clId="{682C9CE0-25A1-4943-A952-C498DE3C768E}" dt="2020-05-21T15:06:34.391" v="885" actId="2711"/>
          <ac:spMkLst>
            <pc:docMk/>
            <pc:sldMk cId="3153703112" sldId="262"/>
            <ac:spMk id="4" creationId="{C771A6C4-7918-4301-847F-5F8D5FF959B7}"/>
          </ac:spMkLst>
        </pc:spChg>
        <pc:spChg chg="mod">
          <ac:chgData name="英洋 松島" userId="ad81d369-4a7e-417b-9a8f-f061c4c269f1" providerId="ADAL" clId="{682C9CE0-25A1-4943-A952-C498DE3C768E}" dt="2020-05-21T10:23:57.386" v="769"/>
          <ac:spMkLst>
            <pc:docMk/>
            <pc:sldMk cId="3153703112" sldId="262"/>
            <ac:spMk id="7" creationId="{A9AE1006-6356-4C5F-BC35-2CAD63FFC521}"/>
          </ac:spMkLst>
        </pc:spChg>
        <pc:spChg chg="mod">
          <ac:chgData name="英洋 松島" userId="ad81d369-4a7e-417b-9a8f-f061c4c269f1" providerId="ADAL" clId="{682C9CE0-25A1-4943-A952-C498DE3C768E}" dt="2020-05-21T15:05:19.893" v="875" actId="6549"/>
          <ac:spMkLst>
            <pc:docMk/>
            <pc:sldMk cId="3153703112" sldId="262"/>
            <ac:spMk id="8" creationId="{3CB19298-5696-43C7-ACA0-BA1C6850A356}"/>
          </ac:spMkLst>
        </pc:spChg>
        <pc:picChg chg="mod">
          <ac:chgData name="英洋 松島" userId="ad81d369-4a7e-417b-9a8f-f061c4c269f1" providerId="ADAL" clId="{682C9CE0-25A1-4943-A952-C498DE3C768E}" dt="2020-05-21T10:23:20.435" v="738" actId="14826"/>
          <ac:picMkLst>
            <pc:docMk/>
            <pc:sldMk cId="3153703112" sldId="262"/>
            <ac:picMk id="6" creationId="{45A59A5D-7D40-489F-9BF8-4E57D0E69CE0}"/>
          </ac:picMkLst>
        </pc:picChg>
      </pc:sldChg>
      <pc:sldChg chg="modSp add">
        <pc:chgData name="英洋 松島" userId="ad81d369-4a7e-417b-9a8f-f061c4c269f1" providerId="ADAL" clId="{682C9CE0-25A1-4943-A952-C498DE3C768E}" dt="2020-05-21T15:06:41.696" v="886" actId="2711"/>
        <pc:sldMkLst>
          <pc:docMk/>
          <pc:sldMk cId="738160783" sldId="263"/>
        </pc:sldMkLst>
        <pc:spChg chg="mod">
          <ac:chgData name="英洋 松島" userId="ad81d369-4a7e-417b-9a8f-f061c4c269f1" providerId="ADAL" clId="{682C9CE0-25A1-4943-A952-C498DE3C768E}" dt="2020-05-21T15:06:41.696" v="886" actId="2711"/>
          <ac:spMkLst>
            <pc:docMk/>
            <pc:sldMk cId="738160783" sldId="263"/>
            <ac:spMk id="4" creationId="{C771A6C4-7918-4301-847F-5F8D5FF959B7}"/>
          </ac:spMkLst>
        </pc:spChg>
        <pc:spChg chg="mod">
          <ac:chgData name="英洋 松島" userId="ad81d369-4a7e-417b-9a8f-f061c4c269f1" providerId="ADAL" clId="{682C9CE0-25A1-4943-A952-C498DE3C768E}" dt="2020-05-21T10:24:36.012" v="798" actId="20577"/>
          <ac:spMkLst>
            <pc:docMk/>
            <pc:sldMk cId="738160783" sldId="263"/>
            <ac:spMk id="7" creationId="{A9AE1006-6356-4C5F-BC35-2CAD63FFC521}"/>
          </ac:spMkLst>
        </pc:spChg>
        <pc:spChg chg="mod">
          <ac:chgData name="英洋 松島" userId="ad81d369-4a7e-417b-9a8f-f061c4c269f1" providerId="ADAL" clId="{682C9CE0-25A1-4943-A952-C498DE3C768E}" dt="2020-05-21T15:05:23.536" v="876" actId="6549"/>
          <ac:spMkLst>
            <pc:docMk/>
            <pc:sldMk cId="738160783" sldId="263"/>
            <ac:spMk id="8" creationId="{3CB19298-5696-43C7-ACA0-BA1C6850A356}"/>
          </ac:spMkLst>
        </pc:spChg>
        <pc:picChg chg="mod">
          <ac:chgData name="英洋 松島" userId="ad81d369-4a7e-417b-9a8f-f061c4c269f1" providerId="ADAL" clId="{682C9CE0-25A1-4943-A952-C498DE3C768E}" dt="2020-05-21T10:24:09.670" v="771" actId="14826"/>
          <ac:picMkLst>
            <pc:docMk/>
            <pc:sldMk cId="738160783" sldId="263"/>
            <ac:picMk id="6" creationId="{45A59A5D-7D40-489F-9BF8-4E57D0E69CE0}"/>
          </ac:picMkLst>
        </pc:picChg>
      </pc:sldChg>
    </pc:docChg>
  </pc:docChgLst>
  <pc:docChgLst>
    <pc:chgData name="松島英洋" userId="ad81d369-4a7e-417b-9a8f-f061c4c269f1" providerId="ADAL" clId="{80E73F1A-EF9B-4EDD-9C17-986B26A89DCE}"/>
    <pc:docChg chg="custSel delSld modSld sldOrd">
      <pc:chgData name="松島英洋" userId="ad81d369-4a7e-417b-9a8f-f061c4c269f1" providerId="ADAL" clId="{80E73F1A-EF9B-4EDD-9C17-986B26A89DCE}" dt="2020-05-27T14:01:20.335" v="261"/>
      <pc:docMkLst>
        <pc:docMk/>
      </pc:docMkLst>
      <pc:sldChg chg="addSp delSp modSp mod ord">
        <pc:chgData name="松島英洋" userId="ad81d369-4a7e-417b-9a8f-f061c4c269f1" providerId="ADAL" clId="{80E73F1A-EF9B-4EDD-9C17-986B26A89DCE}" dt="2020-05-27T14:01:20.335" v="261"/>
        <pc:sldMkLst>
          <pc:docMk/>
          <pc:sldMk cId="1081844680" sldId="258"/>
        </pc:sldMkLst>
        <pc:spChg chg="add del mod">
          <ac:chgData name="松島英洋" userId="ad81d369-4a7e-417b-9a8f-f061c4c269f1" providerId="ADAL" clId="{80E73F1A-EF9B-4EDD-9C17-986B26A89DCE}" dt="2020-05-27T14:00:41.920" v="156"/>
          <ac:spMkLst>
            <pc:docMk/>
            <pc:sldMk cId="1081844680" sldId="258"/>
            <ac:spMk id="3" creationId="{212FBBFB-869E-49CE-9F18-2272F4124462}"/>
          </ac:spMkLst>
        </pc:spChg>
        <pc:spChg chg="add del mod">
          <ac:chgData name="松島英洋" userId="ad81d369-4a7e-417b-9a8f-f061c4c269f1" providerId="ADAL" clId="{80E73F1A-EF9B-4EDD-9C17-986B26A89DCE}" dt="2020-05-27T14:00:40.894" v="155" actId="21"/>
          <ac:spMkLst>
            <pc:docMk/>
            <pc:sldMk cId="1081844680" sldId="258"/>
            <ac:spMk id="9" creationId="{3880342B-8932-41B6-B547-30283D87C93B}"/>
          </ac:spMkLst>
        </pc:spChg>
        <pc:spChg chg="add mod">
          <ac:chgData name="松島英洋" userId="ad81d369-4a7e-417b-9a8f-f061c4c269f1" providerId="ADAL" clId="{80E73F1A-EF9B-4EDD-9C17-986B26A89DCE}" dt="2020-05-27T14:01:13.633" v="258"/>
          <ac:spMkLst>
            <pc:docMk/>
            <pc:sldMk cId="1081844680" sldId="258"/>
            <ac:spMk id="10" creationId="{19EA4B4C-5B3E-4F33-B2C5-7C3104ED9C20}"/>
          </ac:spMkLst>
        </pc:spChg>
        <pc:picChg chg="del">
          <ac:chgData name="松島英洋" userId="ad81d369-4a7e-417b-9a8f-f061c4c269f1" providerId="ADAL" clId="{80E73F1A-EF9B-4EDD-9C17-986B26A89DCE}" dt="2020-05-27T14:00:37.994" v="154" actId="478"/>
          <ac:picMkLst>
            <pc:docMk/>
            <pc:sldMk cId="1081844680" sldId="258"/>
            <ac:picMk id="6" creationId="{45A59A5D-7D40-489F-9BF8-4E57D0E69CE0}"/>
          </ac:picMkLst>
        </pc:picChg>
      </pc:sldChg>
      <pc:sldChg chg="addSp delSp modSp mod">
        <pc:chgData name="松島英洋" userId="ad81d369-4a7e-417b-9a8f-f061c4c269f1" providerId="ADAL" clId="{80E73F1A-EF9B-4EDD-9C17-986B26A89DCE}" dt="2020-05-27T14:00:15.379" v="151"/>
        <pc:sldMkLst>
          <pc:docMk/>
          <pc:sldMk cId="3786626264" sldId="260"/>
        </pc:sldMkLst>
        <pc:spChg chg="mod">
          <ac:chgData name="松島英洋" userId="ad81d369-4a7e-417b-9a8f-f061c4c269f1" providerId="ADAL" clId="{80E73F1A-EF9B-4EDD-9C17-986B26A89DCE}" dt="2020-05-27T13:59:35.331" v="44"/>
          <ac:spMkLst>
            <pc:docMk/>
            <pc:sldMk cId="3786626264" sldId="260"/>
            <ac:spMk id="4" creationId="{C771A6C4-7918-4301-847F-5F8D5FF959B7}"/>
          </ac:spMkLst>
        </pc:spChg>
        <pc:spChg chg="add del mod">
          <ac:chgData name="松島英洋" userId="ad81d369-4a7e-417b-9a8f-f061c4c269f1" providerId="ADAL" clId="{80E73F1A-EF9B-4EDD-9C17-986B26A89DCE}" dt="2020-05-27T13:59:52.090" v="47" actId="478"/>
          <ac:spMkLst>
            <pc:docMk/>
            <pc:sldMk cId="3786626264" sldId="260"/>
            <ac:spMk id="5" creationId="{88C30A53-801C-4883-9E92-29BA5242CD4E}"/>
          </ac:spMkLst>
        </pc:spChg>
        <pc:spChg chg="add mod">
          <ac:chgData name="松島英洋" userId="ad81d369-4a7e-417b-9a8f-f061c4c269f1" providerId="ADAL" clId="{80E73F1A-EF9B-4EDD-9C17-986B26A89DCE}" dt="2020-05-27T14:00:15.379" v="151"/>
          <ac:spMkLst>
            <pc:docMk/>
            <pc:sldMk cId="3786626264" sldId="260"/>
            <ac:spMk id="7" creationId="{20F81C6E-70BE-4598-9AD6-7D744C5AB28F}"/>
          </ac:spMkLst>
        </pc:spChg>
        <pc:picChg chg="del">
          <ac:chgData name="松島英洋" userId="ad81d369-4a7e-417b-9a8f-f061c4c269f1" providerId="ADAL" clId="{80E73F1A-EF9B-4EDD-9C17-986B26A89DCE}" dt="2020-05-27T13:59:38.967" v="45" actId="478"/>
          <ac:picMkLst>
            <pc:docMk/>
            <pc:sldMk cId="3786626264" sldId="260"/>
            <ac:picMk id="6" creationId="{45A59A5D-7D40-489F-9BF8-4E57D0E69CE0}"/>
          </ac:picMkLst>
        </pc:picChg>
      </pc:sldChg>
      <pc:sldChg chg="del">
        <pc:chgData name="松島英洋" userId="ad81d369-4a7e-417b-9a8f-f061c4c269f1" providerId="ADAL" clId="{80E73F1A-EF9B-4EDD-9C17-986B26A89DCE}" dt="2020-05-27T14:00:23.894" v="152" actId="47"/>
        <pc:sldMkLst>
          <pc:docMk/>
          <pc:sldMk cId="2597002893" sldId="261"/>
        </pc:sldMkLst>
      </pc:sldChg>
      <pc:sldChg chg="del">
        <pc:chgData name="松島英洋" userId="ad81d369-4a7e-417b-9a8f-f061c4c269f1" providerId="ADAL" clId="{80E73F1A-EF9B-4EDD-9C17-986B26A89DCE}" dt="2020-05-27T14:01:17.881" v="259" actId="47"/>
        <pc:sldMkLst>
          <pc:docMk/>
          <pc:sldMk cId="3153703112" sldId="262"/>
        </pc:sldMkLst>
      </pc:sldChg>
      <pc:sldChg chg="del">
        <pc:chgData name="松島英洋" userId="ad81d369-4a7e-417b-9a8f-f061c4c269f1" providerId="ADAL" clId="{80E73F1A-EF9B-4EDD-9C17-986B26A89DCE}" dt="2020-05-27T14:01:17.881" v="259" actId="47"/>
        <pc:sldMkLst>
          <pc:docMk/>
          <pc:sldMk cId="738160783" sldId="263"/>
        </pc:sldMkLst>
      </pc:sldChg>
    </pc:docChg>
  </pc:docChgLst>
  <pc:docChgLst>
    <pc:chgData name="松島英洋" userId="ad81d369-4a7e-417b-9a8f-f061c4c269f1" providerId="ADAL" clId="{C28F9B50-5D03-4D2B-9921-4DE40B84C563}"/>
    <pc:docChg chg="modSld">
      <pc:chgData name="松島英洋" userId="ad81d369-4a7e-417b-9a8f-f061c4c269f1" providerId="ADAL" clId="{C28F9B50-5D03-4D2B-9921-4DE40B84C563}" dt="2020-05-21T16:07:20.531" v="3" actId="20577"/>
      <pc:docMkLst>
        <pc:docMk/>
      </pc:docMkLst>
      <pc:sldChg chg="modSp mod">
        <pc:chgData name="松島英洋" userId="ad81d369-4a7e-417b-9a8f-f061c4c269f1" providerId="ADAL" clId="{C28F9B50-5D03-4D2B-9921-4DE40B84C563}" dt="2020-05-21T16:07:20.531" v="3" actId="20577"/>
        <pc:sldMkLst>
          <pc:docMk/>
          <pc:sldMk cId="838645983" sldId="259"/>
        </pc:sldMkLst>
        <pc:spChg chg="mod">
          <ac:chgData name="松島英洋" userId="ad81d369-4a7e-417b-9a8f-f061c4c269f1" providerId="ADAL" clId="{C28F9B50-5D03-4D2B-9921-4DE40B84C563}" dt="2020-05-21T16:07:20.531" v="3" actId="20577"/>
          <ac:spMkLst>
            <pc:docMk/>
            <pc:sldMk cId="838645983" sldId="259"/>
            <ac:spMk id="8" creationId="{3CB19298-5696-43C7-ACA0-BA1C6850A356}"/>
          </ac:spMkLst>
        </pc:spChg>
      </pc:sldChg>
      <pc:sldChg chg="modSp">
        <pc:chgData name="松島英洋" userId="ad81d369-4a7e-417b-9a8f-f061c4c269f1" providerId="ADAL" clId="{C28F9B50-5D03-4D2B-9921-4DE40B84C563}" dt="2020-05-21T16:06:20.759" v="1" actId="14826"/>
        <pc:sldMkLst>
          <pc:docMk/>
          <pc:sldMk cId="738160783" sldId="263"/>
        </pc:sldMkLst>
        <pc:picChg chg="mod">
          <ac:chgData name="松島英洋" userId="ad81d369-4a7e-417b-9a8f-f061c4c269f1" providerId="ADAL" clId="{C28F9B50-5D03-4D2B-9921-4DE40B84C563}" dt="2020-05-21T16:06:20.759" v="1" actId="14826"/>
          <ac:picMkLst>
            <pc:docMk/>
            <pc:sldMk cId="738160783" sldId="263"/>
            <ac:picMk id="6" creationId="{45A59A5D-7D40-489F-9BF8-4E57D0E69CE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A4AB-7FC5-453E-9538-52EA4BD8222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F49-9E9C-4466-AAAD-164CFF57E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75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A4AB-7FC5-453E-9538-52EA4BD8222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F49-9E9C-4466-AAAD-164CFF57E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48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A4AB-7FC5-453E-9538-52EA4BD8222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F49-9E9C-4466-AAAD-164CFF57E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52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A4AB-7FC5-453E-9538-52EA4BD8222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F49-9E9C-4466-AAAD-164CFF57E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49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A4AB-7FC5-453E-9538-52EA4BD8222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F49-9E9C-4466-AAAD-164CFF57E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10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A4AB-7FC5-453E-9538-52EA4BD8222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F49-9E9C-4466-AAAD-164CFF57E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73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A4AB-7FC5-453E-9538-52EA4BD8222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F49-9E9C-4466-AAAD-164CFF57E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22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A4AB-7FC5-453E-9538-52EA4BD8222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F49-9E9C-4466-AAAD-164CFF57E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62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A4AB-7FC5-453E-9538-52EA4BD8222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F49-9E9C-4466-AAAD-164CFF57E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85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A4AB-7FC5-453E-9538-52EA4BD8222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F49-9E9C-4466-AAAD-164CFF57E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1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A4AB-7FC5-453E-9538-52EA4BD8222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13F49-9E9C-4466-AAAD-164CFF57E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51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6A4AB-7FC5-453E-9538-52EA4BD8222B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13F49-9E9C-4466-AAAD-164CFF57E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20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771A6C4-7918-4301-847F-5F8D5FF9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1372" y="1724000"/>
            <a:ext cx="4440228" cy="7146874"/>
          </a:xfrm>
        </p:spPr>
        <p:txBody>
          <a:bodyPr vert="horz" lIns="118169" tIns="59084" rIns="118169" bIns="59084" rtlCol="0" anchor="ctr">
            <a:normAutofit/>
          </a:bodyPr>
          <a:lstStyle/>
          <a:p>
            <a:br>
              <a:rPr kumimoji="1" lang="en-US" altLang="ja-JP" dirty="0">
                <a:latin typeface="+mn-ea"/>
                <a:ea typeface="+mn-ea"/>
              </a:rPr>
            </a:br>
            <a:r>
              <a:rPr kumimoji="1" lang="ja-JP" altLang="en-US" dirty="0">
                <a:latin typeface="+mn-ea"/>
                <a:ea typeface="+mn-ea"/>
              </a:rPr>
              <a:t>＊＊＊＊＊</a:t>
            </a:r>
            <a:br>
              <a:rPr kumimoji="1" lang="en-US" altLang="ja-JP" dirty="0">
                <a:latin typeface="+mn-ea"/>
                <a:ea typeface="+mn-ea"/>
              </a:rPr>
            </a:br>
            <a:r>
              <a:rPr kumimoji="1" lang="ja-JP" altLang="en-US" dirty="0">
                <a:latin typeface="+mn-ea"/>
                <a:ea typeface="+mn-ea"/>
              </a:rPr>
              <a:t>熱中小学校</a:t>
            </a:r>
            <a:br>
              <a:rPr kumimoji="1" lang="en-US" altLang="ja-JP" dirty="0">
                <a:latin typeface="+mn-ea"/>
                <a:ea typeface="+mn-ea"/>
              </a:rPr>
            </a:br>
            <a:br>
              <a:rPr kumimoji="1" lang="en-US" altLang="ja-JP" dirty="0">
                <a:latin typeface="+mn-ea"/>
                <a:ea typeface="+mn-ea"/>
              </a:rPr>
            </a:br>
            <a:r>
              <a:rPr kumimoji="1" lang="en-US" altLang="ja-JP" dirty="0">
                <a:latin typeface="+mn-ea"/>
                <a:ea typeface="+mn-ea"/>
              </a:rPr>
              <a:t>Wi-Fi</a:t>
            </a:r>
            <a:r>
              <a:rPr kumimoji="1" lang="ja-JP" altLang="en-US" dirty="0">
                <a:latin typeface="+mn-ea"/>
                <a:ea typeface="+mn-ea"/>
              </a:rPr>
              <a:t>接続</a:t>
            </a:r>
            <a:br>
              <a:rPr kumimoji="1" lang="en-US" altLang="ja-JP" dirty="0">
                <a:latin typeface="+mn-ea"/>
                <a:ea typeface="+mn-ea"/>
              </a:rPr>
            </a:br>
            <a:r>
              <a:rPr kumimoji="1" lang="en-US" altLang="ja-JP" sz="4000" dirty="0">
                <a:latin typeface="+mn-ea"/>
                <a:ea typeface="+mn-ea"/>
              </a:rPr>
              <a:t>SSID:</a:t>
            </a:r>
            <a:br>
              <a:rPr kumimoji="1" lang="en-US" altLang="ja-JP" sz="4000" dirty="0">
                <a:latin typeface="+mn-ea"/>
                <a:ea typeface="+mn-ea"/>
              </a:rPr>
            </a:br>
            <a:r>
              <a:rPr kumimoji="1" lang="ja-JP" altLang="en-US" sz="4000" dirty="0">
                <a:latin typeface="+mn-ea"/>
                <a:ea typeface="+mn-ea"/>
              </a:rPr>
              <a:t>＊＊＊＊＊＊＊</a:t>
            </a:r>
            <a:br>
              <a:rPr kumimoji="1" lang="en-US" altLang="ja-JP" sz="4000" dirty="0">
                <a:latin typeface="+mn-ea"/>
                <a:ea typeface="+mn-ea"/>
              </a:rPr>
            </a:br>
            <a:r>
              <a:rPr kumimoji="1" lang="ja-JP" altLang="en-US" sz="4000" dirty="0">
                <a:latin typeface="+mn-ea"/>
                <a:ea typeface="+mn-ea"/>
              </a:rPr>
              <a:t>パスワード</a:t>
            </a:r>
            <a:r>
              <a:rPr kumimoji="1" lang="en-US" altLang="ja-JP" sz="4000" dirty="0">
                <a:latin typeface="+mn-ea"/>
                <a:ea typeface="+mn-ea"/>
              </a:rPr>
              <a:t>:</a:t>
            </a:r>
            <a:br>
              <a:rPr kumimoji="1" lang="en-US" altLang="ja-JP" sz="4000" dirty="0">
                <a:latin typeface="+mn-ea"/>
                <a:ea typeface="+mn-ea"/>
              </a:rPr>
            </a:br>
            <a:r>
              <a:rPr kumimoji="1" lang="ja-JP" altLang="en-US" sz="4000" dirty="0">
                <a:latin typeface="+mn-ea"/>
                <a:ea typeface="+mn-ea"/>
              </a:rPr>
              <a:t>＊＊＊＊＊＊＊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B2A796-BAC7-4325-8787-944FA5E46ADD}"/>
              </a:ext>
            </a:extLst>
          </p:cNvPr>
          <p:cNvSpPr txBox="1"/>
          <p:nvPr/>
        </p:nvSpPr>
        <p:spPr>
          <a:xfrm>
            <a:off x="137863" y="9097524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印刷→会場に掲示</a:t>
            </a:r>
          </a:p>
        </p:txBody>
      </p:sp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B14BF34D-9DD1-4242-A6D2-6ACFB7E01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31730" y="255503"/>
            <a:ext cx="3681741" cy="2181940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A8F7F7-DF0A-4366-AF63-57B754F65C3E}"/>
              </a:ext>
            </a:extLst>
          </p:cNvPr>
          <p:cNvSpPr/>
          <p:nvPr/>
        </p:nvSpPr>
        <p:spPr>
          <a:xfrm>
            <a:off x="6138041" y="8838702"/>
            <a:ext cx="6180083" cy="5959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latin typeface="+mj-ea"/>
                <a:ea typeface="+mj-ea"/>
              </a:rPr>
              <a:t>5GHz (</a:t>
            </a:r>
            <a:r>
              <a:rPr kumimoji="1" lang="ja-JP" altLang="en-US" sz="2000" b="1" dirty="0">
                <a:latin typeface="+mj-ea"/>
                <a:ea typeface="+mj-ea"/>
              </a:rPr>
              <a:t>優先</a:t>
            </a:r>
            <a:r>
              <a:rPr kumimoji="1" lang="en-US" altLang="ja-JP" sz="2000" b="1" dirty="0">
                <a:latin typeface="+mj-ea"/>
                <a:ea typeface="+mj-ea"/>
              </a:rPr>
              <a:t>)</a:t>
            </a:r>
            <a:endParaRPr kumimoji="1" lang="ja-JP" altLang="en-US" sz="2000" b="1" dirty="0">
              <a:latin typeface="+mj-ea"/>
              <a:ea typeface="+mj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F81C6E-70BE-4598-9AD6-7D744C5AB28F}"/>
              </a:ext>
            </a:extLst>
          </p:cNvPr>
          <p:cNvSpPr/>
          <p:nvPr/>
        </p:nvSpPr>
        <p:spPr>
          <a:xfrm>
            <a:off x="227904" y="546539"/>
            <a:ext cx="8133468" cy="8133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各校の</a:t>
            </a:r>
            <a:r>
              <a:rPr kumimoji="1" lang="en-US" altLang="ja-JP" dirty="0"/>
              <a:t>QR</a:t>
            </a:r>
            <a:r>
              <a:rPr kumimoji="1" lang="ja-JP" altLang="en-US" dirty="0"/>
              <a:t>コードと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置き換えてください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662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771A6C4-7918-4301-847F-5F8D5FF9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1069" y="841131"/>
            <a:ext cx="3602136" cy="7146874"/>
          </a:xfrm>
        </p:spPr>
        <p:txBody>
          <a:bodyPr vert="horz" lIns="118169" tIns="59084" rIns="118169" bIns="59084" rtlCol="0" anchor="ctr">
            <a:normAutofit/>
          </a:bodyPr>
          <a:lstStyle/>
          <a:p>
            <a:br>
              <a:rPr lang="en-US" altLang="ja-JP" dirty="0">
                <a:latin typeface="+mn-ea"/>
                <a:ea typeface="+mn-ea"/>
              </a:rPr>
            </a:br>
            <a:r>
              <a:rPr lang="ja-JP" altLang="en-US" dirty="0">
                <a:latin typeface="+mn-ea"/>
                <a:ea typeface="+mn-ea"/>
              </a:rPr>
              <a:t>今日の</a:t>
            </a:r>
            <a:br>
              <a:rPr lang="en-US" altLang="ja-JP" dirty="0">
                <a:latin typeface="+mn-ea"/>
                <a:ea typeface="+mn-ea"/>
              </a:rPr>
            </a:br>
            <a:r>
              <a:rPr lang="en-US" altLang="ja-JP" dirty="0">
                <a:latin typeface="+mn-ea"/>
                <a:ea typeface="+mn-ea"/>
              </a:rPr>
              <a:t>Zoom</a:t>
            </a:r>
            <a:br>
              <a:rPr lang="en-US" altLang="ja-JP" dirty="0">
                <a:latin typeface="+mn-ea"/>
                <a:ea typeface="+mn-ea"/>
              </a:rPr>
            </a:br>
            <a:r>
              <a:rPr lang="ja-JP" altLang="en-US" dirty="0">
                <a:latin typeface="+mn-ea"/>
                <a:ea typeface="+mn-ea"/>
              </a:rPr>
              <a:t>参加</a:t>
            </a:r>
            <a:br>
              <a:rPr lang="en-US" altLang="ja-JP" dirty="0">
                <a:latin typeface="+mn-ea"/>
                <a:ea typeface="+mn-ea"/>
              </a:rPr>
            </a:br>
            <a:r>
              <a:rPr lang="ja-JP" altLang="en-US" dirty="0">
                <a:latin typeface="+mn-ea"/>
                <a:ea typeface="+mn-ea"/>
              </a:rPr>
              <a:t>アドレス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AE1006-6356-4C5F-BC35-2CAD63FFC521}"/>
              </a:ext>
            </a:extLst>
          </p:cNvPr>
          <p:cNvSpPr/>
          <p:nvPr/>
        </p:nvSpPr>
        <p:spPr>
          <a:xfrm>
            <a:off x="8770430" y="7158532"/>
            <a:ext cx="38125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5</a:t>
            </a:r>
            <a:r>
              <a:rPr lang="ja-JP" altLang="en-US" sz="2400" dirty="0"/>
              <a:t>月</a:t>
            </a:r>
            <a:r>
              <a:rPr lang="en-US" altLang="ja-JP" sz="2400" dirty="0"/>
              <a:t>23</a:t>
            </a:r>
            <a:r>
              <a:rPr lang="ja-JP" altLang="en-US" sz="2400" dirty="0"/>
              <a:t>日（土曜日）</a:t>
            </a:r>
            <a:r>
              <a:rPr lang="en-US" altLang="ja-JP" sz="2400" dirty="0"/>
              <a:t>13</a:t>
            </a:r>
            <a:r>
              <a:rPr lang="ja-JP" altLang="en-US" sz="2400" dirty="0"/>
              <a:t>時～　</a:t>
            </a:r>
            <a:endParaRPr lang="en-US" altLang="ja-JP" sz="2400" dirty="0"/>
          </a:p>
          <a:p>
            <a:r>
              <a:rPr lang="ja-JP" altLang="en-US" sz="2400" dirty="0"/>
              <a:t>ミーティング</a:t>
            </a:r>
            <a:r>
              <a:rPr lang="en-US" altLang="ja-JP" sz="2400" dirty="0"/>
              <a:t>ID: </a:t>
            </a:r>
          </a:p>
          <a:p>
            <a:r>
              <a:rPr lang="ja-JP" altLang="en-US" sz="2400" dirty="0"/>
              <a:t>　</a:t>
            </a:r>
            <a:r>
              <a:rPr lang="en-US" altLang="ja-JP" sz="2400" dirty="0"/>
              <a:t>830 7581 6226</a:t>
            </a:r>
          </a:p>
          <a:p>
            <a:r>
              <a:rPr lang="ja-JP" altLang="en-US" sz="2400" dirty="0"/>
              <a:t>パスワード</a:t>
            </a:r>
            <a:r>
              <a:rPr lang="en-US" altLang="ja-JP" sz="2400" dirty="0"/>
              <a:t>:</a:t>
            </a:r>
          </a:p>
          <a:p>
            <a:r>
              <a:rPr lang="ja-JP" altLang="en-US" sz="2400" dirty="0"/>
              <a:t>　</a:t>
            </a:r>
            <a:r>
              <a:rPr lang="en-US" altLang="ja-JP" sz="2400" dirty="0"/>
              <a:t> 990112</a:t>
            </a:r>
            <a:endParaRPr lang="ja-JP" altLang="en-US" sz="2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B19298-5696-43C7-ACA0-BA1C6850A356}"/>
              </a:ext>
            </a:extLst>
          </p:cNvPr>
          <p:cNvSpPr txBox="1"/>
          <p:nvPr/>
        </p:nvSpPr>
        <p:spPr>
          <a:xfrm>
            <a:off x="137863" y="9097524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印刷→会場に掲示</a:t>
            </a:r>
          </a:p>
        </p:txBody>
      </p:sp>
      <p:pic>
        <p:nvPicPr>
          <p:cNvPr id="3074" name="Picture 2" descr="予約制・無料】オンライン相談会開催 | 知立・刈谷の注文住宅なら太陽 ...">
            <a:extLst>
              <a:ext uri="{FF2B5EF4-FFF2-40B4-BE49-F238E27FC236}">
                <a16:creationId xmlns:a16="http://schemas.microsoft.com/office/drawing/2014/main" id="{EF4F70D8-36B0-4AC3-84A5-3C2DFBBC5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610" y="307756"/>
            <a:ext cx="2456465" cy="245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19EA4B4C-5B3E-4F33-B2C5-7C3104ED9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50" y="693683"/>
            <a:ext cx="8342420" cy="7935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ja-JP" altLang="en-US" dirty="0"/>
              <a:t>参加テスト用の</a:t>
            </a:r>
            <a:r>
              <a:rPr lang="ja-JP" altLang="en-US" dirty="0"/>
              <a:t>参加アドレス</a:t>
            </a:r>
            <a:endParaRPr lang="en-US" altLang="ja-JP" dirty="0"/>
          </a:p>
          <a:p>
            <a:pPr marL="0" indent="0" algn="ctr">
              <a:buNone/>
            </a:pPr>
            <a:r>
              <a:rPr kumimoji="1" lang="en-US" altLang="ja-JP" dirty="0"/>
              <a:t>QR</a:t>
            </a:r>
            <a:r>
              <a:rPr kumimoji="1" lang="ja-JP" altLang="en-US" dirty="0"/>
              <a:t>コードに置き換えてください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8184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771A6C4-7918-4301-847F-5F8D5FF9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1069" y="841131"/>
            <a:ext cx="3725524" cy="7146874"/>
          </a:xfrm>
        </p:spPr>
        <p:txBody>
          <a:bodyPr vert="horz" lIns="118169" tIns="59084" rIns="118169" bIns="59084" rtlCol="0" anchor="ctr">
            <a:normAutofit/>
          </a:bodyPr>
          <a:lstStyle/>
          <a:p>
            <a:br>
              <a:rPr kumimoji="1" lang="en-US" altLang="ja-JP" dirty="0">
                <a:latin typeface="+mn-ea"/>
                <a:ea typeface="+mn-ea"/>
              </a:rPr>
            </a:br>
            <a:r>
              <a:rPr lang="en-US" altLang="ja-JP" dirty="0">
                <a:latin typeface="+mn-ea"/>
                <a:ea typeface="+mn-ea"/>
              </a:rPr>
              <a:t>Zoom</a:t>
            </a:r>
            <a:br>
              <a:rPr kumimoji="1" lang="en-US" altLang="ja-JP" dirty="0">
                <a:latin typeface="+mn-ea"/>
                <a:ea typeface="+mn-ea"/>
              </a:rPr>
            </a:br>
            <a:r>
              <a:rPr kumimoji="1" lang="en-US" altLang="ja-JP" dirty="0">
                <a:latin typeface="+mn-ea"/>
                <a:ea typeface="+mn-ea"/>
              </a:rPr>
              <a:t>iPhone  iPad</a:t>
            </a:r>
            <a:br>
              <a:rPr lang="en-US" altLang="ja-JP" dirty="0">
                <a:latin typeface="+mn-ea"/>
                <a:ea typeface="+mn-ea"/>
              </a:rPr>
            </a:br>
            <a:r>
              <a:rPr lang="ja-JP" altLang="en-US" dirty="0">
                <a:latin typeface="+mn-ea"/>
                <a:ea typeface="+mn-ea"/>
              </a:rPr>
              <a:t>アプリ</a:t>
            </a:r>
            <a:br>
              <a:rPr lang="en-US" altLang="ja-JP" dirty="0">
                <a:latin typeface="+mn-ea"/>
                <a:ea typeface="+mn-ea"/>
              </a:rPr>
            </a:br>
            <a:r>
              <a:rPr lang="en-US" altLang="ja-JP" dirty="0">
                <a:latin typeface="+mn-ea"/>
                <a:ea typeface="+mn-ea"/>
              </a:rPr>
              <a:t>QR</a:t>
            </a:r>
            <a:r>
              <a:rPr lang="ja-JP" altLang="en-US" dirty="0">
                <a:latin typeface="+mn-ea"/>
                <a:ea typeface="+mn-ea"/>
              </a:rPr>
              <a:t>コード</a:t>
            </a:r>
            <a:endParaRPr kumimoji="1" lang="ja-JP" altLang="en-US" dirty="0">
              <a:latin typeface="+mn-ea"/>
              <a:ea typeface="+mn-ea"/>
            </a:endParaRPr>
          </a:p>
        </p:txBody>
      </p:sp>
      <p:pic>
        <p:nvPicPr>
          <p:cNvPr id="6" name="コンテンツ プレースホルダー 13">
            <a:extLst>
              <a:ext uri="{FF2B5EF4-FFF2-40B4-BE49-F238E27FC236}">
                <a16:creationId xmlns:a16="http://schemas.microsoft.com/office/drawing/2014/main" id="{45A59A5D-7D40-489F-9BF8-4E57D0E69C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08" y="808608"/>
            <a:ext cx="7796447" cy="7796447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AE1006-6356-4C5F-BC35-2CAD63FFC521}"/>
              </a:ext>
            </a:extLst>
          </p:cNvPr>
          <p:cNvSpPr/>
          <p:nvPr/>
        </p:nvSpPr>
        <p:spPr>
          <a:xfrm>
            <a:off x="8202872" y="7570375"/>
            <a:ext cx="4460865" cy="1527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108" dirty="0"/>
              <a:t>https://apps.apple.com/jp/app/zoom-cloud-meetings/id546505307</a:t>
            </a:r>
          </a:p>
        </p:txBody>
      </p:sp>
      <p:pic>
        <p:nvPicPr>
          <p:cNvPr id="1026" name="Picture 2" descr="世界に愛されるアップルの｢ロゴ｣はこうして生まれた | ギズモード ...">
            <a:extLst>
              <a:ext uri="{FF2B5EF4-FFF2-40B4-BE49-F238E27FC236}">
                <a16:creationId xmlns:a16="http://schemas.microsoft.com/office/drawing/2014/main" id="{D9570268-AAD9-4B4D-A99A-99648E70AD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8" t="720" r="24699" b="-1"/>
          <a:stretch/>
        </p:blipFill>
        <p:spPr bwMode="auto">
          <a:xfrm>
            <a:off x="9433123" y="503676"/>
            <a:ext cx="1858028" cy="205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B2A796-BAC7-4325-8787-944FA5E46ADD}"/>
              </a:ext>
            </a:extLst>
          </p:cNvPr>
          <p:cNvSpPr txBox="1"/>
          <p:nvPr/>
        </p:nvSpPr>
        <p:spPr>
          <a:xfrm>
            <a:off x="137863" y="9097524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印刷→会場に掲示</a:t>
            </a:r>
          </a:p>
        </p:txBody>
      </p:sp>
    </p:spTree>
    <p:extLst>
      <p:ext uri="{BB962C8B-B14F-4D97-AF65-F5344CB8AC3E}">
        <p14:creationId xmlns:p14="http://schemas.microsoft.com/office/powerpoint/2010/main" val="1240758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771A6C4-7918-4301-847F-5F8D5FF9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1069" y="841131"/>
            <a:ext cx="3736034" cy="7146874"/>
          </a:xfrm>
        </p:spPr>
        <p:txBody>
          <a:bodyPr vert="horz" lIns="118169" tIns="59084" rIns="118169" bIns="59084" rtlCol="0" anchor="ctr">
            <a:normAutofit/>
          </a:bodyPr>
          <a:lstStyle/>
          <a:p>
            <a:br>
              <a:rPr lang="en-US" altLang="ja-JP" dirty="0">
                <a:latin typeface="+mn-ea"/>
                <a:ea typeface="+mn-ea"/>
              </a:rPr>
            </a:br>
            <a:r>
              <a:rPr lang="en-US" altLang="ja-JP" dirty="0">
                <a:latin typeface="+mn-ea"/>
                <a:ea typeface="+mn-ea"/>
              </a:rPr>
              <a:t>Zoom</a:t>
            </a:r>
            <a:br>
              <a:rPr kumimoji="1" lang="en-US" altLang="ja-JP" dirty="0">
                <a:latin typeface="+mn-ea"/>
                <a:ea typeface="+mn-ea"/>
              </a:rPr>
            </a:br>
            <a:r>
              <a:rPr kumimoji="1" lang="en-US" altLang="ja-JP" dirty="0">
                <a:latin typeface="+mn-ea"/>
                <a:ea typeface="+mn-ea"/>
              </a:rPr>
              <a:t>Android</a:t>
            </a:r>
            <a:br>
              <a:rPr kumimoji="1" lang="en-US" altLang="ja-JP" dirty="0">
                <a:latin typeface="+mn-ea"/>
                <a:ea typeface="+mn-ea"/>
              </a:rPr>
            </a:br>
            <a:r>
              <a:rPr kumimoji="1" lang="ja-JP" altLang="en-US" dirty="0">
                <a:latin typeface="+mn-ea"/>
                <a:ea typeface="+mn-ea"/>
              </a:rPr>
              <a:t>アプリ</a:t>
            </a:r>
            <a:br>
              <a:rPr kumimoji="1" lang="en-US" altLang="ja-JP" dirty="0">
                <a:latin typeface="+mn-ea"/>
                <a:ea typeface="+mn-ea"/>
              </a:rPr>
            </a:br>
            <a:r>
              <a:rPr kumimoji="1" lang="en-US" altLang="ja-JP" dirty="0">
                <a:latin typeface="+mn-ea"/>
                <a:ea typeface="+mn-ea"/>
              </a:rPr>
              <a:t>QR</a:t>
            </a:r>
            <a:r>
              <a:rPr kumimoji="1" lang="ja-JP" altLang="en-US" dirty="0">
                <a:latin typeface="+mn-ea"/>
                <a:ea typeface="+mn-ea"/>
              </a:rPr>
              <a:t>コード</a:t>
            </a:r>
          </a:p>
        </p:txBody>
      </p:sp>
      <p:pic>
        <p:nvPicPr>
          <p:cNvPr id="6" name="コンテンツ プレースホルダー 13">
            <a:extLst>
              <a:ext uri="{FF2B5EF4-FFF2-40B4-BE49-F238E27FC236}">
                <a16:creationId xmlns:a16="http://schemas.microsoft.com/office/drawing/2014/main" id="{45A59A5D-7D40-489F-9BF8-4E57D0E69C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23" y="927689"/>
            <a:ext cx="7745821" cy="7745821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AE1006-6356-4C5F-BC35-2CAD63FFC521}"/>
              </a:ext>
            </a:extLst>
          </p:cNvPr>
          <p:cNvSpPr/>
          <p:nvPr/>
        </p:nvSpPr>
        <p:spPr>
          <a:xfrm>
            <a:off x="8202872" y="7570375"/>
            <a:ext cx="4460865" cy="1527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108" dirty="0"/>
              <a:t>https://play.google.com/store/apps/details?id=us.zoom.videomeetings</a:t>
            </a:r>
            <a:endParaRPr lang="ja-JP" altLang="en-US" sz="3108" dirty="0"/>
          </a:p>
        </p:txBody>
      </p:sp>
      <p:pic>
        <p:nvPicPr>
          <p:cNvPr id="2050" name="Picture 2" descr="https://developer.android.com/images/brand/Android_Robot.png?hl=ja">
            <a:extLst>
              <a:ext uri="{FF2B5EF4-FFF2-40B4-BE49-F238E27FC236}">
                <a16:creationId xmlns:a16="http://schemas.microsoft.com/office/drawing/2014/main" id="{F1D62FCB-6B1E-456E-A27F-0905ABB28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364" y="841132"/>
            <a:ext cx="3227880" cy="182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B19298-5696-43C7-ACA0-BA1C6850A356}"/>
              </a:ext>
            </a:extLst>
          </p:cNvPr>
          <p:cNvSpPr txBox="1"/>
          <p:nvPr/>
        </p:nvSpPr>
        <p:spPr>
          <a:xfrm>
            <a:off x="137863" y="9097524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印刷→会場に掲示</a:t>
            </a:r>
          </a:p>
        </p:txBody>
      </p:sp>
    </p:spTree>
    <p:extLst>
      <p:ext uri="{BB962C8B-B14F-4D97-AF65-F5344CB8AC3E}">
        <p14:creationId xmlns:p14="http://schemas.microsoft.com/office/powerpoint/2010/main" val="297240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771A6C4-7918-4301-847F-5F8D5FF9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1069" y="841131"/>
            <a:ext cx="3602136" cy="7146874"/>
          </a:xfrm>
        </p:spPr>
        <p:txBody>
          <a:bodyPr vert="horz" lIns="118169" tIns="59084" rIns="118169" bIns="59084" rtlCol="0" anchor="ctr">
            <a:normAutofit/>
          </a:bodyPr>
          <a:lstStyle/>
          <a:p>
            <a:br>
              <a:rPr lang="en-US" altLang="ja-JP" dirty="0">
                <a:latin typeface="+mn-ea"/>
                <a:ea typeface="+mn-ea"/>
              </a:rPr>
            </a:br>
            <a:r>
              <a:rPr lang="en-US" altLang="ja-JP" dirty="0">
                <a:latin typeface="+mn-ea"/>
                <a:ea typeface="+mn-ea"/>
              </a:rPr>
              <a:t>zoom</a:t>
            </a:r>
            <a:br>
              <a:rPr lang="en-US" altLang="ja-JP" dirty="0">
                <a:latin typeface="+mn-ea"/>
                <a:ea typeface="+mn-ea"/>
              </a:rPr>
            </a:br>
            <a:r>
              <a:rPr lang="ja-JP" altLang="en-US" dirty="0">
                <a:latin typeface="+mn-ea"/>
                <a:ea typeface="+mn-ea"/>
              </a:rPr>
              <a:t>テスト用</a:t>
            </a:r>
            <a:br>
              <a:rPr lang="en-US" altLang="ja-JP" dirty="0">
                <a:latin typeface="+mn-ea"/>
                <a:ea typeface="+mn-ea"/>
              </a:rPr>
            </a:br>
            <a:r>
              <a:rPr lang="ja-JP" altLang="en-US" dirty="0">
                <a:latin typeface="+mn-ea"/>
                <a:ea typeface="+mn-ea"/>
              </a:rPr>
              <a:t>アドレス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AE1006-6356-4C5F-BC35-2CAD63FFC521}"/>
              </a:ext>
            </a:extLst>
          </p:cNvPr>
          <p:cNvSpPr/>
          <p:nvPr/>
        </p:nvSpPr>
        <p:spPr>
          <a:xfrm>
            <a:off x="8642012" y="7624508"/>
            <a:ext cx="3841983" cy="570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108" dirty="0"/>
              <a:t>https://zoom.us/test</a:t>
            </a:r>
            <a:endParaRPr lang="ja-JP" altLang="en-US" sz="3108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B19298-5696-43C7-ACA0-BA1C6850A356}"/>
              </a:ext>
            </a:extLst>
          </p:cNvPr>
          <p:cNvSpPr txBox="1"/>
          <p:nvPr/>
        </p:nvSpPr>
        <p:spPr>
          <a:xfrm>
            <a:off x="137863" y="9097524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印刷→会場</a:t>
            </a:r>
            <a:r>
              <a:rPr kumimoji="1" lang="ja-JP" altLang="en-US"/>
              <a:t>に掲示</a:t>
            </a:r>
            <a:endParaRPr kumimoji="1" lang="ja-JP" altLang="en-US" dirty="0"/>
          </a:p>
        </p:txBody>
      </p:sp>
      <p:pic>
        <p:nvPicPr>
          <p:cNvPr id="3074" name="Picture 2" descr="予約制・無料】オンライン相談会開催 | 知立・刈谷の注文住宅なら太陽 ...">
            <a:extLst>
              <a:ext uri="{FF2B5EF4-FFF2-40B4-BE49-F238E27FC236}">
                <a16:creationId xmlns:a16="http://schemas.microsoft.com/office/drawing/2014/main" id="{EF4F70D8-36B0-4AC3-84A5-3C2DFBBC5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593" y="137937"/>
            <a:ext cx="1804823" cy="180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52484CF-5022-44A0-BC3C-F45DEB4E45E7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75000"/>
          </a:blip>
          <a:stretch>
            <a:fillRect/>
          </a:stretch>
        </p:blipFill>
        <p:spPr>
          <a:xfrm>
            <a:off x="8962805" y="2149868"/>
            <a:ext cx="3200400" cy="866775"/>
          </a:xfrm>
          <a:prstGeom prst="rect">
            <a:avLst/>
          </a:prstGeom>
        </p:spPr>
      </p:pic>
      <p:pic>
        <p:nvPicPr>
          <p:cNvPr id="13" name="コンテンツ プレースホルダー 12">
            <a:extLst>
              <a:ext uri="{FF2B5EF4-FFF2-40B4-BE49-F238E27FC236}">
                <a16:creationId xmlns:a16="http://schemas.microsoft.com/office/drawing/2014/main" id="{68F245B2-6044-4904-B655-C0E5B2CEB2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53" y="739469"/>
            <a:ext cx="7721358" cy="7721358"/>
          </a:xfrm>
        </p:spPr>
      </p:pic>
    </p:spTree>
    <p:extLst>
      <p:ext uri="{BB962C8B-B14F-4D97-AF65-F5344CB8AC3E}">
        <p14:creationId xmlns:p14="http://schemas.microsoft.com/office/powerpoint/2010/main" val="838645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93DE8BF4271F54583F6407564E48282" ma:contentTypeVersion="11" ma:contentTypeDescription="新しいドキュメントを作成します。" ma:contentTypeScope="" ma:versionID="a9480f47b55c44183dbc9c31350a63ee">
  <xsd:schema xmlns:xsd="http://www.w3.org/2001/XMLSchema" xmlns:xs="http://www.w3.org/2001/XMLSchema" xmlns:p="http://schemas.microsoft.com/office/2006/metadata/properties" xmlns:ns3="56a26c39-a663-4bab-b515-d06ff030de69" xmlns:ns4="49e8ae7d-acfa-4d04-af0b-fa7bcf41117f" targetNamespace="http://schemas.microsoft.com/office/2006/metadata/properties" ma:root="true" ma:fieldsID="8ba6ff5659d1e683c5961f78855fdccd" ns3:_="" ns4:_="">
    <xsd:import namespace="56a26c39-a663-4bab-b515-d06ff030de69"/>
    <xsd:import namespace="49e8ae7d-acfa-4d04-af0b-fa7bcf4111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a26c39-a663-4bab-b515-d06ff030de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e8ae7d-acfa-4d04-af0b-fa7bcf4111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01B1C1-B075-4EFC-9BEA-A7ABB420CAA1}">
  <ds:schemaRefs>
    <ds:schemaRef ds:uri="49e8ae7d-acfa-4d04-af0b-fa7bcf41117f"/>
    <ds:schemaRef ds:uri="http://purl.org/dc/terms/"/>
    <ds:schemaRef ds:uri="http://schemas.microsoft.com/office/2006/documentManagement/types"/>
    <ds:schemaRef ds:uri="56a26c39-a663-4bab-b515-d06ff030de69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3386ECA-3D10-4C03-B4B8-A548570B8F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921ECC-84CC-4168-A58E-0C0B065EDE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a26c39-a663-4bab-b515-d06ff030de69"/>
    <ds:schemaRef ds:uri="49e8ae7d-acfa-4d04-af0b-fa7bcf4111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186</Words>
  <Application>Microsoft Office PowerPoint</Application>
  <PresentationFormat>A3 297x420 mm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 ＊＊＊＊＊ 熱中小学校  Wi-Fi接続 SSID: ＊＊＊＊＊＊＊ パスワード: ＊＊＊＊＊＊＊</vt:lpstr>
      <vt:lpstr> 今日の Zoom 参加 アドレス</vt:lpstr>
      <vt:lpstr> Zoom iPhone  iPad アプリ QRコード</vt:lpstr>
      <vt:lpstr> Zoom Android アプリ QRコード</vt:lpstr>
      <vt:lpstr> zoom テスト用 アドレス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Zoom 勉強会用 QRコード</dc:title>
  <dc:creator>Hidehiro Matsushima</dc:creator>
  <cp:lastModifiedBy>松島英洋</cp:lastModifiedBy>
  <cp:revision>2</cp:revision>
  <dcterms:created xsi:type="dcterms:W3CDTF">2020-05-21T02:47:55Z</dcterms:created>
  <dcterms:modified xsi:type="dcterms:W3CDTF">2020-05-27T14:02:07Z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0x010100E93DE8BF4271F54583F6407564E48282</vt:lpwstr>
  </property>
</Properties>
</file>