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4" r:id="rId1"/>
  </p:sldMasterIdLst>
  <p:notesMasterIdLst>
    <p:notesMasterId r:id="rId63"/>
  </p:notesMasterIdLst>
  <p:handoutMasterIdLst>
    <p:handoutMasterId r:id="rId64"/>
  </p:handoutMasterIdLst>
  <p:sldIdLst>
    <p:sldId id="256" r:id="rId2"/>
    <p:sldId id="259" r:id="rId3"/>
    <p:sldId id="262" r:id="rId4"/>
    <p:sldId id="260" r:id="rId5"/>
    <p:sldId id="264" r:id="rId6"/>
    <p:sldId id="322" r:id="rId7"/>
    <p:sldId id="271" r:id="rId8"/>
    <p:sldId id="272" r:id="rId9"/>
    <p:sldId id="321" r:id="rId10"/>
    <p:sldId id="273" r:id="rId11"/>
    <p:sldId id="274" r:id="rId12"/>
    <p:sldId id="263" r:id="rId13"/>
    <p:sldId id="265" r:id="rId14"/>
    <p:sldId id="266" r:id="rId15"/>
    <p:sldId id="267" r:id="rId16"/>
    <p:sldId id="268" r:id="rId17"/>
    <p:sldId id="269" r:id="rId18"/>
    <p:sldId id="257" r:id="rId19"/>
    <p:sldId id="286" r:id="rId20"/>
    <p:sldId id="277" r:id="rId21"/>
    <p:sldId id="275" r:id="rId22"/>
    <p:sldId id="270" r:id="rId23"/>
    <p:sldId id="278" r:id="rId24"/>
    <p:sldId id="279" r:id="rId25"/>
    <p:sldId id="283" r:id="rId26"/>
    <p:sldId id="284" r:id="rId27"/>
    <p:sldId id="280" r:id="rId28"/>
    <p:sldId id="281" r:id="rId29"/>
    <p:sldId id="282" r:id="rId30"/>
    <p:sldId id="287" r:id="rId31"/>
    <p:sldId id="288" r:id="rId32"/>
    <p:sldId id="289" r:id="rId33"/>
    <p:sldId id="290" r:id="rId34"/>
    <p:sldId id="291" r:id="rId35"/>
    <p:sldId id="292" r:id="rId36"/>
    <p:sldId id="293" r:id="rId37"/>
    <p:sldId id="294" r:id="rId38"/>
    <p:sldId id="295" r:id="rId39"/>
    <p:sldId id="296" r:id="rId40"/>
    <p:sldId id="297" r:id="rId41"/>
    <p:sldId id="316" r:id="rId42"/>
    <p:sldId id="317" r:id="rId43"/>
    <p:sldId id="298" r:id="rId44"/>
    <p:sldId id="299" r:id="rId45"/>
    <p:sldId id="300" r:id="rId46"/>
    <p:sldId id="301" r:id="rId47"/>
    <p:sldId id="302" r:id="rId48"/>
    <p:sldId id="303" r:id="rId49"/>
    <p:sldId id="304" r:id="rId50"/>
    <p:sldId id="308" r:id="rId51"/>
    <p:sldId id="318" r:id="rId52"/>
    <p:sldId id="319" r:id="rId53"/>
    <p:sldId id="320" r:id="rId54"/>
    <p:sldId id="307" r:id="rId55"/>
    <p:sldId id="305" r:id="rId56"/>
    <p:sldId id="306" r:id="rId57"/>
    <p:sldId id="310" r:id="rId58"/>
    <p:sldId id="315" r:id="rId59"/>
    <p:sldId id="313" r:id="rId60"/>
    <p:sldId id="312" r:id="rId61"/>
    <p:sldId id="258" r:id="rId62"/>
  </p:sldIdLst>
  <p:sldSz cx="9144000" cy="5143500" type="screen16x9"/>
  <p:notesSz cx="6807200" cy="9939338"/>
  <p:custDataLst>
    <p:tags r:id="rId6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オープニング" id="{61239F18-55A9-42C5-81BC-6368963B840E}">
          <p14:sldIdLst>
            <p14:sldId id="256"/>
            <p14:sldId id="259"/>
            <p14:sldId id="262"/>
            <p14:sldId id="260"/>
            <p14:sldId id="264"/>
            <p14:sldId id="322"/>
          </p14:sldIdLst>
        </p14:section>
        <p14:section name="道具" id="{67254D96-E1DC-4EC2-8ACA-73237CC68849}">
          <p14:sldIdLst>
            <p14:sldId id="271"/>
            <p14:sldId id="272"/>
            <p14:sldId id="321"/>
            <p14:sldId id="273"/>
            <p14:sldId id="274"/>
          </p14:sldIdLst>
        </p14:section>
        <p14:section name="WIFIの接続" id="{1D18CCBC-0E89-4152-9603-FE8507F59E96}">
          <p14:sldIdLst>
            <p14:sldId id="263"/>
            <p14:sldId id="265"/>
            <p14:sldId id="266"/>
            <p14:sldId id="267"/>
            <p14:sldId id="268"/>
            <p14:sldId id="269"/>
          </p14:sldIdLst>
        </p14:section>
        <p14:section name="ソフトインストール" id="{127F17B1-FA7A-4123-A9B8-2713ED9C357B}">
          <p14:sldIdLst>
            <p14:sldId id="257"/>
            <p14:sldId id="286"/>
            <p14:sldId id="277"/>
            <p14:sldId id="275"/>
            <p14:sldId id="270"/>
            <p14:sldId id="278"/>
            <p14:sldId id="279"/>
            <p14:sldId id="283"/>
            <p14:sldId id="284"/>
          </p14:sldIdLst>
        </p14:section>
        <p14:section name="テスト" id="{504B873B-47F7-4151-B21E-2577D34940AC}">
          <p14:sldIdLst>
            <p14:sldId id="280"/>
            <p14:sldId id="281"/>
            <p14:sldId id="282"/>
            <p14:sldId id="287"/>
            <p14:sldId id="288"/>
            <p14:sldId id="289"/>
            <p14:sldId id="290"/>
            <p14:sldId id="291"/>
            <p14:sldId id="292"/>
            <p14:sldId id="293"/>
            <p14:sldId id="294"/>
          </p14:sldIdLst>
        </p14:section>
        <p14:section name="参加してみる" id="{A6300C74-C58A-45DF-ABC5-5011988A9DCE}">
          <p14:sldIdLst>
            <p14:sldId id="295"/>
            <p14:sldId id="296"/>
            <p14:sldId id="297"/>
            <p14:sldId id="316"/>
            <p14:sldId id="317"/>
            <p14:sldId id="298"/>
            <p14:sldId id="299"/>
            <p14:sldId id="300"/>
          </p14:sldIdLst>
        </p14:section>
        <p14:section name="参加中の操作方法" id="{E97212F6-91FB-4C6F-8BCB-8F7F636D3E91}">
          <p14:sldIdLst>
            <p14:sldId id="301"/>
            <p14:sldId id="302"/>
            <p14:sldId id="303"/>
            <p14:sldId id="304"/>
            <p14:sldId id="308"/>
            <p14:sldId id="318"/>
            <p14:sldId id="319"/>
            <p14:sldId id="320"/>
          </p14:sldIdLst>
        </p14:section>
        <p14:section name="参加のコツ（技術的以外）" id="{07D20482-7C03-4057-9B19-731D19B73FD5}">
          <p14:sldIdLst>
            <p14:sldId id="307"/>
            <p14:sldId id="305"/>
            <p14:sldId id="306"/>
            <p14:sldId id="310"/>
          </p14:sldIdLst>
        </p14:section>
        <p14:section name="クロージング" id="{FE6EDA48-404F-4E77-8272-016DDF30FA7A}">
          <p14:sldIdLst>
            <p14:sldId id="315"/>
            <p14:sldId id="313"/>
            <p14:sldId id="312"/>
          </p14:sldIdLst>
        </p14:section>
        <p14:section name="奥付" id="{AC2B0BD5-7A07-4AA0-AF9B-BFBDDDFD4A02}">
          <p14:sldIdLst>
            <p14:sldId id="258"/>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島英洋" initials="松島英洋" lastIdx="1" clrIdx="0">
    <p:extLst>
      <p:ext uri="{19B8F6BF-5375-455C-9EA6-DF929625EA0E}">
        <p15:presenceInfo xmlns:p15="http://schemas.microsoft.com/office/powerpoint/2012/main" userId="松島英洋"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3500"/>
    <a:srgbClr val="D9D9D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343AF-2AA5-4BF6-9613-75F9262CC0D9}" v="17" dt="2020-05-27T13:58:10.257"/>
    <p1510:client id="{74FA3D77-6EFD-4D17-B290-6930BF931155}" v="2163" dt="2020-05-26T15:23:20.097"/>
  </p1510:revLst>
</p1510:revInfo>
</file>

<file path=ppt/tableStyles.xml><?xml version="1.0" encoding="utf-8"?>
<a:tblStyleLst xmlns:a="http://schemas.openxmlformats.org/drawingml/2006/main" def="{5C22544A-7EE6-4342-B048-85BDC9FD1C3A}">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中間スタイル 3 - アクセント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p:cViewPr varScale="1">
        <p:scale>
          <a:sx n="160" d="100"/>
          <a:sy n="160" d="100"/>
        </p:scale>
        <p:origin x="144" y="246"/>
      </p:cViewPr>
      <p:guideLst>
        <p:guide orient="horz" pos="1620"/>
        <p:guide pos="2880"/>
      </p:guideLst>
    </p:cSldViewPr>
  </p:slideViewPr>
  <p:notesTextViewPr>
    <p:cViewPr>
      <p:scale>
        <a:sx n="3" d="2"/>
        <a:sy n="3" d="2"/>
      </p:scale>
      <p:origin x="0" y="0"/>
    </p:cViewPr>
  </p:notesTextViewPr>
  <p:notesViewPr>
    <p:cSldViewPr>
      <p:cViewPr varScale="1">
        <p:scale>
          <a:sx n="88" d="100"/>
          <a:sy n="88" d="100"/>
        </p:scale>
        <p:origin x="3756" y="108"/>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英洋 松島" userId="424fbd04995d8967" providerId="LiveId" clId="{67BDE294-3BB4-41AC-91D2-FE95A0551F11}"/>
  </pc:docChgLst>
  <pc:docChgLst>
    <pc:chgData name="Hidehiro Matsushima" userId="6faca5bb-c784-4e51-8386-c94a1105a8db" providerId="ADAL" clId="{00FCB736-0AF2-40A3-85FC-FAFA9F5F7D87}"/>
    <pc:docChg chg="undo custSel addSld delSld modSld sldOrd modSection">
      <pc:chgData name="Hidehiro Matsushima" userId="6faca5bb-c784-4e51-8386-c94a1105a8db" providerId="ADAL" clId="{00FCB736-0AF2-40A3-85FC-FAFA9F5F7D87}" dt="2020-05-07T00:18:44.963" v="1989" actId="14100"/>
      <pc:docMkLst>
        <pc:docMk/>
      </pc:docMkLst>
    </pc:docChg>
  </pc:docChgLst>
  <pc:docChgLst>
    <pc:chgData name="英洋 松島" userId="ad81d369-4a7e-417b-9a8f-f061c4c269f1" providerId="ADAL" clId="{99693684-F4C4-4E40-85CB-B9FB27B49800}"/>
    <pc:docChg chg="undo custSel addSld delSld modSld sldOrd modSection">
      <pc:chgData name="英洋 松島" userId="ad81d369-4a7e-417b-9a8f-f061c4c269f1" providerId="ADAL" clId="{99693684-F4C4-4E40-85CB-B9FB27B49800}" dt="2020-05-27T08:01:21.904" v="13939" actId="13926"/>
      <pc:docMkLst>
        <pc:docMk/>
      </pc:docMkLst>
      <pc:sldChg chg="addSp delSp modSp">
        <pc:chgData name="英洋 松島" userId="ad81d369-4a7e-417b-9a8f-f061c4c269f1" providerId="ADAL" clId="{99693684-F4C4-4E40-85CB-B9FB27B49800}" dt="2020-05-21T13:59:08.764" v="13938" actId="20577"/>
        <pc:sldMkLst>
          <pc:docMk/>
          <pc:sldMk cId="2179112278" sldId="258"/>
        </pc:sldMkLst>
        <pc:spChg chg="add del mod">
          <ac:chgData name="英洋 松島" userId="ad81d369-4a7e-417b-9a8f-f061c4c269f1" providerId="ADAL" clId="{99693684-F4C4-4E40-85CB-B9FB27B49800}" dt="2020-05-21T13:59:08.764" v="13938" actId="20577"/>
          <ac:spMkLst>
            <pc:docMk/>
            <pc:sldMk cId="2179112278" sldId="258"/>
            <ac:spMk id="4" creationId="{6EC46F1B-8DA7-43E8-9D09-E2142BC3A963}"/>
          </ac:spMkLst>
        </pc:spChg>
        <pc:spChg chg="add del mod">
          <ac:chgData name="英洋 松島" userId="ad81d369-4a7e-417b-9a8f-f061c4c269f1" providerId="ADAL" clId="{99693684-F4C4-4E40-85CB-B9FB27B49800}" dt="2020-05-21T13:55:36.818" v="13584" actId="478"/>
          <ac:spMkLst>
            <pc:docMk/>
            <pc:sldMk cId="2179112278" sldId="258"/>
            <ac:spMk id="6" creationId="{F78F4CD5-1014-4624-8505-39B9ADE7F6DA}"/>
          </ac:spMkLst>
        </pc:spChg>
        <pc:picChg chg="add mod">
          <ac:chgData name="英洋 松島" userId="ad81d369-4a7e-417b-9a8f-f061c4c269f1" providerId="ADAL" clId="{99693684-F4C4-4E40-85CB-B9FB27B49800}" dt="2020-05-21T13:58:51.827" v="13898" actId="1076"/>
          <ac:picMkLst>
            <pc:docMk/>
            <pc:sldMk cId="2179112278" sldId="258"/>
            <ac:picMk id="7" creationId="{D965FD1D-078A-47F6-89F2-012D1E6E5A4B}"/>
          </ac:picMkLst>
        </pc:picChg>
      </pc:sldChg>
      <pc:sldChg chg="modSp">
        <pc:chgData name="英洋 松島" userId="ad81d369-4a7e-417b-9a8f-f061c4c269f1" providerId="ADAL" clId="{99693684-F4C4-4E40-85CB-B9FB27B49800}" dt="2020-05-21T13:46:51.244" v="12692"/>
        <pc:sldMkLst>
          <pc:docMk/>
          <pc:sldMk cId="162163901" sldId="264"/>
        </pc:sldMkLst>
        <pc:spChg chg="mod">
          <ac:chgData name="英洋 松島" userId="ad81d369-4a7e-417b-9a8f-f061c4c269f1" providerId="ADAL" clId="{99693684-F4C4-4E40-85CB-B9FB27B49800}" dt="2020-05-21T13:46:51.244" v="12692"/>
          <ac:spMkLst>
            <pc:docMk/>
            <pc:sldMk cId="162163901" sldId="264"/>
            <ac:spMk id="2" creationId="{70ED38B5-24EF-42F2-9894-48F74AA291E3}"/>
          </ac:spMkLst>
        </pc:spChg>
      </pc:sldChg>
      <pc:sldChg chg="addSp delSp modSp">
        <pc:chgData name="英洋 松島" userId="ad81d369-4a7e-417b-9a8f-f061c4c269f1" providerId="ADAL" clId="{99693684-F4C4-4E40-85CB-B9FB27B49800}" dt="2020-05-21T10:27:09.753" v="1506" actId="1076"/>
        <pc:sldMkLst>
          <pc:docMk/>
          <pc:sldMk cId="3856778565" sldId="265"/>
        </pc:sldMkLst>
        <pc:spChg chg="mod">
          <ac:chgData name="英洋 松島" userId="ad81d369-4a7e-417b-9a8f-f061c4c269f1" providerId="ADAL" clId="{99693684-F4C4-4E40-85CB-B9FB27B49800}" dt="2020-05-21T10:26:56.925" v="1503"/>
          <ac:spMkLst>
            <pc:docMk/>
            <pc:sldMk cId="3856778565" sldId="265"/>
            <ac:spMk id="4" creationId="{D6B48653-5DFD-432B-BA77-F96173029FB5}"/>
          </ac:spMkLst>
        </pc:spChg>
        <pc:spChg chg="mod">
          <ac:chgData name="英洋 松島" userId="ad81d369-4a7e-417b-9a8f-f061c4c269f1" providerId="ADAL" clId="{99693684-F4C4-4E40-85CB-B9FB27B49800}" dt="2020-05-21T10:26:12.227" v="1444" actId="27636"/>
          <ac:spMkLst>
            <pc:docMk/>
            <pc:sldMk cId="3856778565" sldId="265"/>
            <ac:spMk id="9" creationId="{BB3688C1-F1FA-48CC-8F07-11EC716F0429}"/>
          </ac:spMkLst>
        </pc:spChg>
        <pc:spChg chg="add del mod">
          <ac:chgData name="英洋 松島" userId="ad81d369-4a7e-417b-9a8f-f061c4c269f1" providerId="ADAL" clId="{99693684-F4C4-4E40-85CB-B9FB27B49800}" dt="2020-05-21T10:27:05.014" v="1505" actId="478"/>
          <ac:spMkLst>
            <pc:docMk/>
            <pc:sldMk cId="3856778565" sldId="265"/>
            <ac:spMk id="10" creationId="{F169AE33-0A96-4D6D-A81D-8E000708476F}"/>
          </ac:spMkLst>
        </pc:spChg>
        <pc:spChg chg="mod">
          <ac:chgData name="英洋 松島" userId="ad81d369-4a7e-417b-9a8f-f061c4c269f1" providerId="ADAL" clId="{99693684-F4C4-4E40-85CB-B9FB27B49800}" dt="2020-05-21T10:27:09.753" v="1506" actId="1076"/>
          <ac:spMkLst>
            <pc:docMk/>
            <pc:sldMk cId="3856778565" sldId="265"/>
            <ac:spMk id="17" creationId="{0E87E04E-655D-4CCF-84F6-E15006D76529}"/>
          </ac:spMkLst>
        </pc:spChg>
        <pc:spChg chg="mod">
          <ac:chgData name="英洋 松島" userId="ad81d369-4a7e-417b-9a8f-f061c4c269f1" providerId="ADAL" clId="{99693684-F4C4-4E40-85CB-B9FB27B49800}" dt="2020-05-21T10:27:09.753" v="1506" actId="1076"/>
          <ac:spMkLst>
            <pc:docMk/>
            <pc:sldMk cId="3856778565" sldId="265"/>
            <ac:spMk id="19" creationId="{3E0A91B8-0357-4291-A215-BD0F74C4F5DD}"/>
          </ac:spMkLst>
        </pc:spChg>
        <pc:picChg chg="add del">
          <ac:chgData name="英洋 松島" userId="ad81d369-4a7e-417b-9a8f-f061c4c269f1" providerId="ADAL" clId="{99693684-F4C4-4E40-85CB-B9FB27B49800}" dt="2020-05-21T10:25:49.322" v="1409" actId="478"/>
          <ac:picMkLst>
            <pc:docMk/>
            <pc:sldMk cId="3856778565" sldId="265"/>
            <ac:picMk id="16" creationId="{8430B6CF-7561-4F0F-8993-2BBE51A96780}"/>
          </ac:picMkLst>
        </pc:picChg>
        <pc:picChg chg="mod">
          <ac:chgData name="英洋 松島" userId="ad81d369-4a7e-417b-9a8f-f061c4c269f1" providerId="ADAL" clId="{99693684-F4C4-4E40-85CB-B9FB27B49800}" dt="2020-05-21T10:27:09.753" v="1506" actId="1076"/>
          <ac:picMkLst>
            <pc:docMk/>
            <pc:sldMk cId="3856778565" sldId="265"/>
            <ac:picMk id="18" creationId="{43D41023-8847-499D-A6CD-239EE18FD09A}"/>
          </ac:picMkLst>
        </pc:picChg>
      </pc:sldChg>
      <pc:sldChg chg="addSp modSp">
        <pc:chgData name="英洋 松島" userId="ad81d369-4a7e-417b-9a8f-f061c4c269f1" providerId="ADAL" clId="{99693684-F4C4-4E40-85CB-B9FB27B49800}" dt="2020-05-21T02:31:29.262" v="120" actId="14100"/>
        <pc:sldMkLst>
          <pc:docMk/>
          <pc:sldMk cId="326789414" sldId="266"/>
        </pc:sldMkLst>
        <pc:spChg chg="add mod">
          <ac:chgData name="英洋 松島" userId="ad81d369-4a7e-417b-9a8f-f061c4c269f1" providerId="ADAL" clId="{99693684-F4C4-4E40-85CB-B9FB27B49800}" dt="2020-05-21T02:31:29.262" v="120" actId="14100"/>
          <ac:spMkLst>
            <pc:docMk/>
            <pc:sldMk cId="326789414" sldId="266"/>
            <ac:spMk id="10" creationId="{FFE7DE3F-2AFF-4E9D-8B85-5A5898301617}"/>
          </ac:spMkLst>
        </pc:spChg>
        <pc:picChg chg="add mod modCrop">
          <ac:chgData name="英洋 松島" userId="ad81d369-4a7e-417b-9a8f-f061c4c269f1" providerId="ADAL" clId="{99693684-F4C4-4E40-85CB-B9FB27B49800}" dt="2020-05-21T02:31:16.142" v="116" actId="1076"/>
          <ac:picMkLst>
            <pc:docMk/>
            <pc:sldMk cId="326789414" sldId="266"/>
            <ac:picMk id="2" creationId="{6FDDA0F6-63C9-4A00-B2E7-1F38DFD40A12}"/>
          </ac:picMkLst>
        </pc:picChg>
        <pc:picChg chg="add mod modCrop">
          <ac:chgData name="英洋 松島" userId="ad81d369-4a7e-417b-9a8f-f061c4c269f1" providerId="ADAL" clId="{99693684-F4C4-4E40-85CB-B9FB27B49800}" dt="2020-05-21T02:31:20.694" v="118" actId="14100"/>
          <ac:picMkLst>
            <pc:docMk/>
            <pc:sldMk cId="326789414" sldId="266"/>
            <ac:picMk id="6" creationId="{D96A8454-0E51-4551-AE42-DE0CDF962C2D}"/>
          </ac:picMkLst>
        </pc:picChg>
      </pc:sldChg>
      <pc:sldChg chg="modSp">
        <pc:chgData name="英洋 松島" userId="ad81d369-4a7e-417b-9a8f-f061c4c269f1" providerId="ADAL" clId="{99693684-F4C4-4E40-85CB-B9FB27B49800}" dt="2020-05-21T10:27:27.269" v="1571"/>
        <pc:sldMkLst>
          <pc:docMk/>
          <pc:sldMk cId="3933840744" sldId="267"/>
        </pc:sldMkLst>
        <pc:spChg chg="mod">
          <ac:chgData name="英洋 松島" userId="ad81d369-4a7e-417b-9a8f-f061c4c269f1" providerId="ADAL" clId="{99693684-F4C4-4E40-85CB-B9FB27B49800}" dt="2020-05-21T10:27:27.269" v="1571"/>
          <ac:spMkLst>
            <pc:docMk/>
            <pc:sldMk cId="3933840744" sldId="267"/>
            <ac:spMk id="11" creationId="{C82B1395-33A3-4396-BD52-4012AC7BA3C9}"/>
          </ac:spMkLst>
        </pc:spChg>
      </pc:sldChg>
      <pc:sldChg chg="addSp modSp">
        <pc:chgData name="英洋 松島" userId="ad81d369-4a7e-417b-9a8f-f061c4c269f1" providerId="ADAL" clId="{99693684-F4C4-4E40-85CB-B9FB27B49800}" dt="2020-05-21T02:39:43.333" v="714" actId="1076"/>
        <pc:sldMkLst>
          <pc:docMk/>
          <pc:sldMk cId="139552625" sldId="269"/>
        </pc:sldMkLst>
        <pc:spChg chg="mod">
          <ac:chgData name="英洋 松島" userId="ad81d369-4a7e-417b-9a8f-f061c4c269f1" providerId="ADAL" clId="{99693684-F4C4-4E40-85CB-B9FB27B49800}" dt="2020-05-21T02:39:43.333" v="714" actId="1076"/>
          <ac:spMkLst>
            <pc:docMk/>
            <pc:sldMk cId="139552625" sldId="269"/>
            <ac:spMk id="8" creationId="{ED6533CF-29AF-4D8D-B792-6C62C4BDCFCD}"/>
          </ac:spMkLst>
        </pc:spChg>
        <pc:picChg chg="mod">
          <ac:chgData name="英洋 松島" userId="ad81d369-4a7e-417b-9a8f-f061c4c269f1" providerId="ADAL" clId="{99693684-F4C4-4E40-85CB-B9FB27B49800}" dt="2020-05-21T02:39:32.021" v="710" actId="1076"/>
          <ac:picMkLst>
            <pc:docMk/>
            <pc:sldMk cId="139552625" sldId="269"/>
            <ac:picMk id="7" creationId="{0288C06A-AB9C-4D0B-8E6A-6C9454796276}"/>
          </ac:picMkLst>
        </pc:picChg>
        <pc:picChg chg="mod">
          <ac:chgData name="英洋 松島" userId="ad81d369-4a7e-417b-9a8f-f061c4c269f1" providerId="ADAL" clId="{99693684-F4C4-4E40-85CB-B9FB27B49800}" dt="2020-05-21T02:39:29.485" v="708" actId="1076"/>
          <ac:picMkLst>
            <pc:docMk/>
            <pc:sldMk cId="139552625" sldId="269"/>
            <ac:picMk id="1026" creationId="{6ACC325D-EBE9-460A-8787-D6351C384640}"/>
          </ac:picMkLst>
        </pc:picChg>
        <pc:picChg chg="mod">
          <ac:chgData name="英洋 松島" userId="ad81d369-4a7e-417b-9a8f-f061c4c269f1" providerId="ADAL" clId="{99693684-F4C4-4E40-85CB-B9FB27B49800}" dt="2020-05-21T02:39:30.677" v="709" actId="1076"/>
          <ac:picMkLst>
            <pc:docMk/>
            <pc:sldMk cId="139552625" sldId="269"/>
            <ac:picMk id="1028" creationId="{BC9A4321-CE86-45BA-B270-73831F08243B}"/>
          </ac:picMkLst>
        </pc:picChg>
        <pc:picChg chg="add mod">
          <ac:chgData name="英洋 松島" userId="ad81d369-4a7e-417b-9a8f-f061c4c269f1" providerId="ADAL" clId="{99693684-F4C4-4E40-85CB-B9FB27B49800}" dt="2020-05-21T02:39:37.341" v="713" actId="1076"/>
          <ac:picMkLst>
            <pc:docMk/>
            <pc:sldMk cId="139552625" sldId="269"/>
            <ac:picMk id="2050" creationId="{39708A75-E45D-42A0-A02C-C46BBACF7281}"/>
          </ac:picMkLst>
        </pc:picChg>
      </pc:sldChg>
      <pc:sldChg chg="addSp delSp modSp">
        <pc:chgData name="英洋 松島" userId="ad81d369-4a7e-417b-9a8f-f061c4c269f1" providerId="ADAL" clId="{99693684-F4C4-4E40-85CB-B9FB27B49800}" dt="2020-05-21T10:29:22.953" v="1943" actId="1076"/>
        <pc:sldMkLst>
          <pc:docMk/>
          <pc:sldMk cId="141160440" sldId="270"/>
        </pc:sldMkLst>
        <pc:spChg chg="add del">
          <ac:chgData name="英洋 松島" userId="ad81d369-4a7e-417b-9a8f-f061c4c269f1" providerId="ADAL" clId="{99693684-F4C4-4E40-85CB-B9FB27B49800}" dt="2020-05-21T02:35:40.366" v="518"/>
          <ac:spMkLst>
            <pc:docMk/>
            <pc:sldMk cId="141160440" sldId="270"/>
            <ac:spMk id="6" creationId="{22A14FA9-4B60-45F8-BBF5-D438F3464D93}"/>
          </ac:spMkLst>
        </pc:spChg>
        <pc:spChg chg="add mod">
          <ac:chgData name="英洋 松島" userId="ad81d369-4a7e-417b-9a8f-f061c4c269f1" providerId="ADAL" clId="{99693684-F4C4-4E40-85CB-B9FB27B49800}" dt="2020-05-21T02:37:34.869" v="540" actId="164"/>
          <ac:spMkLst>
            <pc:docMk/>
            <pc:sldMk cId="141160440" sldId="270"/>
            <ac:spMk id="7" creationId="{2A248540-2701-46E0-A9EB-058E91A87D1E}"/>
          </ac:spMkLst>
        </pc:spChg>
        <pc:spChg chg="mod">
          <ac:chgData name="英洋 松島" userId="ad81d369-4a7e-417b-9a8f-f061c4c269f1" providerId="ADAL" clId="{99693684-F4C4-4E40-85CB-B9FB27B49800}" dt="2020-05-21T02:38:51.165" v="697" actId="1076"/>
          <ac:spMkLst>
            <pc:docMk/>
            <pc:sldMk cId="141160440" sldId="270"/>
            <ac:spMk id="11" creationId="{A6B0FA4C-DD69-47D4-AA3D-5728EF608CF5}"/>
          </ac:spMkLst>
        </pc:spChg>
        <pc:spChg chg="add mod">
          <ac:chgData name="英洋 松島" userId="ad81d369-4a7e-417b-9a8f-f061c4c269f1" providerId="ADAL" clId="{99693684-F4C4-4E40-85CB-B9FB27B49800}" dt="2020-05-21T02:38:23.421" v="694"/>
          <ac:spMkLst>
            <pc:docMk/>
            <pc:sldMk cId="141160440" sldId="270"/>
            <ac:spMk id="14" creationId="{8323DFF9-852C-45E1-A24B-EDD378D6781F}"/>
          </ac:spMkLst>
        </pc:spChg>
        <pc:spChg chg="add mod">
          <ac:chgData name="英洋 松島" userId="ad81d369-4a7e-417b-9a8f-f061c4c269f1" providerId="ADAL" clId="{99693684-F4C4-4E40-85CB-B9FB27B49800}" dt="2020-05-21T10:29:22.953" v="1943" actId="1076"/>
          <ac:spMkLst>
            <pc:docMk/>
            <pc:sldMk cId="141160440" sldId="270"/>
            <ac:spMk id="16" creationId="{9C2C43FF-2967-4705-9B0A-6A8DD4D25593}"/>
          </ac:spMkLst>
        </pc:spChg>
        <pc:grpChg chg="add mod">
          <ac:chgData name="英洋 松島" userId="ad81d369-4a7e-417b-9a8f-f061c4c269f1" providerId="ADAL" clId="{99693684-F4C4-4E40-85CB-B9FB27B49800}" dt="2020-05-21T02:37:39.789" v="543" actId="1076"/>
          <ac:grpSpMkLst>
            <pc:docMk/>
            <pc:sldMk cId="141160440" sldId="270"/>
            <ac:grpSpMk id="12" creationId="{4D982E9D-0898-48B2-A9D9-2F9F73FB7B98}"/>
          </ac:grpSpMkLst>
        </pc:grpChg>
        <pc:picChg chg="mod">
          <ac:chgData name="英洋 松島" userId="ad81d369-4a7e-417b-9a8f-f061c4c269f1" providerId="ADAL" clId="{99693684-F4C4-4E40-85CB-B9FB27B49800}" dt="2020-05-21T02:39:46.933" v="715" actId="1076"/>
          <ac:picMkLst>
            <pc:docMk/>
            <pc:sldMk cId="141160440" sldId="270"/>
            <ac:picMk id="8" creationId="{A85B53D3-DA6A-4DAB-BAA5-300FF736525B}"/>
          </ac:picMkLst>
        </pc:picChg>
        <pc:picChg chg="mod">
          <ac:chgData name="英洋 松島" userId="ad81d369-4a7e-417b-9a8f-f061c4c269f1" providerId="ADAL" clId="{99693684-F4C4-4E40-85CB-B9FB27B49800}" dt="2020-05-21T02:39:48.069" v="716" actId="1076"/>
          <ac:picMkLst>
            <pc:docMk/>
            <pc:sldMk cId="141160440" sldId="270"/>
            <ac:picMk id="9" creationId="{19443056-5963-4F87-A8F2-1DBBC29E688A}"/>
          </ac:picMkLst>
        </pc:picChg>
        <pc:picChg chg="mod">
          <ac:chgData name="英洋 松島" userId="ad81d369-4a7e-417b-9a8f-f061c4c269f1" providerId="ADAL" clId="{99693684-F4C4-4E40-85CB-B9FB27B49800}" dt="2020-05-21T02:39:49.333" v="717" actId="1076"/>
          <ac:picMkLst>
            <pc:docMk/>
            <pc:sldMk cId="141160440" sldId="270"/>
            <ac:picMk id="10" creationId="{BB2AA1AF-2B74-4FCE-AA1B-89F92BCC730B}"/>
          </ac:picMkLst>
        </pc:picChg>
        <pc:picChg chg="add mod">
          <ac:chgData name="英洋 松島" userId="ad81d369-4a7e-417b-9a8f-f061c4c269f1" providerId="ADAL" clId="{99693684-F4C4-4E40-85CB-B9FB27B49800}" dt="2020-05-21T02:39:51.493" v="719" actId="1076"/>
          <ac:picMkLst>
            <pc:docMk/>
            <pc:sldMk cId="141160440" sldId="270"/>
            <ac:picMk id="15" creationId="{A43EB975-61DA-48CB-932C-C6FA4B9F96BD}"/>
          </ac:picMkLst>
        </pc:picChg>
        <pc:picChg chg="add mod">
          <ac:chgData name="英洋 松島" userId="ad81d369-4a7e-417b-9a8f-f061c4c269f1" providerId="ADAL" clId="{99693684-F4C4-4E40-85CB-B9FB27B49800}" dt="2020-05-21T02:37:34.869" v="540" actId="164"/>
          <ac:picMkLst>
            <pc:docMk/>
            <pc:sldMk cId="141160440" sldId="270"/>
            <ac:picMk id="1026" creationId="{D07E1943-6B7A-4016-B430-5AA3E0A59910}"/>
          </ac:picMkLst>
        </pc:picChg>
      </pc:sldChg>
      <pc:sldChg chg="modSp">
        <pc:chgData name="英洋 松島" userId="ad81d369-4a7e-417b-9a8f-f061c4c269f1" providerId="ADAL" clId="{99693684-F4C4-4E40-85CB-B9FB27B49800}" dt="2020-05-21T02:28:53.118" v="70" actId="13822"/>
        <pc:sldMkLst>
          <pc:docMk/>
          <pc:sldMk cId="3475152395" sldId="272"/>
        </pc:sldMkLst>
        <pc:spChg chg="mod">
          <ac:chgData name="英洋 松島" userId="ad81d369-4a7e-417b-9a8f-f061c4c269f1" providerId="ADAL" clId="{99693684-F4C4-4E40-85CB-B9FB27B49800}" dt="2020-05-21T02:28:50.383" v="69" actId="13822"/>
          <ac:spMkLst>
            <pc:docMk/>
            <pc:sldMk cId="3475152395" sldId="272"/>
            <ac:spMk id="14" creationId="{23374815-C6F2-4F0F-BFA1-C672950D75BB}"/>
          </ac:spMkLst>
        </pc:spChg>
        <pc:spChg chg="mod">
          <ac:chgData name="英洋 松島" userId="ad81d369-4a7e-417b-9a8f-f061c4c269f1" providerId="ADAL" clId="{99693684-F4C4-4E40-85CB-B9FB27B49800}" dt="2020-05-21T02:28:53.118" v="70" actId="13822"/>
          <ac:spMkLst>
            <pc:docMk/>
            <pc:sldMk cId="3475152395" sldId="272"/>
            <ac:spMk id="16" creationId="{C8E55892-6E9F-4F65-B808-B021743EC447}"/>
          </ac:spMkLst>
        </pc:spChg>
      </pc:sldChg>
      <pc:sldChg chg="addSp delSp modSp">
        <pc:chgData name="英洋 松島" userId="ad81d369-4a7e-417b-9a8f-f061c4c269f1" providerId="ADAL" clId="{99693684-F4C4-4E40-85CB-B9FB27B49800}" dt="2020-05-21T11:59:32.166" v="5008" actId="14100"/>
        <pc:sldMkLst>
          <pc:docMk/>
          <pc:sldMk cId="2535851409" sldId="275"/>
        </pc:sldMkLst>
        <pc:spChg chg="add mod">
          <ac:chgData name="英洋 松島" userId="ad81d369-4a7e-417b-9a8f-f061c4c269f1" providerId="ADAL" clId="{99693684-F4C4-4E40-85CB-B9FB27B49800}" dt="2020-05-21T03:55:35.578" v="1114"/>
          <ac:spMkLst>
            <pc:docMk/>
            <pc:sldMk cId="2535851409" sldId="275"/>
            <ac:spMk id="5" creationId="{8143268F-3F4E-44EF-B73A-C1158684F911}"/>
          </ac:spMkLst>
        </pc:spChg>
        <pc:spChg chg="mod">
          <ac:chgData name="英洋 松島" userId="ad81d369-4a7e-417b-9a8f-f061c4c269f1" providerId="ADAL" clId="{99693684-F4C4-4E40-85CB-B9FB27B49800}" dt="2020-05-21T03:55:54.443" v="1163" actId="6549"/>
          <ac:spMkLst>
            <pc:docMk/>
            <pc:sldMk cId="2535851409" sldId="275"/>
            <ac:spMk id="6" creationId="{33C70FCD-E6F7-4AB0-B68F-8889BF47B830}"/>
          </ac:spMkLst>
        </pc:spChg>
        <pc:spChg chg="add mod">
          <ac:chgData name="英洋 松島" userId="ad81d369-4a7e-417b-9a8f-f061c4c269f1" providerId="ADAL" clId="{99693684-F4C4-4E40-85CB-B9FB27B49800}" dt="2020-05-21T03:54:53.889" v="977" actId="13822"/>
          <ac:spMkLst>
            <pc:docMk/>
            <pc:sldMk cId="2535851409" sldId="275"/>
            <ac:spMk id="7" creationId="{63C5E1B6-4C8D-40D3-AD36-8EAA4521E155}"/>
          </ac:spMkLst>
        </pc:spChg>
        <pc:spChg chg="add del mod">
          <ac:chgData name="英洋 松島" userId="ad81d369-4a7e-417b-9a8f-f061c4c269f1" providerId="ADAL" clId="{99693684-F4C4-4E40-85CB-B9FB27B49800}" dt="2020-05-21T11:59:13.962" v="4999" actId="478"/>
          <ac:spMkLst>
            <pc:docMk/>
            <pc:sldMk cId="2535851409" sldId="275"/>
            <ac:spMk id="9" creationId="{5AC125B2-DACF-41C2-A5BA-14CE955630CC}"/>
          </ac:spMkLst>
        </pc:spChg>
        <pc:spChg chg="add mod">
          <ac:chgData name="英洋 松島" userId="ad81d369-4a7e-417b-9a8f-f061c4c269f1" providerId="ADAL" clId="{99693684-F4C4-4E40-85CB-B9FB27B49800}" dt="2020-05-21T03:55:19.389" v="1063" actId="14100"/>
          <ac:spMkLst>
            <pc:docMk/>
            <pc:sldMk cId="2535851409" sldId="275"/>
            <ac:spMk id="11" creationId="{7282EDF8-9678-47B8-8910-981432D58A85}"/>
          </ac:spMkLst>
        </pc:spChg>
        <pc:spChg chg="add del mod">
          <ac:chgData name="英洋 松島" userId="ad81d369-4a7e-417b-9a8f-f061c4c269f1" providerId="ADAL" clId="{99693684-F4C4-4E40-85CB-B9FB27B49800}" dt="2020-05-21T11:59:24.859" v="5005" actId="478"/>
          <ac:spMkLst>
            <pc:docMk/>
            <pc:sldMk cId="2535851409" sldId="275"/>
            <ac:spMk id="12" creationId="{B644F272-750B-43DC-8EC2-A3CE5CE0E408}"/>
          </ac:spMkLst>
        </pc:spChg>
        <pc:spChg chg="add del mod">
          <ac:chgData name="英洋 松島" userId="ad81d369-4a7e-417b-9a8f-f061c4c269f1" providerId="ADAL" clId="{99693684-F4C4-4E40-85CB-B9FB27B49800}" dt="2020-05-21T10:29:16.333" v="1940"/>
          <ac:spMkLst>
            <pc:docMk/>
            <pc:sldMk cId="2535851409" sldId="275"/>
            <ac:spMk id="13" creationId="{E0D6D9C6-F7F7-46AE-926B-CB174F5A443C}"/>
          </ac:spMkLst>
        </pc:spChg>
        <pc:spChg chg="add mod">
          <ac:chgData name="英洋 松島" userId="ad81d369-4a7e-417b-9a8f-f061c4c269f1" providerId="ADAL" clId="{99693684-F4C4-4E40-85CB-B9FB27B49800}" dt="2020-05-21T11:59:21.054" v="5003" actId="1076"/>
          <ac:spMkLst>
            <pc:docMk/>
            <pc:sldMk cId="2535851409" sldId="275"/>
            <ac:spMk id="14" creationId="{FF279171-C6A0-4E7E-A58A-8A113FFD4991}"/>
          </ac:spMkLst>
        </pc:spChg>
        <pc:spChg chg="add mod">
          <ac:chgData name="英洋 松島" userId="ad81d369-4a7e-417b-9a8f-f061c4c269f1" providerId="ADAL" clId="{99693684-F4C4-4E40-85CB-B9FB27B49800}" dt="2020-05-21T11:59:32.166" v="5008" actId="14100"/>
          <ac:spMkLst>
            <pc:docMk/>
            <pc:sldMk cId="2535851409" sldId="275"/>
            <ac:spMk id="15" creationId="{BC947CED-A461-48E2-922B-E8FE0754FE0F}"/>
          </ac:spMkLst>
        </pc:spChg>
        <pc:picChg chg="add mod modCrop">
          <ac:chgData name="英洋 松島" userId="ad81d369-4a7e-417b-9a8f-f061c4c269f1" providerId="ADAL" clId="{99693684-F4C4-4E40-85CB-B9FB27B49800}" dt="2020-05-21T03:54:59.304" v="978" actId="1076"/>
          <ac:picMkLst>
            <pc:docMk/>
            <pc:sldMk cId="2535851409" sldId="275"/>
            <ac:picMk id="8" creationId="{09EC8C52-276B-4EBA-AB33-9D1B68137FEA}"/>
          </ac:picMkLst>
        </pc:picChg>
        <pc:picChg chg="add mod">
          <ac:chgData name="英洋 松島" userId="ad81d369-4a7e-417b-9a8f-f061c4c269f1" providerId="ADAL" clId="{99693684-F4C4-4E40-85CB-B9FB27B49800}" dt="2020-05-21T03:54:14.832" v="963" actId="14100"/>
          <ac:picMkLst>
            <pc:docMk/>
            <pc:sldMk cId="2535851409" sldId="275"/>
            <ac:picMk id="10" creationId="{557B3768-279C-49EF-8D74-F981EF968B77}"/>
          </ac:picMkLst>
        </pc:picChg>
        <pc:picChg chg="del">
          <ac:chgData name="英洋 松島" userId="ad81d369-4a7e-417b-9a8f-f061c4c269f1" providerId="ADAL" clId="{99693684-F4C4-4E40-85CB-B9FB27B49800}" dt="2020-05-21T03:52:24.276" v="815" actId="478"/>
          <ac:picMkLst>
            <pc:docMk/>
            <pc:sldMk cId="2535851409" sldId="275"/>
            <ac:picMk id="19" creationId="{308F0419-C53A-4AEB-AD59-1BAE613473D3}"/>
          </ac:picMkLst>
        </pc:picChg>
      </pc:sldChg>
      <pc:sldChg chg="addSp delSp modSp add">
        <pc:chgData name="英洋 松島" userId="ad81d369-4a7e-417b-9a8f-f061c4c269f1" providerId="ADAL" clId="{99693684-F4C4-4E40-85CB-B9FB27B49800}" dt="2020-05-21T11:29:50.388" v="3384" actId="14100"/>
        <pc:sldMkLst>
          <pc:docMk/>
          <pc:sldMk cId="1865344963" sldId="277"/>
        </pc:sldMkLst>
        <pc:spChg chg="del">
          <ac:chgData name="英洋 松島" userId="ad81d369-4a7e-417b-9a8f-f061c4c269f1" providerId="ADAL" clId="{99693684-F4C4-4E40-85CB-B9FB27B49800}" dt="2020-05-21T02:33:20.744" v="122"/>
          <ac:spMkLst>
            <pc:docMk/>
            <pc:sldMk cId="1865344963" sldId="277"/>
            <ac:spMk id="2" creationId="{3C2BF5F9-A55D-4B5B-AB13-6307572AD0FB}"/>
          </ac:spMkLst>
        </pc:spChg>
        <pc:spChg chg="del">
          <ac:chgData name="英洋 松島" userId="ad81d369-4a7e-417b-9a8f-f061c4c269f1" providerId="ADAL" clId="{99693684-F4C4-4E40-85CB-B9FB27B49800}" dt="2020-05-21T02:33:20.744" v="122"/>
          <ac:spMkLst>
            <pc:docMk/>
            <pc:sldMk cId="1865344963" sldId="277"/>
            <ac:spMk id="3" creationId="{DA6DCFBE-7894-40BF-B152-875594C5ACF0}"/>
          </ac:spMkLst>
        </pc:spChg>
        <pc:spChg chg="add mod">
          <ac:chgData name="英洋 松島" userId="ad81d369-4a7e-417b-9a8f-f061c4c269f1" providerId="ADAL" clId="{99693684-F4C4-4E40-85CB-B9FB27B49800}" dt="2020-05-21T02:33:26.616" v="163"/>
          <ac:spMkLst>
            <pc:docMk/>
            <pc:sldMk cId="1865344963" sldId="277"/>
            <ac:spMk id="4" creationId="{DF8BD63A-2572-43EA-BA0E-DF1D1DF3DE8D}"/>
          </ac:spMkLst>
        </pc:spChg>
        <pc:spChg chg="add mod">
          <ac:chgData name="英洋 松島" userId="ad81d369-4a7e-417b-9a8f-f061c4c269f1" providerId="ADAL" clId="{99693684-F4C4-4E40-85CB-B9FB27B49800}" dt="2020-05-21T02:34:14.730" v="498"/>
          <ac:spMkLst>
            <pc:docMk/>
            <pc:sldMk cId="1865344963" sldId="277"/>
            <ac:spMk id="5" creationId="{1E238849-73F7-439E-B12F-6D7DDC61A28A}"/>
          </ac:spMkLst>
        </pc:spChg>
        <pc:spChg chg="add mod">
          <ac:chgData name="英洋 松島" userId="ad81d369-4a7e-417b-9a8f-f061c4c269f1" providerId="ADAL" clId="{99693684-F4C4-4E40-85CB-B9FB27B49800}" dt="2020-05-21T11:29:50.388" v="3384" actId="14100"/>
          <ac:spMkLst>
            <pc:docMk/>
            <pc:sldMk cId="1865344963" sldId="277"/>
            <ac:spMk id="8" creationId="{94DFF72A-6772-4277-9A76-19ACA50B86AD}"/>
          </ac:spMkLst>
        </pc:spChg>
      </pc:sldChg>
      <pc:sldChg chg="addSp delSp modSp add">
        <pc:chgData name="英洋 松島" userId="ad81d369-4a7e-417b-9a8f-f061c4c269f1" providerId="ADAL" clId="{99693684-F4C4-4E40-85CB-B9FB27B49800}" dt="2020-05-21T11:59:44.574" v="5012" actId="1076"/>
        <pc:sldMkLst>
          <pc:docMk/>
          <pc:sldMk cId="3340137672" sldId="278"/>
        </pc:sldMkLst>
        <pc:spChg chg="del">
          <ac:chgData name="英洋 松島" userId="ad81d369-4a7e-417b-9a8f-f061c4c269f1" providerId="ADAL" clId="{99693684-F4C4-4E40-85CB-B9FB27B49800}" dt="2020-05-21T02:44:42.475" v="726"/>
          <ac:spMkLst>
            <pc:docMk/>
            <pc:sldMk cId="3340137672" sldId="278"/>
            <ac:spMk id="2" creationId="{DC87B053-DB82-42B2-9C83-2B0BD08527B6}"/>
          </ac:spMkLst>
        </pc:spChg>
        <pc:spChg chg="mod">
          <ac:chgData name="英洋 松島" userId="ad81d369-4a7e-417b-9a8f-f061c4c269f1" providerId="ADAL" clId="{99693684-F4C4-4E40-85CB-B9FB27B49800}" dt="2020-05-21T02:45:36.764" v="814"/>
          <ac:spMkLst>
            <pc:docMk/>
            <pc:sldMk cId="3340137672" sldId="278"/>
            <ac:spMk id="5" creationId="{D73E3530-BB11-479C-8393-0DCCBA1C331B}"/>
          </ac:spMkLst>
        </pc:spChg>
        <pc:spChg chg="add del mod">
          <ac:chgData name="英洋 松島" userId="ad81d369-4a7e-417b-9a8f-f061c4c269f1" providerId="ADAL" clId="{99693684-F4C4-4E40-85CB-B9FB27B49800}" dt="2020-05-21T02:44:37.208" v="723"/>
          <ac:spMkLst>
            <pc:docMk/>
            <pc:sldMk cId="3340137672" sldId="278"/>
            <ac:spMk id="7" creationId="{3392B3DE-3E95-4B5C-AE08-614B68408ED6}"/>
          </ac:spMkLst>
        </pc:spChg>
        <pc:spChg chg="add mod">
          <ac:chgData name="英洋 松島" userId="ad81d369-4a7e-417b-9a8f-f061c4c269f1" providerId="ADAL" clId="{99693684-F4C4-4E40-85CB-B9FB27B49800}" dt="2020-05-21T11:59:41.717" v="5011" actId="1076"/>
          <ac:spMkLst>
            <pc:docMk/>
            <pc:sldMk cId="3340137672" sldId="278"/>
            <ac:spMk id="8" creationId="{495823C5-1950-4218-8FA3-1BA2EE0452C0}"/>
          </ac:spMkLst>
        </pc:spChg>
        <pc:spChg chg="add del mod">
          <ac:chgData name="英洋 松島" userId="ad81d369-4a7e-417b-9a8f-f061c4c269f1" providerId="ADAL" clId="{99693684-F4C4-4E40-85CB-B9FB27B49800}" dt="2020-05-21T02:44:37.208" v="723"/>
          <ac:spMkLst>
            <pc:docMk/>
            <pc:sldMk cId="3340137672" sldId="278"/>
            <ac:spMk id="8" creationId="{5F340044-03E2-4F05-AAC8-D9C5C9F9B062}"/>
          </ac:spMkLst>
        </pc:spChg>
        <pc:spChg chg="add del">
          <ac:chgData name="英洋 松島" userId="ad81d369-4a7e-417b-9a8f-f061c4c269f1" providerId="ADAL" clId="{99693684-F4C4-4E40-85CB-B9FB27B49800}" dt="2020-05-21T11:59:36.845" v="5009" actId="478"/>
          <ac:spMkLst>
            <pc:docMk/>
            <pc:sldMk cId="3340137672" sldId="278"/>
            <ac:spMk id="10" creationId="{EAEE2D4C-940B-4F61-813E-A3AF8F34E84D}"/>
          </ac:spMkLst>
        </pc:spChg>
        <pc:spChg chg="add mod">
          <ac:chgData name="英洋 松島" userId="ad81d369-4a7e-417b-9a8f-f061c4c269f1" providerId="ADAL" clId="{99693684-F4C4-4E40-85CB-B9FB27B49800}" dt="2020-05-21T11:59:44.574" v="5012" actId="1076"/>
          <ac:spMkLst>
            <pc:docMk/>
            <pc:sldMk cId="3340137672" sldId="278"/>
            <ac:spMk id="11" creationId="{40F218DF-B5EC-491A-8EAD-435F990D0808}"/>
          </ac:spMkLst>
        </pc:spChg>
        <pc:picChg chg="add del mod">
          <ac:chgData name="英洋 松島" userId="ad81d369-4a7e-417b-9a8f-f061c4c269f1" providerId="ADAL" clId="{99693684-F4C4-4E40-85CB-B9FB27B49800}" dt="2020-05-21T02:44:37.208" v="723"/>
          <ac:picMkLst>
            <pc:docMk/>
            <pc:sldMk cId="3340137672" sldId="278"/>
            <ac:picMk id="6" creationId="{A4A42BB8-9985-42C5-88A1-C63B62624361}"/>
          </ac:picMkLst>
        </pc:picChg>
        <pc:picChg chg="add del">
          <ac:chgData name="英洋 松島" userId="ad81d369-4a7e-417b-9a8f-f061c4c269f1" providerId="ADAL" clId="{99693684-F4C4-4E40-85CB-B9FB27B49800}" dt="2020-05-21T02:44:41.625" v="725"/>
          <ac:picMkLst>
            <pc:docMk/>
            <pc:sldMk cId="3340137672" sldId="278"/>
            <ac:picMk id="9" creationId="{970E6E57-2940-4D63-8F31-85EA1DB5D1A1}"/>
          </ac:picMkLst>
        </pc:picChg>
        <pc:picChg chg="add mod ord">
          <ac:chgData name="英洋 松島" userId="ad81d369-4a7e-417b-9a8f-f061c4c269f1" providerId="ADAL" clId="{99693684-F4C4-4E40-85CB-B9FB27B49800}" dt="2020-05-21T02:45:20.637" v="727" actId="167"/>
          <ac:picMkLst>
            <pc:docMk/>
            <pc:sldMk cId="3340137672" sldId="278"/>
            <ac:picMk id="12" creationId="{A2BC6596-C325-494B-8535-A4BF98B990E0}"/>
          </ac:picMkLst>
        </pc:picChg>
      </pc:sldChg>
      <pc:sldChg chg="addSp delSp modSp add">
        <pc:chgData name="英洋 松島" userId="ad81d369-4a7e-417b-9a8f-f061c4c269f1" providerId="ADAL" clId="{99693684-F4C4-4E40-85CB-B9FB27B49800}" dt="2020-05-21T12:00:52.414" v="5123" actId="14100"/>
        <pc:sldMkLst>
          <pc:docMk/>
          <pc:sldMk cId="1246045073" sldId="279"/>
        </pc:sldMkLst>
        <pc:spChg chg="mod">
          <ac:chgData name="英洋 松島" userId="ad81d369-4a7e-417b-9a8f-f061c4c269f1" providerId="ADAL" clId="{99693684-F4C4-4E40-85CB-B9FB27B49800}" dt="2020-05-21T11:16:45.340" v="2353" actId="1076"/>
          <ac:spMkLst>
            <pc:docMk/>
            <pc:sldMk cId="1246045073" sldId="279"/>
            <ac:spMk id="3" creationId="{ECB41ED2-E534-4DC5-A21F-8C17A4507F28}"/>
          </ac:spMkLst>
        </pc:spChg>
        <pc:spChg chg="mod">
          <ac:chgData name="英洋 松島" userId="ad81d369-4a7e-417b-9a8f-f061c4c269f1" providerId="ADAL" clId="{99693684-F4C4-4E40-85CB-B9FB27B49800}" dt="2020-05-21T11:29:16.934" v="3292"/>
          <ac:spMkLst>
            <pc:docMk/>
            <pc:sldMk cId="1246045073" sldId="279"/>
            <ac:spMk id="5" creationId="{3D7A39A4-8C4B-416E-9ED1-8260BAF5E924}"/>
          </ac:spMkLst>
        </pc:spChg>
        <pc:spChg chg="add del mod">
          <ac:chgData name="英洋 松島" userId="ad81d369-4a7e-417b-9a8f-f061c4c269f1" providerId="ADAL" clId="{99693684-F4C4-4E40-85CB-B9FB27B49800}" dt="2020-05-21T11:16:47.902" v="2355"/>
          <ac:spMkLst>
            <pc:docMk/>
            <pc:sldMk cId="1246045073" sldId="279"/>
            <ac:spMk id="7" creationId="{AE743602-B3CB-4FDE-BD4E-AC102084007C}"/>
          </ac:spMkLst>
        </pc:spChg>
        <pc:spChg chg="add del mod">
          <ac:chgData name="英洋 松島" userId="ad81d369-4a7e-417b-9a8f-f061c4c269f1" providerId="ADAL" clId="{99693684-F4C4-4E40-85CB-B9FB27B49800}" dt="2020-05-21T11:16:47.902" v="2355"/>
          <ac:spMkLst>
            <pc:docMk/>
            <pc:sldMk cId="1246045073" sldId="279"/>
            <ac:spMk id="9" creationId="{35667D49-9158-4457-8D6F-EC801CC338AF}"/>
          </ac:spMkLst>
        </pc:spChg>
        <pc:spChg chg="add del mod">
          <ac:chgData name="英洋 松島" userId="ad81d369-4a7e-417b-9a8f-f061c4c269f1" providerId="ADAL" clId="{99693684-F4C4-4E40-85CB-B9FB27B49800}" dt="2020-05-21T11:16:47.902" v="2355"/>
          <ac:spMkLst>
            <pc:docMk/>
            <pc:sldMk cId="1246045073" sldId="279"/>
            <ac:spMk id="10" creationId="{A6BAF2AD-FFD8-4DCF-BE28-193FB383BE14}"/>
          </ac:spMkLst>
        </pc:spChg>
        <pc:spChg chg="add del mod">
          <ac:chgData name="英洋 松島" userId="ad81d369-4a7e-417b-9a8f-f061c4c269f1" providerId="ADAL" clId="{99693684-F4C4-4E40-85CB-B9FB27B49800}" dt="2020-05-21T11:16:47.902" v="2355"/>
          <ac:spMkLst>
            <pc:docMk/>
            <pc:sldMk cId="1246045073" sldId="279"/>
            <ac:spMk id="11" creationId="{53233758-51E7-477B-BF6F-FDBFA7D32505}"/>
          </ac:spMkLst>
        </pc:spChg>
        <pc:spChg chg="add del mod">
          <ac:chgData name="英洋 松島" userId="ad81d369-4a7e-417b-9a8f-f061c4c269f1" providerId="ADAL" clId="{99693684-F4C4-4E40-85CB-B9FB27B49800}" dt="2020-05-21T11:16:47.902" v="2355"/>
          <ac:spMkLst>
            <pc:docMk/>
            <pc:sldMk cId="1246045073" sldId="279"/>
            <ac:spMk id="12" creationId="{F317CBD3-D149-4C53-9D31-F70EAEF39E5C}"/>
          </ac:spMkLst>
        </pc:spChg>
        <pc:spChg chg="add del mod">
          <ac:chgData name="英洋 松島" userId="ad81d369-4a7e-417b-9a8f-f061c4c269f1" providerId="ADAL" clId="{99693684-F4C4-4E40-85CB-B9FB27B49800}" dt="2020-05-21T11:16:47.902" v="2355"/>
          <ac:spMkLst>
            <pc:docMk/>
            <pc:sldMk cId="1246045073" sldId="279"/>
            <ac:spMk id="13" creationId="{59C2C001-E2E8-4FB6-8666-F9CD9FD4169D}"/>
          </ac:spMkLst>
        </pc:spChg>
        <pc:spChg chg="add del mod">
          <ac:chgData name="英洋 松島" userId="ad81d369-4a7e-417b-9a8f-f061c4c269f1" providerId="ADAL" clId="{99693684-F4C4-4E40-85CB-B9FB27B49800}" dt="2020-05-21T11:16:47.902" v="2355"/>
          <ac:spMkLst>
            <pc:docMk/>
            <pc:sldMk cId="1246045073" sldId="279"/>
            <ac:spMk id="14" creationId="{580BB134-475C-4B52-91D9-B6F603FC6B1B}"/>
          </ac:spMkLst>
        </pc:spChg>
        <pc:spChg chg="add del">
          <ac:chgData name="英洋 松島" userId="ad81d369-4a7e-417b-9a8f-f061c4c269f1" providerId="ADAL" clId="{99693684-F4C4-4E40-85CB-B9FB27B49800}" dt="2020-05-21T11:16:47.902" v="2355"/>
          <ac:spMkLst>
            <pc:docMk/>
            <pc:sldMk cId="1246045073" sldId="279"/>
            <ac:spMk id="15" creationId="{AFEAE049-18A8-4896-87BB-C75AE759A3F6}"/>
          </ac:spMkLst>
        </pc:spChg>
        <pc:spChg chg="add del">
          <ac:chgData name="英洋 松島" userId="ad81d369-4a7e-417b-9a8f-f061c4c269f1" providerId="ADAL" clId="{99693684-F4C4-4E40-85CB-B9FB27B49800}" dt="2020-05-21T11:16:51.831" v="2357"/>
          <ac:spMkLst>
            <pc:docMk/>
            <pc:sldMk cId="1246045073" sldId="279"/>
            <ac:spMk id="17" creationId="{A2ACC7A3-928E-4BC4-A5DA-7FC6F10F6991}"/>
          </ac:spMkLst>
        </pc:spChg>
        <pc:spChg chg="add del">
          <ac:chgData name="英洋 松島" userId="ad81d369-4a7e-417b-9a8f-f061c4c269f1" providerId="ADAL" clId="{99693684-F4C4-4E40-85CB-B9FB27B49800}" dt="2020-05-21T11:16:51.831" v="2357"/>
          <ac:spMkLst>
            <pc:docMk/>
            <pc:sldMk cId="1246045073" sldId="279"/>
            <ac:spMk id="19" creationId="{523E6221-A94E-4A7F-8A95-AE5325139F5F}"/>
          </ac:spMkLst>
        </pc:spChg>
        <pc:spChg chg="add del">
          <ac:chgData name="英洋 松島" userId="ad81d369-4a7e-417b-9a8f-f061c4c269f1" providerId="ADAL" clId="{99693684-F4C4-4E40-85CB-B9FB27B49800}" dt="2020-05-21T11:16:51.831" v="2357"/>
          <ac:spMkLst>
            <pc:docMk/>
            <pc:sldMk cId="1246045073" sldId="279"/>
            <ac:spMk id="20" creationId="{4962E201-AE42-41C0-9C81-582D647D96E3}"/>
          </ac:spMkLst>
        </pc:spChg>
        <pc:spChg chg="add del">
          <ac:chgData name="英洋 松島" userId="ad81d369-4a7e-417b-9a8f-f061c4c269f1" providerId="ADAL" clId="{99693684-F4C4-4E40-85CB-B9FB27B49800}" dt="2020-05-21T11:16:51.831" v="2357"/>
          <ac:spMkLst>
            <pc:docMk/>
            <pc:sldMk cId="1246045073" sldId="279"/>
            <ac:spMk id="21" creationId="{FE146948-A3B1-4E1F-BC96-D79AD1B634C2}"/>
          </ac:spMkLst>
        </pc:spChg>
        <pc:spChg chg="add del">
          <ac:chgData name="英洋 松島" userId="ad81d369-4a7e-417b-9a8f-f061c4c269f1" providerId="ADAL" clId="{99693684-F4C4-4E40-85CB-B9FB27B49800}" dt="2020-05-21T11:16:51.831" v="2357"/>
          <ac:spMkLst>
            <pc:docMk/>
            <pc:sldMk cId="1246045073" sldId="279"/>
            <ac:spMk id="22" creationId="{DD69F58F-81FA-4ECE-BFCD-133BF935E731}"/>
          </ac:spMkLst>
        </pc:spChg>
        <pc:spChg chg="add del">
          <ac:chgData name="英洋 松島" userId="ad81d369-4a7e-417b-9a8f-f061c4c269f1" providerId="ADAL" clId="{99693684-F4C4-4E40-85CB-B9FB27B49800}" dt="2020-05-21T11:16:51.831" v="2357"/>
          <ac:spMkLst>
            <pc:docMk/>
            <pc:sldMk cId="1246045073" sldId="279"/>
            <ac:spMk id="23" creationId="{CF1398E0-57F6-4F3B-8413-E0D29F2AB2BC}"/>
          </ac:spMkLst>
        </pc:spChg>
        <pc:spChg chg="add del">
          <ac:chgData name="英洋 松島" userId="ad81d369-4a7e-417b-9a8f-f061c4c269f1" providerId="ADAL" clId="{99693684-F4C4-4E40-85CB-B9FB27B49800}" dt="2020-05-21T11:16:51.831" v="2357"/>
          <ac:spMkLst>
            <pc:docMk/>
            <pc:sldMk cId="1246045073" sldId="279"/>
            <ac:spMk id="24" creationId="{D0371CCB-1EFD-49E7-B2AD-B24B1670EC8F}"/>
          </ac:spMkLst>
        </pc:spChg>
        <pc:spChg chg="add del">
          <ac:chgData name="英洋 松島" userId="ad81d369-4a7e-417b-9a8f-f061c4c269f1" providerId="ADAL" clId="{99693684-F4C4-4E40-85CB-B9FB27B49800}" dt="2020-05-21T11:16:51.831" v="2357"/>
          <ac:spMkLst>
            <pc:docMk/>
            <pc:sldMk cId="1246045073" sldId="279"/>
            <ac:spMk id="25" creationId="{8715E03E-0E58-437C-A425-0DB08C46FDFF}"/>
          </ac:spMkLst>
        </pc:spChg>
        <pc:spChg chg="add mod">
          <ac:chgData name="英洋 松島" userId="ad81d369-4a7e-417b-9a8f-f061c4c269f1" providerId="ADAL" clId="{99693684-F4C4-4E40-85CB-B9FB27B49800}" dt="2020-05-21T12:00:28.157" v="5077" actId="14100"/>
          <ac:spMkLst>
            <pc:docMk/>
            <pc:sldMk cId="1246045073" sldId="279"/>
            <ac:spMk id="27" creationId="{5A1E7ADD-EF2C-4CE3-9198-0751D19EEEF8}"/>
          </ac:spMkLst>
        </pc:spChg>
        <pc:spChg chg="add del mod">
          <ac:chgData name="英洋 松島" userId="ad81d369-4a7e-417b-9a8f-f061c4c269f1" providerId="ADAL" clId="{99693684-F4C4-4E40-85CB-B9FB27B49800}" dt="2020-05-21T11:59:50.288" v="5013" actId="478"/>
          <ac:spMkLst>
            <pc:docMk/>
            <pc:sldMk cId="1246045073" sldId="279"/>
            <ac:spMk id="29" creationId="{4993ADD3-21B9-4620-B59B-946F4FEC8E59}"/>
          </ac:spMkLst>
        </pc:spChg>
        <pc:spChg chg="add del mod">
          <ac:chgData name="英洋 松島" userId="ad81d369-4a7e-417b-9a8f-f061c4c269f1" providerId="ADAL" clId="{99693684-F4C4-4E40-85CB-B9FB27B49800}" dt="2020-05-21T12:00:15.500" v="5071" actId="478"/>
          <ac:spMkLst>
            <pc:docMk/>
            <pc:sldMk cId="1246045073" sldId="279"/>
            <ac:spMk id="30" creationId="{799321AC-CEF9-441F-8DE6-F7C8F4B31960}"/>
          </ac:spMkLst>
        </pc:spChg>
        <pc:spChg chg="add mod">
          <ac:chgData name="英洋 松島" userId="ad81d369-4a7e-417b-9a8f-f061c4c269f1" providerId="ADAL" clId="{99693684-F4C4-4E40-85CB-B9FB27B49800}" dt="2020-05-21T11:17:07.107" v="2360" actId="1076"/>
          <ac:spMkLst>
            <pc:docMk/>
            <pc:sldMk cId="1246045073" sldId="279"/>
            <ac:spMk id="31" creationId="{26C6EEB1-03FA-458D-A3D7-4BCE793E8AA8}"/>
          </ac:spMkLst>
        </pc:spChg>
        <pc:spChg chg="add mod">
          <ac:chgData name="英洋 松島" userId="ad81d369-4a7e-417b-9a8f-f061c4c269f1" providerId="ADAL" clId="{99693684-F4C4-4E40-85CB-B9FB27B49800}" dt="2020-05-21T12:00:11.624" v="5063"/>
          <ac:spMkLst>
            <pc:docMk/>
            <pc:sldMk cId="1246045073" sldId="279"/>
            <ac:spMk id="32" creationId="{5968680D-2BC9-4268-B030-D1F6AC284B58}"/>
          </ac:spMkLst>
        </pc:spChg>
        <pc:spChg chg="add mod">
          <ac:chgData name="英洋 松島" userId="ad81d369-4a7e-417b-9a8f-f061c4c269f1" providerId="ADAL" clId="{99693684-F4C4-4E40-85CB-B9FB27B49800}" dt="2020-05-21T11:17:18.276" v="2362" actId="1076"/>
          <ac:spMkLst>
            <pc:docMk/>
            <pc:sldMk cId="1246045073" sldId="279"/>
            <ac:spMk id="33" creationId="{BB2AE93E-6B11-4ADA-AD52-11D5F69F10C5}"/>
          </ac:spMkLst>
        </pc:spChg>
        <pc:spChg chg="add mod">
          <ac:chgData name="英洋 松島" userId="ad81d369-4a7e-417b-9a8f-f061c4c269f1" providerId="ADAL" clId="{99693684-F4C4-4E40-85CB-B9FB27B49800}" dt="2020-05-21T12:00:13.122" v="5070"/>
          <ac:spMkLst>
            <pc:docMk/>
            <pc:sldMk cId="1246045073" sldId="279"/>
            <ac:spMk id="34" creationId="{3B1B120C-E6C6-494E-8D79-CA1198530407}"/>
          </ac:spMkLst>
        </pc:spChg>
        <pc:spChg chg="add mod">
          <ac:chgData name="英洋 松島" userId="ad81d369-4a7e-417b-9a8f-f061c4c269f1" providerId="ADAL" clId="{99693684-F4C4-4E40-85CB-B9FB27B49800}" dt="2020-05-21T11:17:58.899" v="2497"/>
          <ac:spMkLst>
            <pc:docMk/>
            <pc:sldMk cId="1246045073" sldId="279"/>
            <ac:spMk id="35" creationId="{B4C5F9F9-1375-43A1-A771-DEC453D4D034}"/>
          </ac:spMkLst>
        </pc:spChg>
        <pc:spChg chg="add mod">
          <ac:chgData name="英洋 松島" userId="ad81d369-4a7e-417b-9a8f-f061c4c269f1" providerId="ADAL" clId="{99693684-F4C4-4E40-85CB-B9FB27B49800}" dt="2020-05-21T11:59:59.814" v="5018" actId="1076"/>
          <ac:spMkLst>
            <pc:docMk/>
            <pc:sldMk cId="1246045073" sldId="279"/>
            <ac:spMk id="36" creationId="{6F36E665-941C-44FE-A0A6-8A2FC4A58CB3}"/>
          </ac:spMkLst>
        </pc:spChg>
        <pc:spChg chg="add mod">
          <ac:chgData name="英洋 松島" userId="ad81d369-4a7e-417b-9a8f-f061c4c269f1" providerId="ADAL" clId="{99693684-F4C4-4E40-85CB-B9FB27B49800}" dt="2020-05-21T12:00:25.654" v="5076" actId="1076"/>
          <ac:spMkLst>
            <pc:docMk/>
            <pc:sldMk cId="1246045073" sldId="279"/>
            <ac:spMk id="37" creationId="{9B90B5B4-D8DB-4DD8-BBC2-41D283D379E6}"/>
          </ac:spMkLst>
        </pc:spChg>
        <pc:spChg chg="add del">
          <ac:chgData name="英洋 松島" userId="ad81d369-4a7e-417b-9a8f-f061c4c269f1" providerId="ADAL" clId="{99693684-F4C4-4E40-85CB-B9FB27B49800}" dt="2020-05-21T12:00:30.064" v="5079"/>
          <ac:spMkLst>
            <pc:docMk/>
            <pc:sldMk cId="1246045073" sldId="279"/>
            <ac:spMk id="38" creationId="{3BB69B9F-03B7-4A32-962A-2D4A20C87E00}"/>
          </ac:spMkLst>
        </pc:spChg>
        <pc:spChg chg="add mod">
          <ac:chgData name="英洋 松島" userId="ad81d369-4a7e-417b-9a8f-f061c4c269f1" providerId="ADAL" clId="{99693684-F4C4-4E40-85CB-B9FB27B49800}" dt="2020-05-21T12:00:52.414" v="5123" actId="14100"/>
          <ac:spMkLst>
            <pc:docMk/>
            <pc:sldMk cId="1246045073" sldId="279"/>
            <ac:spMk id="39" creationId="{01235E10-5594-460C-9518-949E9E745FD1}"/>
          </ac:spMkLst>
        </pc:spChg>
        <pc:picChg chg="add del mod">
          <ac:chgData name="英洋 松島" userId="ad81d369-4a7e-417b-9a8f-f061c4c269f1" providerId="ADAL" clId="{99693684-F4C4-4E40-85CB-B9FB27B49800}" dt="2020-05-21T11:16:47.902" v="2355"/>
          <ac:picMkLst>
            <pc:docMk/>
            <pc:sldMk cId="1246045073" sldId="279"/>
            <ac:picMk id="6" creationId="{188E8822-3023-4E91-9175-ED7EF764008B}"/>
          </ac:picMkLst>
        </pc:picChg>
        <pc:picChg chg="add del mod">
          <ac:chgData name="英洋 松島" userId="ad81d369-4a7e-417b-9a8f-f061c4c269f1" providerId="ADAL" clId="{99693684-F4C4-4E40-85CB-B9FB27B49800}" dt="2020-05-21T11:16:47.902" v="2355"/>
          <ac:picMkLst>
            <pc:docMk/>
            <pc:sldMk cId="1246045073" sldId="279"/>
            <ac:picMk id="8" creationId="{58AC9AD6-FA7E-4B44-BA3B-48F69ADCBF41}"/>
          </ac:picMkLst>
        </pc:picChg>
        <pc:picChg chg="add del">
          <ac:chgData name="英洋 松島" userId="ad81d369-4a7e-417b-9a8f-f061c4c269f1" providerId="ADAL" clId="{99693684-F4C4-4E40-85CB-B9FB27B49800}" dt="2020-05-21T11:16:51.831" v="2357"/>
          <ac:picMkLst>
            <pc:docMk/>
            <pc:sldMk cId="1246045073" sldId="279"/>
            <ac:picMk id="16" creationId="{31E124CB-7422-488F-9352-B097C44D4405}"/>
          </ac:picMkLst>
        </pc:picChg>
        <pc:picChg chg="add del">
          <ac:chgData name="英洋 松島" userId="ad81d369-4a7e-417b-9a8f-f061c4c269f1" providerId="ADAL" clId="{99693684-F4C4-4E40-85CB-B9FB27B49800}" dt="2020-05-21T11:16:51.831" v="2357"/>
          <ac:picMkLst>
            <pc:docMk/>
            <pc:sldMk cId="1246045073" sldId="279"/>
            <ac:picMk id="18" creationId="{D4931329-ECF3-4E84-B553-7BC1F7D8FA23}"/>
          </ac:picMkLst>
        </pc:picChg>
        <pc:picChg chg="add mod">
          <ac:chgData name="英洋 松島" userId="ad81d369-4a7e-417b-9a8f-f061c4c269f1" providerId="ADAL" clId="{99693684-F4C4-4E40-85CB-B9FB27B49800}" dt="2020-05-21T11:17:07.107" v="2360" actId="1076"/>
          <ac:picMkLst>
            <pc:docMk/>
            <pc:sldMk cId="1246045073" sldId="279"/>
            <ac:picMk id="26" creationId="{A86C03D3-1EE8-4AD8-81CE-5F62E0465CBD}"/>
          </ac:picMkLst>
        </pc:picChg>
        <pc:picChg chg="add mod">
          <ac:chgData name="英洋 松島" userId="ad81d369-4a7e-417b-9a8f-f061c4c269f1" providerId="ADAL" clId="{99693684-F4C4-4E40-85CB-B9FB27B49800}" dt="2020-05-21T11:17:18.276" v="2362" actId="1076"/>
          <ac:picMkLst>
            <pc:docMk/>
            <pc:sldMk cId="1246045073" sldId="279"/>
            <ac:picMk id="28" creationId="{60C14348-6CCF-45F6-A5E8-EECB17379D37}"/>
          </ac:picMkLst>
        </pc:picChg>
      </pc:sldChg>
      <pc:sldChg chg="addSp delSp modSp add">
        <pc:chgData name="英洋 松島" userId="ad81d369-4a7e-417b-9a8f-f061c4c269f1" providerId="ADAL" clId="{99693684-F4C4-4E40-85CB-B9FB27B49800}" dt="2020-05-21T10:51:25.994" v="1984"/>
        <pc:sldMkLst>
          <pc:docMk/>
          <pc:sldMk cId="3109796331" sldId="280"/>
        </pc:sldMkLst>
        <pc:spChg chg="del">
          <ac:chgData name="英洋 松島" userId="ad81d369-4a7e-417b-9a8f-f061c4c269f1" providerId="ADAL" clId="{99693684-F4C4-4E40-85CB-B9FB27B49800}" dt="2020-05-21T10:51:19.811" v="1946"/>
          <ac:spMkLst>
            <pc:docMk/>
            <pc:sldMk cId="3109796331" sldId="280"/>
            <ac:spMk id="2" creationId="{B9BD6BAA-5DE3-429B-A629-A5970908A11C}"/>
          </ac:spMkLst>
        </pc:spChg>
        <pc:spChg chg="del mod">
          <ac:chgData name="英洋 松島" userId="ad81d369-4a7e-417b-9a8f-f061c4c269f1" providerId="ADAL" clId="{99693684-F4C4-4E40-85CB-B9FB27B49800}" dt="2020-05-21T10:51:19.811" v="1946"/>
          <ac:spMkLst>
            <pc:docMk/>
            <pc:sldMk cId="3109796331" sldId="280"/>
            <ac:spMk id="5" creationId="{C9A513F9-72AB-43D7-B4DF-E3EE4014DDCD}"/>
          </ac:spMkLst>
        </pc:spChg>
        <pc:spChg chg="add mod">
          <ac:chgData name="英洋 松島" userId="ad81d369-4a7e-417b-9a8f-f061c4c269f1" providerId="ADAL" clId="{99693684-F4C4-4E40-85CB-B9FB27B49800}" dt="2020-05-21T10:51:25.994" v="1984"/>
          <ac:spMkLst>
            <pc:docMk/>
            <pc:sldMk cId="3109796331" sldId="280"/>
            <ac:spMk id="6" creationId="{232DB84F-15E4-44F8-B859-B2A6E4AB56DE}"/>
          </ac:spMkLst>
        </pc:spChg>
        <pc:spChg chg="add mod">
          <ac:chgData name="英洋 松島" userId="ad81d369-4a7e-417b-9a8f-f061c4c269f1" providerId="ADAL" clId="{99693684-F4C4-4E40-85CB-B9FB27B49800}" dt="2020-05-21T10:51:19.811" v="1946"/>
          <ac:spMkLst>
            <pc:docMk/>
            <pc:sldMk cId="3109796331" sldId="280"/>
            <ac:spMk id="7" creationId="{6E2F98C1-E592-4600-970B-8FE45CF052B8}"/>
          </ac:spMkLst>
        </pc:spChg>
      </pc:sldChg>
      <pc:sldChg chg="addSp delSp modSp add">
        <pc:chgData name="英洋 松島" userId="ad81d369-4a7e-417b-9a8f-f061c4c269f1" providerId="ADAL" clId="{99693684-F4C4-4E40-85CB-B9FB27B49800}" dt="2020-05-21T10:54:55.163" v="2349" actId="1076"/>
        <pc:sldMkLst>
          <pc:docMk/>
          <pc:sldMk cId="3406674256" sldId="281"/>
        </pc:sldMkLst>
        <pc:spChg chg="mod">
          <ac:chgData name="英洋 松島" userId="ad81d369-4a7e-417b-9a8f-f061c4c269f1" providerId="ADAL" clId="{99693684-F4C4-4E40-85CB-B9FB27B49800}" dt="2020-05-21T10:53:48.423" v="2219"/>
          <ac:spMkLst>
            <pc:docMk/>
            <pc:sldMk cId="3406674256" sldId="281"/>
            <ac:spMk id="4" creationId="{A5BDECE3-F61A-4A9C-A6C2-AAB8BC1BF5DD}"/>
          </ac:spMkLst>
        </pc:spChg>
        <pc:spChg chg="del">
          <ac:chgData name="英洋 松島" userId="ad81d369-4a7e-417b-9a8f-f061c4c269f1" providerId="ADAL" clId="{99693684-F4C4-4E40-85CB-B9FB27B49800}" dt="2020-05-21T10:53:56.369" v="2226" actId="478"/>
          <ac:spMkLst>
            <pc:docMk/>
            <pc:sldMk cId="3406674256" sldId="281"/>
            <ac:spMk id="11" creationId="{A6B0FA4C-DD69-47D4-AA3D-5728EF608CF5}"/>
          </ac:spMkLst>
        </pc:spChg>
        <pc:spChg chg="del">
          <ac:chgData name="英洋 松島" userId="ad81d369-4a7e-417b-9a8f-f061c4c269f1" providerId="ADAL" clId="{99693684-F4C4-4E40-85CB-B9FB27B49800}" dt="2020-05-21T10:53:55.265" v="2225" actId="478"/>
          <ac:spMkLst>
            <pc:docMk/>
            <pc:sldMk cId="3406674256" sldId="281"/>
            <ac:spMk id="14" creationId="{8323DFF9-852C-45E1-A24B-EDD378D6781F}"/>
          </ac:spMkLst>
        </pc:spChg>
        <pc:spChg chg="del">
          <ac:chgData name="英洋 松島" userId="ad81d369-4a7e-417b-9a8f-f061c4c269f1" providerId="ADAL" clId="{99693684-F4C4-4E40-85CB-B9FB27B49800}" dt="2020-05-21T10:52:08.391" v="2053" actId="478"/>
          <ac:spMkLst>
            <pc:docMk/>
            <pc:sldMk cId="3406674256" sldId="281"/>
            <ac:spMk id="16" creationId="{9C2C43FF-2967-4705-9B0A-6A8DD4D25593}"/>
          </ac:spMkLst>
        </pc:spChg>
        <pc:spChg chg="add mod">
          <ac:chgData name="英洋 松島" userId="ad81d369-4a7e-417b-9a8f-f061c4c269f1" providerId="ADAL" clId="{99693684-F4C4-4E40-85CB-B9FB27B49800}" dt="2020-05-21T10:54:55.163" v="2349" actId="1076"/>
          <ac:spMkLst>
            <pc:docMk/>
            <pc:sldMk cId="3406674256" sldId="281"/>
            <ac:spMk id="17" creationId="{BC5A5D8B-525D-4946-83D3-425AEB2336E2}"/>
          </ac:spMkLst>
        </pc:spChg>
        <pc:spChg chg="add del mod">
          <ac:chgData name="英洋 松島" userId="ad81d369-4a7e-417b-9a8f-f061c4c269f1" providerId="ADAL" clId="{99693684-F4C4-4E40-85CB-B9FB27B49800}" dt="2020-05-21T10:53:27.529" v="2148" actId="478"/>
          <ac:spMkLst>
            <pc:docMk/>
            <pc:sldMk cId="3406674256" sldId="281"/>
            <ac:spMk id="18" creationId="{49A949BF-6E6E-41F3-9574-E0AD4B3482D5}"/>
          </ac:spMkLst>
        </pc:spChg>
        <pc:grpChg chg="del">
          <ac:chgData name="英洋 松島" userId="ad81d369-4a7e-417b-9a8f-f061c4c269f1" providerId="ADAL" clId="{99693684-F4C4-4E40-85CB-B9FB27B49800}" dt="2020-05-21T10:53:53.908" v="2224" actId="478"/>
          <ac:grpSpMkLst>
            <pc:docMk/>
            <pc:sldMk cId="3406674256" sldId="281"/>
            <ac:grpSpMk id="12" creationId="{4D982E9D-0898-48B2-A9D9-2F9F73FB7B98}"/>
          </ac:grpSpMkLst>
        </pc:grpChg>
        <pc:picChg chg="del">
          <ac:chgData name="英洋 松島" userId="ad81d369-4a7e-417b-9a8f-f061c4c269f1" providerId="ADAL" clId="{99693684-F4C4-4E40-85CB-B9FB27B49800}" dt="2020-05-21T10:53:51.130" v="2220" actId="478"/>
          <ac:picMkLst>
            <pc:docMk/>
            <pc:sldMk cId="3406674256" sldId="281"/>
            <ac:picMk id="8" creationId="{A85B53D3-DA6A-4DAB-BAA5-300FF736525B}"/>
          </ac:picMkLst>
        </pc:picChg>
        <pc:picChg chg="del">
          <ac:chgData name="英洋 松島" userId="ad81d369-4a7e-417b-9a8f-f061c4c269f1" providerId="ADAL" clId="{99693684-F4C4-4E40-85CB-B9FB27B49800}" dt="2020-05-21T10:53:51.715" v="2221" actId="478"/>
          <ac:picMkLst>
            <pc:docMk/>
            <pc:sldMk cId="3406674256" sldId="281"/>
            <ac:picMk id="9" creationId="{19443056-5963-4F87-A8F2-1DBBC29E688A}"/>
          </ac:picMkLst>
        </pc:picChg>
        <pc:picChg chg="del">
          <ac:chgData name="英洋 松島" userId="ad81d369-4a7e-417b-9a8f-f061c4c269f1" providerId="ADAL" clId="{99693684-F4C4-4E40-85CB-B9FB27B49800}" dt="2020-05-21T10:53:52.515" v="2222" actId="478"/>
          <ac:picMkLst>
            <pc:docMk/>
            <pc:sldMk cId="3406674256" sldId="281"/>
            <ac:picMk id="10" creationId="{BB2AA1AF-2B74-4FCE-AA1B-89F92BCC730B}"/>
          </ac:picMkLst>
        </pc:picChg>
        <pc:picChg chg="del">
          <ac:chgData name="英洋 松島" userId="ad81d369-4a7e-417b-9a8f-f061c4c269f1" providerId="ADAL" clId="{99693684-F4C4-4E40-85CB-B9FB27B49800}" dt="2020-05-21T10:53:53.139" v="2223" actId="478"/>
          <ac:picMkLst>
            <pc:docMk/>
            <pc:sldMk cId="3406674256" sldId="281"/>
            <ac:picMk id="15" creationId="{A43EB975-61DA-48CB-932C-C6FA4B9F96BD}"/>
          </ac:picMkLst>
        </pc:picChg>
        <pc:picChg chg="add mod">
          <ac:chgData name="英洋 松島" userId="ad81d369-4a7e-417b-9a8f-f061c4c269f1" providerId="ADAL" clId="{99693684-F4C4-4E40-85CB-B9FB27B49800}" dt="2020-05-21T10:54:53.675" v="2348" actId="1076"/>
          <ac:picMkLst>
            <pc:docMk/>
            <pc:sldMk cId="3406674256" sldId="281"/>
            <ac:picMk id="19" creationId="{9251F3F7-9E1A-4607-9B8D-E337612C7275}"/>
          </ac:picMkLst>
        </pc:picChg>
      </pc:sldChg>
      <pc:sldChg chg="addSp delSp modSp add">
        <pc:chgData name="英洋 松島" userId="ad81d369-4a7e-417b-9a8f-f061c4c269f1" providerId="ADAL" clId="{99693684-F4C4-4E40-85CB-B9FB27B49800}" dt="2020-05-21T12:01:57.190" v="5137" actId="1076"/>
        <pc:sldMkLst>
          <pc:docMk/>
          <pc:sldMk cId="4214494569" sldId="282"/>
        </pc:sldMkLst>
        <pc:spChg chg="del mod">
          <ac:chgData name="英洋 松島" userId="ad81d369-4a7e-417b-9a8f-f061c4c269f1" providerId="ADAL" clId="{99693684-F4C4-4E40-85CB-B9FB27B49800}" dt="2020-05-21T11:43:33.206" v="3869"/>
          <ac:spMkLst>
            <pc:docMk/>
            <pc:sldMk cId="4214494569" sldId="282"/>
            <ac:spMk id="2" creationId="{87FC12C0-B577-4318-A71C-026331286978}"/>
          </ac:spMkLst>
        </pc:spChg>
        <pc:spChg chg="mod">
          <ac:chgData name="英洋 松島" userId="ad81d369-4a7e-417b-9a8f-f061c4c269f1" providerId="ADAL" clId="{99693684-F4C4-4E40-85CB-B9FB27B49800}" dt="2020-05-21T11:42:42.464" v="3861"/>
          <ac:spMkLst>
            <pc:docMk/>
            <pc:sldMk cId="4214494569" sldId="282"/>
            <ac:spMk id="5" creationId="{DA2363B4-FBE9-4484-A205-1F3C389E179A}"/>
          </ac:spMkLst>
        </pc:spChg>
        <pc:spChg chg="add del mod">
          <ac:chgData name="英洋 松島" userId="ad81d369-4a7e-417b-9a8f-f061c4c269f1" providerId="ADAL" clId="{99693684-F4C4-4E40-85CB-B9FB27B49800}" dt="2020-05-21T12:01:39.098" v="5129" actId="478"/>
          <ac:spMkLst>
            <pc:docMk/>
            <pc:sldMk cId="4214494569" sldId="282"/>
            <ac:spMk id="7" creationId="{33F549B8-1E5F-4033-AEDA-7581CDA8E78F}"/>
          </ac:spMkLst>
        </pc:spChg>
        <pc:spChg chg="add mod">
          <ac:chgData name="英洋 松島" userId="ad81d369-4a7e-417b-9a8f-f061c4c269f1" providerId="ADAL" clId="{99693684-F4C4-4E40-85CB-B9FB27B49800}" dt="2020-05-21T11:45:01.540" v="3898" actId="1076"/>
          <ac:spMkLst>
            <pc:docMk/>
            <pc:sldMk cId="4214494569" sldId="282"/>
            <ac:spMk id="8" creationId="{92274C3A-42D6-4290-97CF-06BA28B36317}"/>
          </ac:spMkLst>
        </pc:spChg>
        <pc:spChg chg="add del mod">
          <ac:chgData name="英洋 松島" userId="ad81d369-4a7e-417b-9a8f-f061c4c269f1" providerId="ADAL" clId="{99693684-F4C4-4E40-85CB-B9FB27B49800}" dt="2020-05-21T12:01:40.149" v="5130" actId="478"/>
          <ac:spMkLst>
            <pc:docMk/>
            <pc:sldMk cId="4214494569" sldId="282"/>
            <ac:spMk id="11" creationId="{4187A80A-E613-44BC-BA2B-150B804BE429}"/>
          </ac:spMkLst>
        </pc:spChg>
        <pc:spChg chg="add mod">
          <ac:chgData name="英洋 松島" userId="ad81d369-4a7e-417b-9a8f-f061c4c269f1" providerId="ADAL" clId="{99693684-F4C4-4E40-85CB-B9FB27B49800}" dt="2020-05-21T11:44:54.652" v="3895" actId="1076"/>
          <ac:spMkLst>
            <pc:docMk/>
            <pc:sldMk cId="4214494569" sldId="282"/>
            <ac:spMk id="12" creationId="{09BF26D3-BC86-47BD-9C94-5CF94A58155A}"/>
          </ac:spMkLst>
        </pc:spChg>
        <pc:spChg chg="add mod">
          <ac:chgData name="英洋 松島" userId="ad81d369-4a7e-417b-9a8f-f061c4c269f1" providerId="ADAL" clId="{99693684-F4C4-4E40-85CB-B9FB27B49800}" dt="2020-05-21T11:45:10.247" v="3901" actId="13822"/>
          <ac:spMkLst>
            <pc:docMk/>
            <pc:sldMk cId="4214494569" sldId="282"/>
            <ac:spMk id="13" creationId="{3DEA193D-CA12-41D3-8EC3-8121DCE570A0}"/>
          </ac:spMkLst>
        </pc:spChg>
        <pc:spChg chg="add del mod">
          <ac:chgData name="英洋 松島" userId="ad81d369-4a7e-417b-9a8f-f061c4c269f1" providerId="ADAL" clId="{99693684-F4C4-4E40-85CB-B9FB27B49800}" dt="2020-05-21T12:01:47.438" v="5135"/>
          <ac:spMkLst>
            <pc:docMk/>
            <pc:sldMk cId="4214494569" sldId="282"/>
            <ac:spMk id="14" creationId="{FDA70278-04A8-49A3-B352-CED081A69F6C}"/>
          </ac:spMkLst>
        </pc:spChg>
        <pc:spChg chg="add mod">
          <ac:chgData name="英洋 松島" userId="ad81d369-4a7e-417b-9a8f-f061c4c269f1" providerId="ADAL" clId="{99693684-F4C4-4E40-85CB-B9FB27B49800}" dt="2020-05-21T12:01:57.190" v="5137" actId="1076"/>
          <ac:spMkLst>
            <pc:docMk/>
            <pc:sldMk cId="4214494569" sldId="282"/>
            <ac:spMk id="15" creationId="{16A9FF4D-7EAB-41A8-90F1-9711E0E552B1}"/>
          </ac:spMkLst>
        </pc:spChg>
        <pc:picChg chg="add del mod">
          <ac:chgData name="英洋 松島" userId="ad81d369-4a7e-417b-9a8f-f061c4c269f1" providerId="ADAL" clId="{99693684-F4C4-4E40-85CB-B9FB27B49800}" dt="2020-05-21T11:43:32.527" v="3868"/>
          <ac:picMkLst>
            <pc:docMk/>
            <pc:sldMk cId="4214494569" sldId="282"/>
            <ac:picMk id="6" creationId="{3AB7C693-5EBD-4C7D-8746-BFC9F1CA89BF}"/>
          </ac:picMkLst>
        </pc:picChg>
        <pc:picChg chg="add mod ord">
          <ac:chgData name="英洋 松島" userId="ad81d369-4a7e-417b-9a8f-f061c4c269f1" providerId="ADAL" clId="{99693684-F4C4-4E40-85CB-B9FB27B49800}" dt="2020-05-21T11:44:42.717" v="3892" actId="14100"/>
          <ac:picMkLst>
            <pc:docMk/>
            <pc:sldMk cId="4214494569" sldId="282"/>
            <ac:picMk id="9" creationId="{D1156F4A-66CA-4D60-8884-1D91292DC1A8}"/>
          </ac:picMkLst>
        </pc:picChg>
        <pc:picChg chg="add mod">
          <ac:chgData name="英洋 松島" userId="ad81d369-4a7e-417b-9a8f-f061c4c269f1" providerId="ADAL" clId="{99693684-F4C4-4E40-85CB-B9FB27B49800}" dt="2020-05-21T11:44:47.245" v="3893" actId="1076"/>
          <ac:picMkLst>
            <pc:docMk/>
            <pc:sldMk cId="4214494569" sldId="282"/>
            <ac:picMk id="10" creationId="{E0475AD9-6053-4C2C-B55F-25FD5730FA2C}"/>
          </ac:picMkLst>
        </pc:picChg>
      </pc:sldChg>
      <pc:sldChg chg="addSp delSp modSp add">
        <pc:chgData name="英洋 松島" userId="ad81d369-4a7e-417b-9a8f-f061c4c269f1" providerId="ADAL" clId="{99693684-F4C4-4E40-85CB-B9FB27B49800}" dt="2020-05-21T12:01:27.414" v="5128" actId="1076"/>
        <pc:sldMkLst>
          <pc:docMk/>
          <pc:sldMk cId="2759887359" sldId="283"/>
        </pc:sldMkLst>
        <pc:spChg chg="del">
          <ac:chgData name="英洋 松島" userId="ad81d369-4a7e-417b-9a8f-f061c4c269f1" providerId="ADAL" clId="{99693684-F4C4-4E40-85CB-B9FB27B49800}" dt="2020-05-21T11:18:15.542" v="2503"/>
          <ac:spMkLst>
            <pc:docMk/>
            <pc:sldMk cId="2759887359" sldId="283"/>
            <ac:spMk id="2" creationId="{F9F90FD7-1707-4DE6-B080-8F31E6AFA939}"/>
          </ac:spMkLst>
        </pc:spChg>
        <pc:spChg chg="mod">
          <ac:chgData name="英洋 松島" userId="ad81d369-4a7e-417b-9a8f-f061c4c269f1" providerId="ADAL" clId="{99693684-F4C4-4E40-85CB-B9FB27B49800}" dt="2020-05-21T11:21:05.280" v="3031"/>
          <ac:spMkLst>
            <pc:docMk/>
            <pc:sldMk cId="2759887359" sldId="283"/>
            <ac:spMk id="5" creationId="{19FC1870-BC14-47C4-ACCE-7123624248FF}"/>
          </ac:spMkLst>
        </pc:spChg>
        <pc:spChg chg="add del mod">
          <ac:chgData name="英洋 松島" userId="ad81d369-4a7e-417b-9a8f-f061c4c269f1" providerId="ADAL" clId="{99693684-F4C4-4E40-85CB-B9FB27B49800}" dt="2020-05-21T11:18:54.178" v="2512" actId="478"/>
          <ac:spMkLst>
            <pc:docMk/>
            <pc:sldMk cId="2759887359" sldId="283"/>
            <ac:spMk id="8" creationId="{ACE7C671-D01F-4FD1-BB63-BA201B89AE70}"/>
          </ac:spMkLst>
        </pc:spChg>
        <pc:spChg chg="add del mod">
          <ac:chgData name="英洋 松島" userId="ad81d369-4a7e-417b-9a8f-f061c4c269f1" providerId="ADAL" clId="{99693684-F4C4-4E40-85CB-B9FB27B49800}" dt="2020-05-21T12:01:20.995" v="5124" actId="478"/>
          <ac:spMkLst>
            <pc:docMk/>
            <pc:sldMk cId="2759887359" sldId="283"/>
            <ac:spMk id="10" creationId="{DCA24E78-2E7D-4149-89D7-C38E8B7375DE}"/>
          </ac:spMkLst>
        </pc:spChg>
        <pc:spChg chg="add mod">
          <ac:chgData name="英洋 松島" userId="ad81d369-4a7e-417b-9a8f-f061c4c269f1" providerId="ADAL" clId="{99693684-F4C4-4E40-85CB-B9FB27B49800}" dt="2020-05-21T11:19:30.404" v="2621" actId="1035"/>
          <ac:spMkLst>
            <pc:docMk/>
            <pc:sldMk cId="2759887359" sldId="283"/>
            <ac:spMk id="11" creationId="{B135C7E0-1198-4754-9734-3F61D63F2D91}"/>
          </ac:spMkLst>
        </pc:spChg>
        <pc:spChg chg="add mod">
          <ac:chgData name="英洋 松島" userId="ad81d369-4a7e-417b-9a8f-f061c4c269f1" providerId="ADAL" clId="{99693684-F4C4-4E40-85CB-B9FB27B49800}" dt="2020-05-21T11:21:57.996" v="3237" actId="1076"/>
          <ac:spMkLst>
            <pc:docMk/>
            <pc:sldMk cId="2759887359" sldId="283"/>
            <ac:spMk id="12" creationId="{5D9BF106-4791-4DF6-95B2-47B567FA8DF5}"/>
          </ac:spMkLst>
        </pc:spChg>
        <pc:spChg chg="add mod">
          <ac:chgData name="英洋 松島" userId="ad81d369-4a7e-417b-9a8f-f061c4c269f1" providerId="ADAL" clId="{99693684-F4C4-4E40-85CB-B9FB27B49800}" dt="2020-05-21T12:01:27.414" v="5128" actId="1076"/>
          <ac:spMkLst>
            <pc:docMk/>
            <pc:sldMk cId="2759887359" sldId="283"/>
            <ac:spMk id="13" creationId="{A8FA4A97-58F4-4316-B292-83ED4867C8AC}"/>
          </ac:spMkLst>
        </pc:spChg>
        <pc:picChg chg="add del mod">
          <ac:chgData name="英洋 松島" userId="ad81d369-4a7e-417b-9a8f-f061c4c269f1" providerId="ADAL" clId="{99693684-F4C4-4E40-85CB-B9FB27B49800}" dt="2020-05-21T11:18:14.742" v="2502"/>
          <ac:picMkLst>
            <pc:docMk/>
            <pc:sldMk cId="2759887359" sldId="283"/>
            <ac:picMk id="6" creationId="{A37AA52A-E053-40CB-A5AB-77725392B2EE}"/>
          </ac:picMkLst>
        </pc:picChg>
        <pc:picChg chg="add mod">
          <ac:chgData name="英洋 松島" userId="ad81d369-4a7e-417b-9a8f-f061c4c269f1" providerId="ADAL" clId="{99693684-F4C4-4E40-85CB-B9FB27B49800}" dt="2020-05-21T11:19:30.404" v="2621" actId="1035"/>
          <ac:picMkLst>
            <pc:docMk/>
            <pc:sldMk cId="2759887359" sldId="283"/>
            <ac:picMk id="7" creationId="{95B3C3E7-1706-4EA7-8715-81CB136D9CD3}"/>
          </ac:picMkLst>
        </pc:picChg>
        <pc:picChg chg="add mod">
          <ac:chgData name="英洋 松島" userId="ad81d369-4a7e-417b-9a8f-f061c4c269f1" providerId="ADAL" clId="{99693684-F4C4-4E40-85CB-B9FB27B49800}" dt="2020-05-21T11:18:26.948" v="2507" actId="1076"/>
          <ac:picMkLst>
            <pc:docMk/>
            <pc:sldMk cId="2759887359" sldId="283"/>
            <ac:picMk id="9" creationId="{6507E16A-AE70-4374-8FCA-C3F970937063}"/>
          </ac:picMkLst>
        </pc:picChg>
      </pc:sldChg>
      <pc:sldChg chg="addSp delSp modSp add">
        <pc:chgData name="英洋 松島" userId="ad81d369-4a7e-417b-9a8f-f061c4c269f1" providerId="ADAL" clId="{99693684-F4C4-4E40-85CB-B9FB27B49800}" dt="2020-05-21T11:20:49.588" v="2962" actId="14100"/>
        <pc:sldMkLst>
          <pc:docMk/>
          <pc:sldMk cId="3276621496" sldId="284"/>
        </pc:sldMkLst>
        <pc:spChg chg="del">
          <ac:chgData name="英洋 松島" userId="ad81d369-4a7e-417b-9a8f-f061c4c269f1" providerId="ADAL" clId="{99693684-F4C4-4E40-85CB-B9FB27B49800}" dt="2020-05-21T11:19:53.689" v="2656"/>
          <ac:spMkLst>
            <pc:docMk/>
            <pc:sldMk cId="3276621496" sldId="284"/>
            <ac:spMk id="2" creationId="{3727E7AE-D960-4FFD-86A4-1723BA529FCB}"/>
          </ac:spMkLst>
        </pc:spChg>
        <pc:spChg chg="mod">
          <ac:chgData name="英洋 松島" userId="ad81d369-4a7e-417b-9a8f-f061c4c269f1" providerId="ADAL" clId="{99693684-F4C4-4E40-85CB-B9FB27B49800}" dt="2020-05-21T11:20:06.914" v="2768"/>
          <ac:spMkLst>
            <pc:docMk/>
            <pc:sldMk cId="3276621496" sldId="284"/>
            <ac:spMk id="5" creationId="{9305E180-94E9-4E12-8A49-48FE0743BC54}"/>
          </ac:spMkLst>
        </pc:spChg>
        <pc:spChg chg="add mod">
          <ac:chgData name="英洋 松島" userId="ad81d369-4a7e-417b-9a8f-f061c4c269f1" providerId="ADAL" clId="{99693684-F4C4-4E40-85CB-B9FB27B49800}" dt="2020-05-21T11:20:49.588" v="2962" actId="14100"/>
          <ac:spMkLst>
            <pc:docMk/>
            <pc:sldMk cId="3276621496" sldId="284"/>
            <ac:spMk id="7" creationId="{011B8FA4-0152-4DE4-910F-36A1FEDEF010}"/>
          </ac:spMkLst>
        </pc:spChg>
        <pc:picChg chg="add mod">
          <ac:chgData name="英洋 松島" userId="ad81d369-4a7e-417b-9a8f-f061c4c269f1" providerId="ADAL" clId="{99693684-F4C4-4E40-85CB-B9FB27B49800}" dt="2020-05-21T11:20:10.195" v="2769" actId="1076"/>
          <ac:picMkLst>
            <pc:docMk/>
            <pc:sldMk cId="3276621496" sldId="284"/>
            <ac:picMk id="6" creationId="{4393B738-F2DF-4440-9B34-62F2B83DEDA5}"/>
          </ac:picMkLst>
        </pc:picChg>
      </pc:sldChg>
      <pc:sldChg chg="addSp modSp add ord">
        <pc:chgData name="英洋 松島" userId="ad81d369-4a7e-417b-9a8f-f061c4c269f1" providerId="ADAL" clId="{99693684-F4C4-4E40-85CB-B9FB27B49800}" dt="2020-05-21T11:40:03.645" v="3791" actId="1076"/>
        <pc:sldMkLst>
          <pc:docMk/>
          <pc:sldMk cId="3884348954" sldId="286"/>
        </pc:sldMkLst>
        <pc:spChg chg="mod">
          <ac:chgData name="英洋 松島" userId="ad81d369-4a7e-417b-9a8f-f061c4c269f1" providerId="ADAL" clId="{99693684-F4C4-4E40-85CB-B9FB27B49800}" dt="2020-05-21T11:38:54.808" v="3663" actId="5793"/>
          <ac:spMkLst>
            <pc:docMk/>
            <pc:sldMk cId="3884348954" sldId="286"/>
            <ac:spMk id="2" creationId="{8D176AF8-FC34-4AD0-857F-F80578D34016}"/>
          </ac:spMkLst>
        </pc:spChg>
        <pc:spChg chg="mod">
          <ac:chgData name="英洋 松島" userId="ad81d369-4a7e-417b-9a8f-f061c4c269f1" providerId="ADAL" clId="{99693684-F4C4-4E40-85CB-B9FB27B49800}" dt="2020-05-21T11:39:03.494" v="3710"/>
          <ac:spMkLst>
            <pc:docMk/>
            <pc:sldMk cId="3884348954" sldId="286"/>
            <ac:spMk id="5" creationId="{67CAF43A-BEA8-41EC-9E6F-F8ADD7A15916}"/>
          </ac:spMkLst>
        </pc:spChg>
        <pc:spChg chg="add mod">
          <ac:chgData name="英洋 松島" userId="ad81d369-4a7e-417b-9a8f-f061c4c269f1" providerId="ADAL" clId="{99693684-F4C4-4E40-85CB-B9FB27B49800}" dt="2020-05-21T11:40:03.645" v="3791" actId="1076"/>
          <ac:spMkLst>
            <pc:docMk/>
            <pc:sldMk cId="3884348954" sldId="286"/>
            <ac:spMk id="8" creationId="{0B4DF372-0917-4890-A35D-8C468123EC7C}"/>
          </ac:spMkLst>
        </pc:spChg>
        <pc:spChg chg="add mod">
          <ac:chgData name="英洋 松島" userId="ad81d369-4a7e-417b-9a8f-f061c4c269f1" providerId="ADAL" clId="{99693684-F4C4-4E40-85CB-B9FB27B49800}" dt="2020-05-21T11:39:43.325" v="3788" actId="14100"/>
          <ac:spMkLst>
            <pc:docMk/>
            <pc:sldMk cId="3884348954" sldId="286"/>
            <ac:spMk id="9" creationId="{52453B58-9E06-4021-90CB-75A0340108C2}"/>
          </ac:spMkLst>
        </pc:spChg>
        <pc:spChg chg="add mod">
          <ac:chgData name="英洋 松島" userId="ad81d369-4a7e-417b-9a8f-f061c4c269f1" providerId="ADAL" clId="{99693684-F4C4-4E40-85CB-B9FB27B49800}" dt="2020-05-21T11:40:00.821" v="3790" actId="1076"/>
          <ac:spMkLst>
            <pc:docMk/>
            <pc:sldMk cId="3884348954" sldId="286"/>
            <ac:spMk id="10" creationId="{6FEE34EA-8191-4A24-AED9-9854842FA658}"/>
          </ac:spMkLst>
        </pc:spChg>
        <pc:picChg chg="add mod">
          <ac:chgData name="英洋 松島" userId="ad81d369-4a7e-417b-9a8f-f061c4c269f1" providerId="ADAL" clId="{99693684-F4C4-4E40-85CB-B9FB27B49800}" dt="2020-05-21T11:39:11.668" v="3715" actId="1076"/>
          <ac:picMkLst>
            <pc:docMk/>
            <pc:sldMk cId="3884348954" sldId="286"/>
            <ac:picMk id="6" creationId="{D6C5F104-43E0-421D-AEB6-67289F6EA334}"/>
          </ac:picMkLst>
        </pc:picChg>
        <pc:picChg chg="add mod">
          <ac:chgData name="英洋 松島" userId="ad81d369-4a7e-417b-9a8f-f061c4c269f1" providerId="ADAL" clId="{99693684-F4C4-4E40-85CB-B9FB27B49800}" dt="2020-05-21T11:39:10.117" v="3714" actId="1076"/>
          <ac:picMkLst>
            <pc:docMk/>
            <pc:sldMk cId="3884348954" sldId="286"/>
            <ac:picMk id="7" creationId="{D11795EF-825E-4FDC-B19D-DD663E822161}"/>
          </ac:picMkLst>
        </pc:picChg>
      </pc:sldChg>
      <pc:sldChg chg="addSp delSp modSp add">
        <pc:chgData name="英洋 松島" userId="ad81d369-4a7e-417b-9a8f-f061c4c269f1" providerId="ADAL" clId="{99693684-F4C4-4E40-85CB-B9FB27B49800}" dt="2020-05-21T12:03:40.798" v="5143" actId="1076"/>
        <pc:sldMkLst>
          <pc:docMk/>
          <pc:sldMk cId="2796266269" sldId="287"/>
        </pc:sldMkLst>
        <pc:spChg chg="del">
          <ac:chgData name="英洋 松島" userId="ad81d369-4a7e-417b-9a8f-f061c4c269f1" providerId="ADAL" clId="{99693684-F4C4-4E40-85CB-B9FB27B49800}" dt="2020-05-21T11:45:36.480" v="3935"/>
          <ac:spMkLst>
            <pc:docMk/>
            <pc:sldMk cId="2796266269" sldId="287"/>
            <ac:spMk id="2" creationId="{2DAE515C-C334-484C-9D8F-DE9401D10049}"/>
          </ac:spMkLst>
        </pc:spChg>
        <pc:spChg chg="mod">
          <ac:chgData name="英洋 松島" userId="ad81d369-4a7e-417b-9a8f-f061c4c269f1" providerId="ADAL" clId="{99693684-F4C4-4E40-85CB-B9FB27B49800}" dt="2020-05-21T11:45:23.656" v="3934"/>
          <ac:spMkLst>
            <pc:docMk/>
            <pc:sldMk cId="2796266269" sldId="287"/>
            <ac:spMk id="5" creationId="{E36228B9-15A2-40C4-A220-DA3410B169CA}"/>
          </ac:spMkLst>
        </pc:spChg>
        <pc:spChg chg="add mod">
          <ac:chgData name="英洋 松島" userId="ad81d369-4a7e-417b-9a8f-f061c4c269f1" providerId="ADAL" clId="{99693684-F4C4-4E40-85CB-B9FB27B49800}" dt="2020-05-21T11:45:42.863" v="3960"/>
          <ac:spMkLst>
            <pc:docMk/>
            <pc:sldMk cId="2796266269" sldId="287"/>
            <ac:spMk id="6" creationId="{E5F8E042-5674-458B-8D8A-CAF4AFD86804}"/>
          </ac:spMkLst>
        </pc:spChg>
        <pc:spChg chg="add del mod">
          <ac:chgData name="英洋 松島" userId="ad81d369-4a7e-417b-9a8f-f061c4c269f1" providerId="ADAL" clId="{99693684-F4C4-4E40-85CB-B9FB27B49800}" dt="2020-05-21T11:45:59.509" v="3995"/>
          <ac:spMkLst>
            <pc:docMk/>
            <pc:sldMk cId="2796266269" sldId="287"/>
            <ac:spMk id="7" creationId="{D6CC7E0F-57C9-4D81-BBD3-8E00078CC104}"/>
          </ac:spMkLst>
        </pc:spChg>
        <pc:spChg chg="add mod">
          <ac:chgData name="英洋 松島" userId="ad81d369-4a7e-417b-9a8f-f061c4c269f1" providerId="ADAL" clId="{99693684-F4C4-4E40-85CB-B9FB27B49800}" dt="2020-05-21T11:46:04.884" v="4002"/>
          <ac:spMkLst>
            <pc:docMk/>
            <pc:sldMk cId="2796266269" sldId="287"/>
            <ac:spMk id="8" creationId="{E058DD4B-974A-4F9F-A1BF-744CD2AAFC6B}"/>
          </ac:spMkLst>
        </pc:spChg>
        <pc:spChg chg="add del mod">
          <ac:chgData name="英洋 松島" userId="ad81d369-4a7e-417b-9a8f-f061c4c269f1" providerId="ADAL" clId="{99693684-F4C4-4E40-85CB-B9FB27B49800}" dt="2020-05-21T11:45:52.131" v="3993"/>
          <ac:spMkLst>
            <pc:docMk/>
            <pc:sldMk cId="2796266269" sldId="287"/>
            <ac:spMk id="9" creationId="{F6DAA944-EC20-4CF1-A516-358F03EEAF03}"/>
          </ac:spMkLst>
        </pc:spChg>
        <pc:spChg chg="add mod">
          <ac:chgData name="英洋 松島" userId="ad81d369-4a7e-417b-9a8f-f061c4c269f1" providerId="ADAL" clId="{99693684-F4C4-4E40-85CB-B9FB27B49800}" dt="2020-05-21T11:48:05.437" v="4244" actId="14100"/>
          <ac:spMkLst>
            <pc:docMk/>
            <pc:sldMk cId="2796266269" sldId="287"/>
            <ac:spMk id="12" creationId="{0FDD92B7-D890-47CE-94C0-FF968C322C3B}"/>
          </ac:spMkLst>
        </pc:spChg>
        <pc:spChg chg="add mod">
          <ac:chgData name="英洋 松島" userId="ad81d369-4a7e-417b-9a8f-f061c4c269f1" providerId="ADAL" clId="{99693684-F4C4-4E40-85CB-B9FB27B49800}" dt="2020-05-21T12:03:37.558" v="5141" actId="1076"/>
          <ac:spMkLst>
            <pc:docMk/>
            <pc:sldMk cId="2796266269" sldId="287"/>
            <ac:spMk id="13" creationId="{325E0871-8A74-4783-BEF8-8A2293DE2137}"/>
          </ac:spMkLst>
        </pc:spChg>
        <pc:spChg chg="add mod">
          <ac:chgData name="英洋 松島" userId="ad81d369-4a7e-417b-9a8f-f061c4c269f1" providerId="ADAL" clId="{99693684-F4C4-4E40-85CB-B9FB27B49800}" dt="2020-05-21T12:03:40.798" v="5143" actId="1076"/>
          <ac:spMkLst>
            <pc:docMk/>
            <pc:sldMk cId="2796266269" sldId="287"/>
            <ac:spMk id="14" creationId="{2890EDF8-7D91-4B11-B11B-0BE513FAD9E0}"/>
          </ac:spMkLst>
        </pc:spChg>
        <pc:picChg chg="add mod">
          <ac:chgData name="英洋 松島" userId="ad81d369-4a7e-417b-9a8f-f061c4c269f1" providerId="ADAL" clId="{99693684-F4C4-4E40-85CB-B9FB27B49800}" dt="2020-05-21T11:46:02.645" v="3996" actId="1076"/>
          <ac:picMkLst>
            <pc:docMk/>
            <pc:sldMk cId="2796266269" sldId="287"/>
            <ac:picMk id="10" creationId="{7A3E0EBC-4CB0-4995-96B7-E5164597A0EC}"/>
          </ac:picMkLst>
        </pc:picChg>
        <pc:picChg chg="add">
          <ac:chgData name="英洋 松島" userId="ad81d369-4a7e-417b-9a8f-f061c4c269f1" providerId="ADAL" clId="{99693684-F4C4-4E40-85CB-B9FB27B49800}" dt="2020-05-21T11:45:59.509" v="3995"/>
          <ac:picMkLst>
            <pc:docMk/>
            <pc:sldMk cId="2796266269" sldId="287"/>
            <ac:picMk id="11" creationId="{E7CEEC7A-89F8-4F83-8A66-C05B8B704CA2}"/>
          </ac:picMkLst>
        </pc:picChg>
      </pc:sldChg>
      <pc:sldChg chg="addSp delSp modSp add">
        <pc:chgData name="英洋 松島" userId="ad81d369-4a7e-417b-9a8f-f061c4c269f1" providerId="ADAL" clId="{99693684-F4C4-4E40-85CB-B9FB27B49800}" dt="2020-05-21T12:06:23.355" v="5497"/>
        <pc:sldMkLst>
          <pc:docMk/>
          <pc:sldMk cId="3847849280" sldId="288"/>
        </pc:sldMkLst>
        <pc:spChg chg="del mod">
          <ac:chgData name="英洋 松島" userId="ad81d369-4a7e-417b-9a8f-f061c4c269f1" providerId="ADAL" clId="{99693684-F4C4-4E40-85CB-B9FB27B49800}" dt="2020-05-21T11:48:33.632" v="4247"/>
          <ac:spMkLst>
            <pc:docMk/>
            <pc:sldMk cId="3847849280" sldId="288"/>
            <ac:spMk id="2" creationId="{0D8A1520-2EBD-4AA4-B444-0B9677B40BAD}"/>
          </ac:spMkLst>
        </pc:spChg>
        <pc:spChg chg="del">
          <ac:chgData name="英洋 松島" userId="ad81d369-4a7e-417b-9a8f-f061c4c269f1" providerId="ADAL" clId="{99693684-F4C4-4E40-85CB-B9FB27B49800}" dt="2020-05-21T11:48:33.632" v="4247"/>
          <ac:spMkLst>
            <pc:docMk/>
            <pc:sldMk cId="3847849280" sldId="288"/>
            <ac:spMk id="3" creationId="{E58B2ED8-78FE-4A92-89DD-F539358DF90E}"/>
          </ac:spMkLst>
        </pc:spChg>
        <pc:spChg chg="del">
          <ac:chgData name="英洋 松島" userId="ad81d369-4a7e-417b-9a8f-f061c4c269f1" providerId="ADAL" clId="{99693684-F4C4-4E40-85CB-B9FB27B49800}" dt="2020-05-21T11:48:33.632" v="4247"/>
          <ac:spMkLst>
            <pc:docMk/>
            <pc:sldMk cId="3847849280" sldId="288"/>
            <ac:spMk id="4" creationId="{6411266C-F9B0-4BC1-B355-EC89FDA07C95}"/>
          </ac:spMkLst>
        </pc:spChg>
        <pc:spChg chg="del">
          <ac:chgData name="英洋 松島" userId="ad81d369-4a7e-417b-9a8f-f061c4c269f1" providerId="ADAL" clId="{99693684-F4C4-4E40-85CB-B9FB27B49800}" dt="2020-05-21T11:48:33.632" v="4247"/>
          <ac:spMkLst>
            <pc:docMk/>
            <pc:sldMk cId="3847849280" sldId="288"/>
            <ac:spMk id="5" creationId="{9B011AAB-03C9-49A4-BAC6-A193014FC2A9}"/>
          </ac:spMkLst>
        </pc:spChg>
        <pc:spChg chg="del">
          <ac:chgData name="英洋 松島" userId="ad81d369-4a7e-417b-9a8f-f061c4c269f1" providerId="ADAL" clId="{99693684-F4C4-4E40-85CB-B9FB27B49800}" dt="2020-05-21T11:48:33.632" v="4247"/>
          <ac:spMkLst>
            <pc:docMk/>
            <pc:sldMk cId="3847849280" sldId="288"/>
            <ac:spMk id="6" creationId="{F4A81DA4-C8CC-4B35-9BED-4205CED008ED}"/>
          </ac:spMkLst>
        </pc:spChg>
        <pc:spChg chg="mod">
          <ac:chgData name="英洋 松島" userId="ad81d369-4a7e-417b-9a8f-f061c4c269f1" providerId="ADAL" clId="{99693684-F4C4-4E40-85CB-B9FB27B49800}" dt="2020-05-21T11:55:06.030" v="4390" actId="1076"/>
          <ac:spMkLst>
            <pc:docMk/>
            <pc:sldMk cId="3847849280" sldId="288"/>
            <ac:spMk id="7" creationId="{ABACE1A2-EBD0-4F41-8B40-73560CC22614}"/>
          </ac:spMkLst>
        </pc:spChg>
        <pc:spChg chg="add mod">
          <ac:chgData name="英洋 松島" userId="ad81d369-4a7e-417b-9a8f-f061c4c269f1" providerId="ADAL" clId="{99693684-F4C4-4E40-85CB-B9FB27B49800}" dt="2020-05-21T12:06:23.355" v="5497"/>
          <ac:spMkLst>
            <pc:docMk/>
            <pc:sldMk cId="3847849280" sldId="288"/>
            <ac:spMk id="9" creationId="{E0968CE1-B9C8-4B05-85B0-AE2D59B85A9C}"/>
          </ac:spMkLst>
        </pc:spChg>
        <pc:spChg chg="add del mod">
          <ac:chgData name="英洋 松島" userId="ad81d369-4a7e-417b-9a8f-f061c4c269f1" providerId="ADAL" clId="{99693684-F4C4-4E40-85CB-B9FB27B49800}" dt="2020-05-21T11:50:01.233" v="4334"/>
          <ac:spMkLst>
            <pc:docMk/>
            <pc:sldMk cId="3847849280" sldId="288"/>
            <ac:spMk id="10" creationId="{E4ACFD3F-C12F-4455-9CE6-F4BA3B29D1A4}"/>
          </ac:spMkLst>
        </pc:spChg>
        <pc:spChg chg="add mod">
          <ac:chgData name="英洋 松島" userId="ad81d369-4a7e-417b-9a8f-f061c4c269f1" providerId="ADAL" clId="{99693684-F4C4-4E40-85CB-B9FB27B49800}" dt="2020-05-21T11:55:09.933" v="4391" actId="1076"/>
          <ac:spMkLst>
            <pc:docMk/>
            <pc:sldMk cId="3847849280" sldId="288"/>
            <ac:spMk id="12" creationId="{C2BA9641-B822-4C3D-82AF-5B63711CBD7F}"/>
          </ac:spMkLst>
        </pc:spChg>
        <pc:spChg chg="add del mod">
          <ac:chgData name="英洋 松島" userId="ad81d369-4a7e-417b-9a8f-f061c4c269f1" providerId="ADAL" clId="{99693684-F4C4-4E40-85CB-B9FB27B49800}" dt="2020-05-21T12:04:08.140" v="5152" actId="478"/>
          <ac:spMkLst>
            <pc:docMk/>
            <pc:sldMk cId="3847849280" sldId="288"/>
            <ac:spMk id="14" creationId="{7FA9058E-B2B2-46B7-B057-2FC30584366F}"/>
          </ac:spMkLst>
        </pc:spChg>
        <pc:spChg chg="add mod">
          <ac:chgData name="英洋 松島" userId="ad81d369-4a7e-417b-9a8f-f061c4c269f1" providerId="ADAL" clId="{99693684-F4C4-4E40-85CB-B9FB27B49800}" dt="2020-05-21T12:04:18.782" v="5156" actId="1076"/>
          <ac:spMkLst>
            <pc:docMk/>
            <pc:sldMk cId="3847849280" sldId="288"/>
            <ac:spMk id="15" creationId="{F1EE47EB-56BF-497E-B75F-D6F65D9DF588}"/>
          </ac:spMkLst>
        </pc:spChg>
        <pc:spChg chg="add del">
          <ac:chgData name="英洋 松島" userId="ad81d369-4a7e-417b-9a8f-f061c4c269f1" providerId="ADAL" clId="{99693684-F4C4-4E40-85CB-B9FB27B49800}" dt="2020-05-21T11:54:02.022" v="4344"/>
          <ac:spMkLst>
            <pc:docMk/>
            <pc:sldMk cId="3847849280" sldId="288"/>
            <ac:spMk id="18" creationId="{F3DD40D8-C3F8-41BF-B9BD-D4900F452FB1}"/>
          </ac:spMkLst>
        </pc:spChg>
        <pc:spChg chg="add del">
          <ac:chgData name="英洋 松島" userId="ad81d369-4a7e-417b-9a8f-f061c4c269f1" providerId="ADAL" clId="{99693684-F4C4-4E40-85CB-B9FB27B49800}" dt="2020-05-21T11:54:02.022" v="4344"/>
          <ac:spMkLst>
            <pc:docMk/>
            <pc:sldMk cId="3847849280" sldId="288"/>
            <ac:spMk id="20" creationId="{B3B30DCE-64DA-4A48-8D3B-BDE5F046E0EE}"/>
          </ac:spMkLst>
        </pc:spChg>
        <pc:spChg chg="add del">
          <ac:chgData name="英洋 松島" userId="ad81d369-4a7e-417b-9a8f-f061c4c269f1" providerId="ADAL" clId="{99693684-F4C4-4E40-85CB-B9FB27B49800}" dt="2020-05-21T11:54:02.022" v="4344"/>
          <ac:spMkLst>
            <pc:docMk/>
            <pc:sldMk cId="3847849280" sldId="288"/>
            <ac:spMk id="21" creationId="{DEDF9E90-2D1A-4206-B9F7-20AE1A922AAB}"/>
          </ac:spMkLst>
        </pc:spChg>
        <pc:spChg chg="add del mod">
          <ac:chgData name="英洋 松島" userId="ad81d369-4a7e-417b-9a8f-f061c4c269f1" providerId="ADAL" clId="{99693684-F4C4-4E40-85CB-B9FB27B49800}" dt="2020-05-21T12:03:47.436" v="5144" actId="478"/>
          <ac:spMkLst>
            <pc:docMk/>
            <pc:sldMk cId="3847849280" sldId="288"/>
            <ac:spMk id="23" creationId="{6C63C404-3D14-48BB-B2A5-6094F9BA173B}"/>
          </ac:spMkLst>
        </pc:spChg>
        <pc:spChg chg="add del">
          <ac:chgData name="英洋 松島" userId="ad81d369-4a7e-417b-9a8f-f061c4c269f1" providerId="ADAL" clId="{99693684-F4C4-4E40-85CB-B9FB27B49800}" dt="2020-05-21T11:54:17.076" v="4348" actId="478"/>
          <ac:spMkLst>
            <pc:docMk/>
            <pc:sldMk cId="3847849280" sldId="288"/>
            <ac:spMk id="25" creationId="{E9470D12-9C5C-49C5-A98D-68FE0111B3B2}"/>
          </ac:spMkLst>
        </pc:spChg>
        <pc:spChg chg="add del mod">
          <ac:chgData name="英洋 松島" userId="ad81d369-4a7e-417b-9a8f-f061c4c269f1" providerId="ADAL" clId="{99693684-F4C4-4E40-85CB-B9FB27B49800}" dt="2020-05-21T12:04:03.651" v="5149" actId="478"/>
          <ac:spMkLst>
            <pc:docMk/>
            <pc:sldMk cId="3847849280" sldId="288"/>
            <ac:spMk id="26" creationId="{EAC6B491-F5A4-435A-8BF2-DC319C0C08AD}"/>
          </ac:spMkLst>
        </pc:spChg>
        <pc:spChg chg="add mod">
          <ac:chgData name="英洋 松島" userId="ad81d369-4a7e-417b-9a8f-f061c4c269f1" providerId="ADAL" clId="{99693684-F4C4-4E40-85CB-B9FB27B49800}" dt="2020-05-21T11:55:58.285" v="4523" actId="14100"/>
          <ac:spMkLst>
            <pc:docMk/>
            <pc:sldMk cId="3847849280" sldId="288"/>
            <ac:spMk id="27" creationId="{87593322-E818-4C65-946F-7EF62A7843D5}"/>
          </ac:spMkLst>
        </pc:spChg>
        <pc:spChg chg="add mod">
          <ac:chgData name="英洋 松島" userId="ad81d369-4a7e-417b-9a8f-f061c4c269f1" providerId="ADAL" clId="{99693684-F4C4-4E40-85CB-B9FB27B49800}" dt="2020-05-21T11:57:16.021" v="4590" actId="1076"/>
          <ac:spMkLst>
            <pc:docMk/>
            <pc:sldMk cId="3847849280" sldId="288"/>
            <ac:spMk id="28" creationId="{35F786F8-69A7-4759-98DB-86036BE7BF41}"/>
          </ac:spMkLst>
        </pc:spChg>
        <pc:spChg chg="add mod">
          <ac:chgData name="英洋 松島" userId="ad81d369-4a7e-417b-9a8f-f061c4c269f1" providerId="ADAL" clId="{99693684-F4C4-4E40-85CB-B9FB27B49800}" dt="2020-05-21T12:04:01.158" v="5148" actId="1076"/>
          <ac:spMkLst>
            <pc:docMk/>
            <pc:sldMk cId="3847849280" sldId="288"/>
            <ac:spMk id="29" creationId="{683F0488-F786-4BF2-B252-94278ED6A7C4}"/>
          </ac:spMkLst>
        </pc:spChg>
        <pc:spChg chg="add mod">
          <ac:chgData name="英洋 松島" userId="ad81d369-4a7e-417b-9a8f-f061c4c269f1" providerId="ADAL" clId="{99693684-F4C4-4E40-85CB-B9FB27B49800}" dt="2020-05-21T12:04:06.566" v="5151" actId="1076"/>
          <ac:spMkLst>
            <pc:docMk/>
            <pc:sldMk cId="3847849280" sldId="288"/>
            <ac:spMk id="30" creationId="{792F3C07-6D15-4FC0-94BA-BD1549B3E831}"/>
          </ac:spMkLst>
        </pc:spChg>
        <pc:spChg chg="add mod">
          <ac:chgData name="英洋 松島" userId="ad81d369-4a7e-417b-9a8f-f061c4c269f1" providerId="ADAL" clId="{99693684-F4C4-4E40-85CB-B9FB27B49800}" dt="2020-05-21T12:04:16.406" v="5155" actId="14100"/>
          <ac:spMkLst>
            <pc:docMk/>
            <pc:sldMk cId="3847849280" sldId="288"/>
            <ac:spMk id="31" creationId="{2AFBE557-16BB-49B7-B9BC-060376F9361C}"/>
          </ac:spMkLst>
        </pc:spChg>
        <pc:picChg chg="add del mod">
          <ac:chgData name="英洋 松島" userId="ad81d369-4a7e-417b-9a8f-f061c4c269f1" providerId="ADAL" clId="{99693684-F4C4-4E40-85CB-B9FB27B49800}" dt="2020-05-21T11:50:00.513" v="4333"/>
          <ac:picMkLst>
            <pc:docMk/>
            <pc:sldMk cId="3847849280" sldId="288"/>
            <ac:picMk id="11" creationId="{729F8346-FC28-4505-A161-C19AD44FF6A8}"/>
          </ac:picMkLst>
        </pc:picChg>
        <pc:picChg chg="add mod">
          <ac:chgData name="英洋 松島" userId="ad81d369-4a7e-417b-9a8f-f061c4c269f1" providerId="ADAL" clId="{99693684-F4C4-4E40-85CB-B9FB27B49800}" dt="2020-05-21T11:55:09.933" v="4391" actId="1076"/>
          <ac:picMkLst>
            <pc:docMk/>
            <pc:sldMk cId="3847849280" sldId="288"/>
            <ac:picMk id="13" creationId="{710B5EF1-125F-4386-8B59-500BD050B554}"/>
          </ac:picMkLst>
        </pc:picChg>
        <pc:picChg chg="add mod ord">
          <ac:chgData name="英洋 松島" userId="ad81d369-4a7e-417b-9a8f-f061c4c269f1" providerId="ADAL" clId="{99693684-F4C4-4E40-85CB-B9FB27B49800}" dt="2020-05-21T11:55:09.933" v="4391" actId="1076"/>
          <ac:picMkLst>
            <pc:docMk/>
            <pc:sldMk cId="3847849280" sldId="288"/>
            <ac:picMk id="16" creationId="{D48B613F-B647-4DD2-80A2-E8F4F0A4D088}"/>
          </ac:picMkLst>
        </pc:picChg>
        <pc:picChg chg="add del">
          <ac:chgData name="英洋 松島" userId="ad81d369-4a7e-417b-9a8f-f061c4c269f1" providerId="ADAL" clId="{99693684-F4C4-4E40-85CB-B9FB27B49800}" dt="2020-05-21T11:54:02.022" v="4344"/>
          <ac:picMkLst>
            <pc:docMk/>
            <pc:sldMk cId="3847849280" sldId="288"/>
            <ac:picMk id="17" creationId="{B17807ED-0C56-4FC5-9C13-E917269AFBB2}"/>
          </ac:picMkLst>
        </pc:picChg>
        <pc:picChg chg="add del">
          <ac:chgData name="英洋 松島" userId="ad81d369-4a7e-417b-9a8f-f061c4c269f1" providerId="ADAL" clId="{99693684-F4C4-4E40-85CB-B9FB27B49800}" dt="2020-05-21T11:54:02.022" v="4344"/>
          <ac:picMkLst>
            <pc:docMk/>
            <pc:sldMk cId="3847849280" sldId="288"/>
            <ac:picMk id="19" creationId="{08E11C23-CF90-457D-84D5-4181FB5575AB}"/>
          </ac:picMkLst>
        </pc:picChg>
        <pc:picChg chg="add mod">
          <ac:chgData name="英洋 松島" userId="ad81d369-4a7e-417b-9a8f-f061c4c269f1" providerId="ADAL" clId="{99693684-F4C4-4E40-85CB-B9FB27B49800}" dt="2020-05-21T11:54:26.599" v="4354" actId="14100"/>
          <ac:picMkLst>
            <pc:docMk/>
            <pc:sldMk cId="3847849280" sldId="288"/>
            <ac:picMk id="22" creationId="{35313E7F-D82D-4924-850A-8C8FB9A8755E}"/>
          </ac:picMkLst>
        </pc:picChg>
        <pc:picChg chg="add mod">
          <ac:chgData name="英洋 松島" userId="ad81d369-4a7e-417b-9a8f-f061c4c269f1" providerId="ADAL" clId="{99693684-F4C4-4E40-85CB-B9FB27B49800}" dt="2020-05-21T11:55:01.101" v="4388" actId="1076"/>
          <ac:picMkLst>
            <pc:docMk/>
            <pc:sldMk cId="3847849280" sldId="288"/>
            <ac:picMk id="24" creationId="{B5DE3DBC-283B-4551-A32B-ACA4BC6B3803}"/>
          </ac:picMkLst>
        </pc:picChg>
      </pc:sldChg>
      <pc:sldChg chg="addSp delSp modSp add">
        <pc:chgData name="英洋 松島" userId="ad81d369-4a7e-417b-9a8f-f061c4c269f1" providerId="ADAL" clId="{99693684-F4C4-4E40-85CB-B9FB27B49800}" dt="2020-05-21T12:05:50.977" v="5488"/>
        <pc:sldMkLst>
          <pc:docMk/>
          <pc:sldMk cId="3777184613" sldId="289"/>
        </pc:sldMkLst>
        <pc:spChg chg="del">
          <ac:chgData name="英洋 松島" userId="ad81d369-4a7e-417b-9a8f-f061c4c269f1" providerId="ADAL" clId="{99693684-F4C4-4E40-85CB-B9FB27B49800}" dt="2020-05-21T11:56:52.582" v="4585"/>
          <ac:spMkLst>
            <pc:docMk/>
            <pc:sldMk cId="3777184613" sldId="289"/>
            <ac:spMk id="2" creationId="{25052783-F7E5-4606-8D85-7C05190AA9A3}"/>
          </ac:spMkLst>
        </pc:spChg>
        <pc:spChg chg="mod">
          <ac:chgData name="英洋 松島" userId="ad81d369-4a7e-417b-9a8f-f061c4c269f1" providerId="ADAL" clId="{99693684-F4C4-4E40-85CB-B9FB27B49800}" dt="2020-05-21T11:58:00.302" v="4772"/>
          <ac:spMkLst>
            <pc:docMk/>
            <pc:sldMk cId="3777184613" sldId="289"/>
            <ac:spMk id="5" creationId="{877792B3-246F-4A75-91BE-8A3A80755A4B}"/>
          </ac:spMkLst>
        </pc:spChg>
        <pc:spChg chg="add del">
          <ac:chgData name="英洋 松島" userId="ad81d369-4a7e-417b-9a8f-f061c4c269f1" providerId="ADAL" clId="{99693684-F4C4-4E40-85CB-B9FB27B49800}" dt="2020-05-21T11:56:44.969" v="4579" actId="478"/>
          <ac:spMkLst>
            <pc:docMk/>
            <pc:sldMk cId="3777184613" sldId="289"/>
            <ac:spMk id="7" creationId="{B2648C19-F06F-48C9-8D8E-2E5CE090B592}"/>
          </ac:spMkLst>
        </pc:spChg>
        <pc:spChg chg="add del">
          <ac:chgData name="英洋 松島" userId="ad81d369-4a7e-417b-9a8f-f061c4c269f1" providerId="ADAL" clId="{99693684-F4C4-4E40-85CB-B9FB27B49800}" dt="2020-05-21T11:56:50.174" v="4582" actId="478"/>
          <ac:spMkLst>
            <pc:docMk/>
            <pc:sldMk cId="3777184613" sldId="289"/>
            <ac:spMk id="9" creationId="{05AFE8C4-1227-437D-9C4F-87BF6A782284}"/>
          </ac:spMkLst>
        </pc:spChg>
        <pc:spChg chg="add mod">
          <ac:chgData name="英洋 松島" userId="ad81d369-4a7e-417b-9a8f-f061c4c269f1" providerId="ADAL" clId="{99693684-F4C4-4E40-85CB-B9FB27B49800}" dt="2020-05-21T11:57:04.725" v="4588" actId="1076"/>
          <ac:spMkLst>
            <pc:docMk/>
            <pc:sldMk cId="3777184613" sldId="289"/>
            <ac:spMk id="11" creationId="{9E3AC5BC-49CE-4C96-856C-C8A8C0C1E7C0}"/>
          </ac:spMkLst>
        </pc:spChg>
        <pc:spChg chg="add mod">
          <ac:chgData name="英洋 松島" userId="ad81d369-4a7e-417b-9a8f-f061c4c269f1" providerId="ADAL" clId="{99693684-F4C4-4E40-85CB-B9FB27B49800}" dt="2020-05-21T12:05:22.202" v="5318"/>
          <ac:spMkLst>
            <pc:docMk/>
            <pc:sldMk cId="3777184613" sldId="289"/>
            <ac:spMk id="13" creationId="{272E96BC-D725-42DC-8EF3-0E71BBDED5EE}"/>
          </ac:spMkLst>
        </pc:spChg>
        <pc:spChg chg="add mod">
          <ac:chgData name="英洋 松島" userId="ad81d369-4a7e-417b-9a8f-f061c4c269f1" providerId="ADAL" clId="{99693684-F4C4-4E40-85CB-B9FB27B49800}" dt="2020-05-21T12:05:50.977" v="5488"/>
          <ac:spMkLst>
            <pc:docMk/>
            <pc:sldMk cId="3777184613" sldId="289"/>
            <ac:spMk id="14" creationId="{BC176246-96A7-4756-B240-019859D86E43}"/>
          </ac:spMkLst>
        </pc:spChg>
        <pc:spChg chg="add mod">
          <ac:chgData name="英洋 松島" userId="ad81d369-4a7e-417b-9a8f-f061c4c269f1" providerId="ADAL" clId="{99693684-F4C4-4E40-85CB-B9FB27B49800}" dt="2020-05-21T12:04:26.238" v="5158" actId="1076"/>
          <ac:spMkLst>
            <pc:docMk/>
            <pc:sldMk cId="3777184613" sldId="289"/>
            <ac:spMk id="15" creationId="{3DF302D7-532F-476E-8156-2FB5BFB12B54}"/>
          </ac:spMkLst>
        </pc:spChg>
        <pc:spChg chg="add mod">
          <ac:chgData name="英洋 松島" userId="ad81d369-4a7e-417b-9a8f-f061c4c269f1" providerId="ADAL" clId="{99693684-F4C4-4E40-85CB-B9FB27B49800}" dt="2020-05-21T12:05:01.910" v="5256" actId="1076"/>
          <ac:spMkLst>
            <pc:docMk/>
            <pc:sldMk cId="3777184613" sldId="289"/>
            <ac:spMk id="16" creationId="{6EEC3233-7FF2-4F45-8009-407598603C67}"/>
          </ac:spMkLst>
        </pc:spChg>
        <pc:picChg chg="add del mod">
          <ac:chgData name="英洋 松島" userId="ad81d369-4a7e-417b-9a8f-f061c4c269f1" providerId="ADAL" clId="{99693684-F4C4-4E40-85CB-B9FB27B49800}" dt="2020-05-21T11:56:51.778" v="4584"/>
          <ac:picMkLst>
            <pc:docMk/>
            <pc:sldMk cId="3777184613" sldId="289"/>
            <ac:picMk id="6" creationId="{26A999D9-18CF-4369-BEB3-10877837659C}"/>
          </ac:picMkLst>
        </pc:picChg>
        <pc:picChg chg="add del mod">
          <ac:chgData name="英洋 松島" userId="ad81d369-4a7e-417b-9a8f-f061c4c269f1" providerId="ADAL" clId="{99693684-F4C4-4E40-85CB-B9FB27B49800}" dt="2020-05-21T11:56:47.611" v="4581" actId="478"/>
          <ac:picMkLst>
            <pc:docMk/>
            <pc:sldMk cId="3777184613" sldId="289"/>
            <ac:picMk id="8" creationId="{DAF5FF12-B282-433B-A30A-9967E6C3E9FD}"/>
          </ac:picMkLst>
        </pc:picChg>
        <pc:picChg chg="add mod">
          <ac:chgData name="英洋 松島" userId="ad81d369-4a7e-417b-9a8f-f061c4c269f1" providerId="ADAL" clId="{99693684-F4C4-4E40-85CB-B9FB27B49800}" dt="2020-05-21T11:56:54.525" v="4586" actId="1076"/>
          <ac:picMkLst>
            <pc:docMk/>
            <pc:sldMk cId="3777184613" sldId="289"/>
            <ac:picMk id="10" creationId="{798E565F-1B80-4D0F-B6B1-56229EDF5630}"/>
          </ac:picMkLst>
        </pc:picChg>
        <pc:picChg chg="add mod">
          <ac:chgData name="英洋 松島" userId="ad81d369-4a7e-417b-9a8f-f061c4c269f1" providerId="ADAL" clId="{99693684-F4C4-4E40-85CB-B9FB27B49800}" dt="2020-05-21T11:57:04.725" v="4588" actId="1076"/>
          <ac:picMkLst>
            <pc:docMk/>
            <pc:sldMk cId="3777184613" sldId="289"/>
            <ac:picMk id="12" creationId="{5469B340-6905-4425-97B4-9D67F6A07398}"/>
          </ac:picMkLst>
        </pc:picChg>
      </pc:sldChg>
      <pc:sldChg chg="addSp delSp modSp add">
        <pc:chgData name="英洋 松島" userId="ad81d369-4a7e-417b-9a8f-f061c4c269f1" providerId="ADAL" clId="{99693684-F4C4-4E40-85CB-B9FB27B49800}" dt="2020-05-21T12:07:20.238" v="5539" actId="1076"/>
        <pc:sldMkLst>
          <pc:docMk/>
          <pc:sldMk cId="3187342751" sldId="290"/>
        </pc:sldMkLst>
        <pc:spChg chg="del">
          <ac:chgData name="英洋 松島" userId="ad81d369-4a7e-417b-9a8f-f061c4c269f1" providerId="ADAL" clId="{99693684-F4C4-4E40-85CB-B9FB27B49800}" dt="2020-05-21T12:06:34.121" v="5525"/>
          <ac:spMkLst>
            <pc:docMk/>
            <pc:sldMk cId="3187342751" sldId="290"/>
            <ac:spMk id="2" creationId="{6B4BFF83-F5E8-43CA-BC40-83185AA01DBD}"/>
          </ac:spMkLst>
        </pc:spChg>
        <pc:spChg chg="mod">
          <ac:chgData name="英洋 松島" userId="ad81d369-4a7e-417b-9a8f-f061c4c269f1" providerId="ADAL" clId="{99693684-F4C4-4E40-85CB-B9FB27B49800}" dt="2020-05-21T12:06:29.990" v="5524"/>
          <ac:spMkLst>
            <pc:docMk/>
            <pc:sldMk cId="3187342751" sldId="290"/>
            <ac:spMk id="5" creationId="{0D22CD15-699C-4DC0-9A28-F3B3A7AC0B37}"/>
          </ac:spMkLst>
        </pc:spChg>
        <pc:spChg chg="add mod">
          <ac:chgData name="英洋 松島" userId="ad81d369-4a7e-417b-9a8f-f061c4c269f1" providerId="ADAL" clId="{99693684-F4C4-4E40-85CB-B9FB27B49800}" dt="2020-05-21T12:07:20.238" v="5539" actId="1076"/>
          <ac:spMkLst>
            <pc:docMk/>
            <pc:sldMk cId="3187342751" sldId="290"/>
            <ac:spMk id="7" creationId="{81894DEF-A3E1-4666-885E-8CA039BA66CE}"/>
          </ac:spMkLst>
        </pc:spChg>
        <pc:spChg chg="add mod">
          <ac:chgData name="英洋 松島" userId="ad81d369-4a7e-417b-9a8f-f061c4c269f1" providerId="ADAL" clId="{99693684-F4C4-4E40-85CB-B9FB27B49800}" dt="2020-05-21T12:07:20.238" v="5539" actId="1076"/>
          <ac:spMkLst>
            <pc:docMk/>
            <pc:sldMk cId="3187342751" sldId="290"/>
            <ac:spMk id="9" creationId="{A029DE22-4581-43AF-BEAD-0D07173EDC5C}"/>
          </ac:spMkLst>
        </pc:spChg>
        <pc:spChg chg="add del">
          <ac:chgData name="英洋 松島" userId="ad81d369-4a7e-417b-9a8f-f061c4c269f1" providerId="ADAL" clId="{99693684-F4C4-4E40-85CB-B9FB27B49800}" dt="2020-05-21T12:06:59.485" v="5535"/>
          <ac:spMkLst>
            <pc:docMk/>
            <pc:sldMk cId="3187342751" sldId="290"/>
            <ac:spMk id="10" creationId="{9E245F90-E1B0-4CAC-B4CE-338FD8FEE4B2}"/>
          </ac:spMkLst>
        </pc:spChg>
        <pc:spChg chg="add mod">
          <ac:chgData name="英洋 松島" userId="ad81d369-4a7e-417b-9a8f-f061c4c269f1" providerId="ADAL" clId="{99693684-F4C4-4E40-85CB-B9FB27B49800}" dt="2020-05-21T12:07:20.238" v="5539" actId="1076"/>
          <ac:spMkLst>
            <pc:docMk/>
            <pc:sldMk cId="3187342751" sldId="290"/>
            <ac:spMk id="11" creationId="{6BF5F51D-8146-4C21-B9AF-25F99FB745C8}"/>
          </ac:spMkLst>
        </pc:spChg>
        <pc:picChg chg="add mod">
          <ac:chgData name="英洋 松島" userId="ad81d369-4a7e-417b-9a8f-f061c4c269f1" providerId="ADAL" clId="{99693684-F4C4-4E40-85CB-B9FB27B49800}" dt="2020-05-21T12:07:20.238" v="5539" actId="1076"/>
          <ac:picMkLst>
            <pc:docMk/>
            <pc:sldMk cId="3187342751" sldId="290"/>
            <ac:picMk id="6" creationId="{C9E66ED1-74C3-407D-BB90-A0F3859E3064}"/>
          </ac:picMkLst>
        </pc:picChg>
        <pc:picChg chg="add mod">
          <ac:chgData name="英洋 松島" userId="ad81d369-4a7e-417b-9a8f-f061c4c269f1" providerId="ADAL" clId="{99693684-F4C4-4E40-85CB-B9FB27B49800}" dt="2020-05-21T12:07:20.238" v="5539" actId="1076"/>
          <ac:picMkLst>
            <pc:docMk/>
            <pc:sldMk cId="3187342751" sldId="290"/>
            <ac:picMk id="8" creationId="{78C75B3C-63FA-4590-973D-BF63EC65F1EB}"/>
          </ac:picMkLst>
        </pc:picChg>
      </pc:sldChg>
      <pc:sldChg chg="addSp delSp modSp add">
        <pc:chgData name="英洋 松島" userId="ad81d369-4a7e-417b-9a8f-f061c4c269f1" providerId="ADAL" clId="{99693684-F4C4-4E40-85CB-B9FB27B49800}" dt="2020-05-21T12:14:32.486" v="6464"/>
        <pc:sldMkLst>
          <pc:docMk/>
          <pc:sldMk cId="771765929" sldId="291"/>
        </pc:sldMkLst>
        <pc:spChg chg="del">
          <ac:chgData name="英洋 松島" userId="ad81d369-4a7e-417b-9a8f-f061c4c269f1" providerId="ADAL" clId="{99693684-F4C4-4E40-85CB-B9FB27B49800}" dt="2020-05-21T12:07:41.693" v="5586"/>
          <ac:spMkLst>
            <pc:docMk/>
            <pc:sldMk cId="771765929" sldId="291"/>
            <ac:spMk id="2" creationId="{3BABF763-6725-40A5-9F13-F611B40C0534}"/>
          </ac:spMkLst>
        </pc:spChg>
        <pc:spChg chg="mod">
          <ac:chgData name="英洋 松島" userId="ad81d369-4a7e-417b-9a8f-f061c4c269f1" providerId="ADAL" clId="{99693684-F4C4-4E40-85CB-B9FB27B49800}" dt="2020-05-21T12:14:32.486" v="6464"/>
          <ac:spMkLst>
            <pc:docMk/>
            <pc:sldMk cId="771765929" sldId="291"/>
            <ac:spMk id="5" creationId="{A7CCD1F5-AC6B-417C-BCFA-4633B7A08D74}"/>
          </ac:spMkLst>
        </pc:spChg>
        <pc:spChg chg="add mod">
          <ac:chgData name="英洋 松島" userId="ad81d369-4a7e-417b-9a8f-f061c4c269f1" providerId="ADAL" clId="{99693684-F4C4-4E40-85CB-B9FB27B49800}" dt="2020-05-21T12:14:16.190" v="6433" actId="1076"/>
          <ac:spMkLst>
            <pc:docMk/>
            <pc:sldMk cId="771765929" sldId="291"/>
            <ac:spMk id="7" creationId="{54AE1AA8-7C9B-4A76-A09E-8ED074C156A3}"/>
          </ac:spMkLst>
        </pc:spChg>
        <pc:spChg chg="add mod">
          <ac:chgData name="英洋 松島" userId="ad81d369-4a7e-417b-9a8f-f061c4c269f1" providerId="ADAL" clId="{99693684-F4C4-4E40-85CB-B9FB27B49800}" dt="2020-05-21T12:14:16.190" v="6433" actId="1076"/>
          <ac:spMkLst>
            <pc:docMk/>
            <pc:sldMk cId="771765929" sldId="291"/>
            <ac:spMk id="8" creationId="{F7FE3627-7BB7-4841-B76F-7DB592A2DF99}"/>
          </ac:spMkLst>
        </pc:spChg>
        <pc:spChg chg="add mod">
          <ac:chgData name="英洋 松島" userId="ad81d369-4a7e-417b-9a8f-f061c4c269f1" providerId="ADAL" clId="{99693684-F4C4-4E40-85CB-B9FB27B49800}" dt="2020-05-21T12:10:23.710" v="5872" actId="14100"/>
          <ac:spMkLst>
            <pc:docMk/>
            <pc:sldMk cId="771765929" sldId="291"/>
            <ac:spMk id="14" creationId="{CA2C7A05-FFA0-4E63-BA56-7A4276928CC1}"/>
          </ac:spMkLst>
        </pc:spChg>
        <pc:spChg chg="add mod">
          <ac:chgData name="英洋 松島" userId="ad81d369-4a7e-417b-9a8f-f061c4c269f1" providerId="ADAL" clId="{99693684-F4C4-4E40-85CB-B9FB27B49800}" dt="2020-05-21T12:10:45.495" v="5880" actId="14100"/>
          <ac:spMkLst>
            <pc:docMk/>
            <pc:sldMk cId="771765929" sldId="291"/>
            <ac:spMk id="16" creationId="{6C4AA9F5-4918-43B8-A826-15DBD5F7D6FE}"/>
          </ac:spMkLst>
        </pc:spChg>
        <pc:spChg chg="add mod">
          <ac:chgData name="英洋 松島" userId="ad81d369-4a7e-417b-9a8f-f061c4c269f1" providerId="ADAL" clId="{99693684-F4C4-4E40-85CB-B9FB27B49800}" dt="2020-05-21T12:11:13.150" v="5969"/>
          <ac:spMkLst>
            <pc:docMk/>
            <pc:sldMk cId="771765929" sldId="291"/>
            <ac:spMk id="17" creationId="{77CA870D-DF5B-4615-BF51-F5B1A4E7D413}"/>
          </ac:spMkLst>
        </pc:spChg>
        <pc:spChg chg="add del mod">
          <ac:chgData name="英洋 松島" userId="ad81d369-4a7e-417b-9a8f-f061c4c269f1" providerId="ADAL" clId="{99693684-F4C4-4E40-85CB-B9FB27B49800}" dt="2020-05-21T12:11:05.326" v="5920" actId="478"/>
          <ac:spMkLst>
            <pc:docMk/>
            <pc:sldMk cId="771765929" sldId="291"/>
            <ac:spMk id="20" creationId="{DA11FEB8-377A-47F2-9DEC-30B3D8650CBB}"/>
          </ac:spMkLst>
        </pc:spChg>
        <pc:picChg chg="add mod">
          <ac:chgData name="英洋 松島" userId="ad81d369-4a7e-417b-9a8f-f061c4c269f1" providerId="ADAL" clId="{99693684-F4C4-4E40-85CB-B9FB27B49800}" dt="2020-05-21T12:14:16.190" v="6433" actId="1076"/>
          <ac:picMkLst>
            <pc:docMk/>
            <pc:sldMk cId="771765929" sldId="291"/>
            <ac:picMk id="6" creationId="{A6519965-FE2E-45FA-B33D-611C3CC45C6A}"/>
          </ac:picMkLst>
        </pc:picChg>
        <pc:picChg chg="add mod">
          <ac:chgData name="英洋 松島" userId="ad81d369-4a7e-417b-9a8f-f061c4c269f1" providerId="ADAL" clId="{99693684-F4C4-4E40-85CB-B9FB27B49800}" dt="2020-05-21T12:10:18.894" v="5870" actId="1076"/>
          <ac:picMkLst>
            <pc:docMk/>
            <pc:sldMk cId="771765929" sldId="291"/>
            <ac:picMk id="9" creationId="{20327D44-0C95-4661-9AD0-C5AC72A6A5C5}"/>
          </ac:picMkLst>
        </pc:picChg>
        <pc:cxnChg chg="add mod">
          <ac:chgData name="英洋 松島" userId="ad81d369-4a7e-417b-9a8f-f061c4c269f1" providerId="ADAL" clId="{99693684-F4C4-4E40-85CB-B9FB27B49800}" dt="2020-05-21T12:14:16.190" v="6433" actId="1076"/>
          <ac:cxnSpMkLst>
            <pc:docMk/>
            <pc:sldMk cId="771765929" sldId="291"/>
            <ac:cxnSpMk id="10" creationId="{5C3A24AB-9F29-48CC-9824-2577C6440AB3}"/>
          </ac:cxnSpMkLst>
        </pc:cxnChg>
      </pc:sldChg>
      <pc:sldChg chg="modSp add">
        <pc:chgData name="英洋 松島" userId="ad81d369-4a7e-417b-9a8f-f061c4c269f1" providerId="ADAL" clId="{99693684-F4C4-4E40-85CB-B9FB27B49800}" dt="2020-05-21T12:14:37.525" v="6490"/>
        <pc:sldMkLst>
          <pc:docMk/>
          <pc:sldMk cId="1877677227" sldId="292"/>
        </pc:sldMkLst>
        <pc:spChg chg="mod">
          <ac:chgData name="英洋 松島" userId="ad81d369-4a7e-417b-9a8f-f061c4c269f1" providerId="ADAL" clId="{99693684-F4C4-4E40-85CB-B9FB27B49800}" dt="2020-05-21T12:14:37.525" v="6490"/>
          <ac:spMkLst>
            <pc:docMk/>
            <pc:sldMk cId="1877677227" sldId="292"/>
            <ac:spMk id="5" creationId="{A7CCD1F5-AC6B-417C-BCFA-4633B7A08D74}"/>
          </ac:spMkLst>
        </pc:spChg>
        <pc:spChg chg="mod">
          <ac:chgData name="英洋 松島" userId="ad81d369-4a7e-417b-9a8f-f061c4c269f1" providerId="ADAL" clId="{99693684-F4C4-4E40-85CB-B9FB27B49800}" dt="2020-05-21T12:12:01.543" v="6005" actId="1076"/>
          <ac:spMkLst>
            <pc:docMk/>
            <pc:sldMk cId="1877677227" sldId="292"/>
            <ac:spMk id="7" creationId="{54AE1AA8-7C9B-4A76-A09E-8ED074C156A3}"/>
          </ac:spMkLst>
        </pc:spChg>
        <pc:spChg chg="mod">
          <ac:chgData name="英洋 松島" userId="ad81d369-4a7e-417b-9a8f-f061c4c269f1" providerId="ADAL" clId="{99693684-F4C4-4E40-85CB-B9FB27B49800}" dt="2020-05-21T12:12:01.543" v="6005" actId="1076"/>
          <ac:spMkLst>
            <pc:docMk/>
            <pc:sldMk cId="1877677227" sldId="292"/>
            <ac:spMk id="8" creationId="{F7FE3627-7BB7-4841-B76F-7DB592A2DF99}"/>
          </ac:spMkLst>
        </pc:spChg>
        <pc:spChg chg="mod">
          <ac:chgData name="英洋 松島" userId="ad81d369-4a7e-417b-9a8f-f061c4c269f1" providerId="ADAL" clId="{99693684-F4C4-4E40-85CB-B9FB27B49800}" dt="2020-05-21T12:11:57.103" v="6004" actId="1076"/>
          <ac:spMkLst>
            <pc:docMk/>
            <pc:sldMk cId="1877677227" sldId="292"/>
            <ac:spMk id="14" creationId="{CA2C7A05-FFA0-4E63-BA56-7A4276928CC1}"/>
          </ac:spMkLst>
        </pc:spChg>
        <pc:spChg chg="mod">
          <ac:chgData name="英洋 松島" userId="ad81d369-4a7e-417b-9a8f-f061c4c269f1" providerId="ADAL" clId="{99693684-F4C4-4E40-85CB-B9FB27B49800}" dt="2020-05-21T12:12:48.958" v="6181" actId="14100"/>
          <ac:spMkLst>
            <pc:docMk/>
            <pc:sldMk cId="1877677227" sldId="292"/>
            <ac:spMk id="16" creationId="{6C4AA9F5-4918-43B8-A826-15DBD5F7D6FE}"/>
          </ac:spMkLst>
        </pc:spChg>
        <pc:spChg chg="mod">
          <ac:chgData name="英洋 松島" userId="ad81d369-4a7e-417b-9a8f-f061c4c269f1" providerId="ADAL" clId="{99693684-F4C4-4E40-85CB-B9FB27B49800}" dt="2020-05-21T12:13:09.078" v="6289"/>
          <ac:spMkLst>
            <pc:docMk/>
            <pc:sldMk cId="1877677227" sldId="292"/>
            <ac:spMk id="17" creationId="{77CA870D-DF5B-4615-BF51-F5B1A4E7D413}"/>
          </ac:spMkLst>
        </pc:spChg>
        <pc:picChg chg="mod">
          <ac:chgData name="英洋 松島" userId="ad81d369-4a7e-417b-9a8f-f061c4c269f1" providerId="ADAL" clId="{99693684-F4C4-4E40-85CB-B9FB27B49800}" dt="2020-05-21T12:12:01.543" v="6005" actId="1076"/>
          <ac:picMkLst>
            <pc:docMk/>
            <pc:sldMk cId="1877677227" sldId="292"/>
            <ac:picMk id="6" creationId="{A6519965-FE2E-45FA-B33D-611C3CC45C6A}"/>
          </ac:picMkLst>
        </pc:picChg>
        <pc:picChg chg="mod">
          <ac:chgData name="英洋 松島" userId="ad81d369-4a7e-417b-9a8f-f061c4c269f1" providerId="ADAL" clId="{99693684-F4C4-4E40-85CB-B9FB27B49800}" dt="2020-05-21T12:11:54.617" v="6003" actId="14826"/>
          <ac:picMkLst>
            <pc:docMk/>
            <pc:sldMk cId="1877677227" sldId="292"/>
            <ac:picMk id="9" creationId="{20327D44-0C95-4661-9AD0-C5AC72A6A5C5}"/>
          </ac:picMkLst>
        </pc:picChg>
        <pc:cxnChg chg="mod">
          <ac:chgData name="英洋 松島" userId="ad81d369-4a7e-417b-9a8f-f061c4c269f1" providerId="ADAL" clId="{99693684-F4C4-4E40-85CB-B9FB27B49800}" dt="2020-05-21T12:12:01.543" v="6005" actId="1076"/>
          <ac:cxnSpMkLst>
            <pc:docMk/>
            <pc:sldMk cId="1877677227" sldId="292"/>
            <ac:cxnSpMk id="10" creationId="{5C3A24AB-9F29-48CC-9824-2577C6440AB3}"/>
          </ac:cxnSpMkLst>
        </pc:cxnChg>
      </pc:sldChg>
      <pc:sldChg chg="delSp modSp add">
        <pc:chgData name="英洋 松島" userId="ad81d369-4a7e-417b-9a8f-f061c4c269f1" providerId="ADAL" clId="{99693684-F4C4-4E40-85CB-B9FB27B49800}" dt="2020-05-21T12:15:54.558" v="6626" actId="14100"/>
        <pc:sldMkLst>
          <pc:docMk/>
          <pc:sldMk cId="768097454" sldId="293"/>
        </pc:sldMkLst>
        <pc:spChg chg="mod">
          <ac:chgData name="英洋 松島" userId="ad81d369-4a7e-417b-9a8f-f061c4c269f1" providerId="ADAL" clId="{99693684-F4C4-4E40-85CB-B9FB27B49800}" dt="2020-05-21T12:15:03.988" v="6535"/>
          <ac:spMkLst>
            <pc:docMk/>
            <pc:sldMk cId="768097454" sldId="293"/>
            <ac:spMk id="5" creationId="{A7CCD1F5-AC6B-417C-BCFA-4633B7A08D74}"/>
          </ac:spMkLst>
        </pc:spChg>
        <pc:spChg chg="mod">
          <ac:chgData name="英洋 松島" userId="ad81d369-4a7e-417b-9a8f-f061c4c269f1" providerId="ADAL" clId="{99693684-F4C4-4E40-85CB-B9FB27B49800}" dt="2020-05-21T12:15:30.502" v="6538" actId="1076"/>
          <ac:spMkLst>
            <pc:docMk/>
            <pc:sldMk cId="768097454" sldId="293"/>
            <ac:spMk id="14" creationId="{CA2C7A05-FFA0-4E63-BA56-7A4276928CC1}"/>
          </ac:spMkLst>
        </pc:spChg>
        <pc:spChg chg="mod">
          <ac:chgData name="英洋 松島" userId="ad81d369-4a7e-417b-9a8f-f061c4c269f1" providerId="ADAL" clId="{99693684-F4C4-4E40-85CB-B9FB27B49800}" dt="2020-05-21T12:15:54.558" v="6626" actId="14100"/>
          <ac:spMkLst>
            <pc:docMk/>
            <pc:sldMk cId="768097454" sldId="293"/>
            <ac:spMk id="16" creationId="{6C4AA9F5-4918-43B8-A826-15DBD5F7D6FE}"/>
          </ac:spMkLst>
        </pc:spChg>
        <pc:spChg chg="del mod">
          <ac:chgData name="英洋 松島" userId="ad81d369-4a7e-417b-9a8f-f061c4c269f1" providerId="ADAL" clId="{99693684-F4C4-4E40-85CB-B9FB27B49800}" dt="2020-05-21T12:15:34.316" v="6541" actId="478"/>
          <ac:spMkLst>
            <pc:docMk/>
            <pc:sldMk cId="768097454" sldId="293"/>
            <ac:spMk id="17" creationId="{77CA870D-DF5B-4615-BF51-F5B1A4E7D413}"/>
          </ac:spMkLst>
        </pc:spChg>
        <pc:picChg chg="mod">
          <ac:chgData name="英洋 松島" userId="ad81d369-4a7e-417b-9a8f-f061c4c269f1" providerId="ADAL" clId="{99693684-F4C4-4E40-85CB-B9FB27B49800}" dt="2020-05-21T12:15:20.918" v="6536" actId="14826"/>
          <ac:picMkLst>
            <pc:docMk/>
            <pc:sldMk cId="768097454" sldId="293"/>
            <ac:picMk id="6" creationId="{A6519965-FE2E-45FA-B33D-611C3CC45C6A}"/>
          </ac:picMkLst>
        </pc:picChg>
        <pc:picChg chg="mod">
          <ac:chgData name="英洋 松島" userId="ad81d369-4a7e-417b-9a8f-f061c4c269f1" providerId="ADAL" clId="{99693684-F4C4-4E40-85CB-B9FB27B49800}" dt="2020-05-21T12:15:26.778" v="6537" actId="14826"/>
          <ac:picMkLst>
            <pc:docMk/>
            <pc:sldMk cId="768097454" sldId="293"/>
            <ac:picMk id="9" creationId="{20327D44-0C95-4661-9AD0-C5AC72A6A5C5}"/>
          </ac:picMkLst>
        </pc:picChg>
      </pc:sldChg>
      <pc:sldChg chg="addSp delSp modSp add">
        <pc:chgData name="英洋 松島" userId="ad81d369-4a7e-417b-9a8f-f061c4c269f1" providerId="ADAL" clId="{99693684-F4C4-4E40-85CB-B9FB27B49800}" dt="2020-05-21T12:22:08.719" v="6789" actId="14100"/>
        <pc:sldMkLst>
          <pc:docMk/>
          <pc:sldMk cId="3896689108" sldId="294"/>
        </pc:sldMkLst>
        <pc:spChg chg="add del">
          <ac:chgData name="英洋 松島" userId="ad81d369-4a7e-417b-9a8f-f061c4c269f1" providerId="ADAL" clId="{99693684-F4C4-4E40-85CB-B9FB27B49800}" dt="2020-05-21T12:17:25.863" v="6723"/>
          <ac:spMkLst>
            <pc:docMk/>
            <pc:sldMk cId="3896689108" sldId="294"/>
            <ac:spMk id="2" creationId="{83A0A1C0-71BC-47B7-8D4C-059617EB6FF7}"/>
          </ac:spMkLst>
        </pc:spChg>
        <pc:spChg chg="mod">
          <ac:chgData name="英洋 松島" userId="ad81d369-4a7e-417b-9a8f-f061c4c269f1" providerId="ADAL" clId="{99693684-F4C4-4E40-85CB-B9FB27B49800}" dt="2020-05-21T12:16:09.227" v="6720"/>
          <ac:spMkLst>
            <pc:docMk/>
            <pc:sldMk cId="3896689108" sldId="294"/>
            <ac:spMk id="5" creationId="{CEBD96F6-17F1-4F04-BA03-163EBBBBB7B3}"/>
          </ac:spMkLst>
        </pc:spChg>
        <pc:spChg chg="add del mod">
          <ac:chgData name="英洋 松島" userId="ad81d369-4a7e-417b-9a8f-f061c4c269f1" providerId="ADAL" clId="{99693684-F4C4-4E40-85CB-B9FB27B49800}" dt="2020-05-21T12:17:23.314" v="6722"/>
          <ac:spMkLst>
            <pc:docMk/>
            <pc:sldMk cId="3896689108" sldId="294"/>
            <ac:spMk id="6" creationId="{5D291B73-BB44-4FB1-AFA1-74213EC71DF6}"/>
          </ac:spMkLst>
        </pc:spChg>
        <pc:spChg chg="add del mod">
          <ac:chgData name="英洋 松島" userId="ad81d369-4a7e-417b-9a8f-f061c4c269f1" providerId="ADAL" clId="{99693684-F4C4-4E40-85CB-B9FB27B49800}" dt="2020-05-21T12:20:31.212" v="6743" actId="478"/>
          <ac:spMkLst>
            <pc:docMk/>
            <pc:sldMk cId="3896689108" sldId="294"/>
            <ac:spMk id="8" creationId="{66F37203-FD57-47AF-AECD-E915154EE5CF}"/>
          </ac:spMkLst>
        </pc:spChg>
        <pc:spChg chg="add del mod">
          <ac:chgData name="英洋 松島" userId="ad81d369-4a7e-417b-9a8f-f061c4c269f1" providerId="ADAL" clId="{99693684-F4C4-4E40-85CB-B9FB27B49800}" dt="2020-05-21T12:20:33.987" v="6745"/>
          <ac:spMkLst>
            <pc:docMk/>
            <pc:sldMk cId="3896689108" sldId="294"/>
            <ac:spMk id="11" creationId="{6C52D73D-6F0F-45C6-9846-B270B18EBB04}"/>
          </ac:spMkLst>
        </pc:spChg>
        <pc:spChg chg="add mod">
          <ac:chgData name="英洋 松島" userId="ad81d369-4a7e-417b-9a8f-f061c4c269f1" providerId="ADAL" clId="{99693684-F4C4-4E40-85CB-B9FB27B49800}" dt="2020-05-21T12:21:46.964" v="6781" actId="1076"/>
          <ac:spMkLst>
            <pc:docMk/>
            <pc:sldMk cId="3896689108" sldId="294"/>
            <ac:spMk id="13" creationId="{2A52D670-C120-42B3-B011-64BF91E54BCD}"/>
          </ac:spMkLst>
        </pc:spChg>
        <pc:spChg chg="add mod">
          <ac:chgData name="英洋 松島" userId="ad81d369-4a7e-417b-9a8f-f061c4c269f1" providerId="ADAL" clId="{99693684-F4C4-4E40-85CB-B9FB27B49800}" dt="2020-05-21T12:22:08.719" v="6789" actId="14100"/>
          <ac:spMkLst>
            <pc:docMk/>
            <pc:sldMk cId="3896689108" sldId="294"/>
            <ac:spMk id="15" creationId="{7032368C-2F46-46D0-AC76-2C95FE158110}"/>
          </ac:spMkLst>
        </pc:spChg>
        <pc:spChg chg="add mod">
          <ac:chgData name="英洋 松島" userId="ad81d369-4a7e-417b-9a8f-f061c4c269f1" providerId="ADAL" clId="{99693684-F4C4-4E40-85CB-B9FB27B49800}" dt="2020-05-21T12:22:04.543" v="6787" actId="1076"/>
          <ac:spMkLst>
            <pc:docMk/>
            <pc:sldMk cId="3896689108" sldId="294"/>
            <ac:spMk id="16" creationId="{B2E9BDE7-6788-489C-9463-399F1718AA20}"/>
          </ac:spMkLst>
        </pc:spChg>
        <pc:picChg chg="add del mod">
          <ac:chgData name="英洋 松島" userId="ad81d369-4a7e-417b-9a8f-f061c4c269f1" providerId="ADAL" clId="{99693684-F4C4-4E40-85CB-B9FB27B49800}" dt="2020-05-21T12:20:32.606" v="6744" actId="478"/>
          <ac:picMkLst>
            <pc:docMk/>
            <pc:sldMk cId="3896689108" sldId="294"/>
            <ac:picMk id="7" creationId="{B987F677-CE8F-475D-8C6E-D35E67C2E888}"/>
          </ac:picMkLst>
        </pc:picChg>
        <pc:picChg chg="add mod">
          <ac:chgData name="英洋 松島" userId="ad81d369-4a7e-417b-9a8f-f061c4c269f1" providerId="ADAL" clId="{99693684-F4C4-4E40-85CB-B9FB27B49800}" dt="2020-05-21T12:21:26.319" v="6753" actId="1076"/>
          <ac:picMkLst>
            <pc:docMk/>
            <pc:sldMk cId="3896689108" sldId="294"/>
            <ac:picMk id="9" creationId="{38736680-491B-4659-97C6-32B88E357499}"/>
          </ac:picMkLst>
        </pc:picChg>
        <pc:picChg chg="add mod">
          <ac:chgData name="英洋 松島" userId="ad81d369-4a7e-417b-9a8f-f061c4c269f1" providerId="ADAL" clId="{99693684-F4C4-4E40-85CB-B9FB27B49800}" dt="2020-05-21T12:21:43.390" v="6780" actId="14100"/>
          <ac:picMkLst>
            <pc:docMk/>
            <pc:sldMk cId="3896689108" sldId="294"/>
            <ac:picMk id="12" creationId="{AF3ADF50-86C0-489F-8AC7-7050938F5EC0}"/>
          </ac:picMkLst>
        </pc:picChg>
        <pc:picChg chg="add mod">
          <ac:chgData name="英洋 松島" userId="ad81d369-4a7e-417b-9a8f-f061c4c269f1" providerId="ADAL" clId="{99693684-F4C4-4E40-85CB-B9FB27B49800}" dt="2020-05-21T12:21:46.964" v="6781" actId="1076"/>
          <ac:picMkLst>
            <pc:docMk/>
            <pc:sldMk cId="3896689108" sldId="294"/>
            <ac:picMk id="14" creationId="{AC658890-5D56-42E6-BDC8-D8E7F848A5DD}"/>
          </ac:picMkLst>
        </pc:picChg>
      </pc:sldChg>
      <pc:sldChg chg="addSp delSp modSp add">
        <pc:chgData name="英洋 松島" userId="ad81d369-4a7e-417b-9a8f-f061c4c269f1" providerId="ADAL" clId="{99693684-F4C4-4E40-85CB-B9FB27B49800}" dt="2020-05-21T12:22:44.112" v="6877"/>
        <pc:sldMkLst>
          <pc:docMk/>
          <pc:sldMk cId="3772088480" sldId="295"/>
        </pc:sldMkLst>
        <pc:spChg chg="del">
          <ac:chgData name="英洋 松島" userId="ad81d369-4a7e-417b-9a8f-f061c4c269f1" providerId="ADAL" clId="{99693684-F4C4-4E40-85CB-B9FB27B49800}" dt="2020-05-21T12:22:31.981" v="6792"/>
          <ac:spMkLst>
            <pc:docMk/>
            <pc:sldMk cId="3772088480" sldId="295"/>
            <ac:spMk id="2" creationId="{D7DFA46B-E982-42F8-828A-4993645B869F}"/>
          </ac:spMkLst>
        </pc:spChg>
        <pc:spChg chg="del mod">
          <ac:chgData name="英洋 松島" userId="ad81d369-4a7e-417b-9a8f-f061c4c269f1" providerId="ADAL" clId="{99693684-F4C4-4E40-85CB-B9FB27B49800}" dt="2020-05-21T12:22:31.981" v="6792"/>
          <ac:spMkLst>
            <pc:docMk/>
            <pc:sldMk cId="3772088480" sldId="295"/>
            <ac:spMk id="5" creationId="{8CE891CA-E37A-4FA6-B2B8-2B1656018A76}"/>
          </ac:spMkLst>
        </pc:spChg>
        <pc:spChg chg="add mod">
          <ac:chgData name="英洋 松島" userId="ad81d369-4a7e-417b-9a8f-f061c4c269f1" providerId="ADAL" clId="{99693684-F4C4-4E40-85CB-B9FB27B49800}" dt="2020-05-21T12:22:44.112" v="6877"/>
          <ac:spMkLst>
            <pc:docMk/>
            <pc:sldMk cId="3772088480" sldId="295"/>
            <ac:spMk id="6" creationId="{8FC8FCBB-D969-4602-879A-05630D0BC2E6}"/>
          </ac:spMkLst>
        </pc:spChg>
        <pc:spChg chg="add mod">
          <ac:chgData name="英洋 松島" userId="ad81d369-4a7e-417b-9a8f-f061c4c269f1" providerId="ADAL" clId="{99693684-F4C4-4E40-85CB-B9FB27B49800}" dt="2020-05-21T12:22:31.981" v="6792"/>
          <ac:spMkLst>
            <pc:docMk/>
            <pc:sldMk cId="3772088480" sldId="295"/>
            <ac:spMk id="7" creationId="{BAE385FA-F72A-4552-A035-E34B1C278992}"/>
          </ac:spMkLst>
        </pc:spChg>
      </pc:sldChg>
      <pc:sldChg chg="addSp delSp modSp add">
        <pc:chgData name="英洋 松島" userId="ad81d369-4a7e-417b-9a8f-f061c4c269f1" providerId="ADAL" clId="{99693684-F4C4-4E40-85CB-B9FB27B49800}" dt="2020-05-21T12:33:00.887" v="8176" actId="1076"/>
        <pc:sldMkLst>
          <pc:docMk/>
          <pc:sldMk cId="709198008" sldId="296"/>
        </pc:sldMkLst>
        <pc:spChg chg="del">
          <ac:chgData name="英洋 松島" userId="ad81d369-4a7e-417b-9a8f-f061c4c269f1" providerId="ADAL" clId="{99693684-F4C4-4E40-85CB-B9FB27B49800}" dt="2020-05-21T12:23:56.557" v="6879"/>
          <ac:spMkLst>
            <pc:docMk/>
            <pc:sldMk cId="709198008" sldId="296"/>
            <ac:spMk id="2" creationId="{D9AC86CA-B43F-4637-954B-CFA48A412271}"/>
          </ac:spMkLst>
        </pc:spChg>
        <pc:spChg chg="del">
          <ac:chgData name="英洋 松島" userId="ad81d369-4a7e-417b-9a8f-f061c4c269f1" providerId="ADAL" clId="{99693684-F4C4-4E40-85CB-B9FB27B49800}" dt="2020-05-21T12:23:56.557" v="6879"/>
          <ac:spMkLst>
            <pc:docMk/>
            <pc:sldMk cId="709198008" sldId="296"/>
            <ac:spMk id="3" creationId="{824CD1C2-FFA3-48F2-A850-C178AC3BB430}"/>
          </ac:spMkLst>
        </pc:spChg>
        <pc:spChg chg="add mod">
          <ac:chgData name="英洋 松島" userId="ad81d369-4a7e-417b-9a8f-f061c4c269f1" providerId="ADAL" clId="{99693684-F4C4-4E40-85CB-B9FB27B49800}" dt="2020-05-21T12:25:15.319" v="7194"/>
          <ac:spMkLst>
            <pc:docMk/>
            <pc:sldMk cId="709198008" sldId="296"/>
            <ac:spMk id="4" creationId="{33B19D71-DD64-4965-9D96-83BCCDB9DC6B}"/>
          </ac:spMkLst>
        </pc:spChg>
        <pc:spChg chg="add mod">
          <ac:chgData name="英洋 松島" userId="ad81d369-4a7e-417b-9a8f-f061c4c269f1" providerId="ADAL" clId="{99693684-F4C4-4E40-85CB-B9FB27B49800}" dt="2020-05-21T12:25:20" v="7196" actId="1076"/>
          <ac:spMkLst>
            <pc:docMk/>
            <pc:sldMk cId="709198008" sldId="296"/>
            <ac:spMk id="5" creationId="{B0CF0166-E56E-48AB-9E26-8124C65213A4}"/>
          </ac:spMkLst>
        </pc:spChg>
        <pc:spChg chg="add del">
          <ac:chgData name="英洋 松島" userId="ad81d369-4a7e-417b-9a8f-f061c4c269f1" providerId="ADAL" clId="{99693684-F4C4-4E40-85CB-B9FB27B49800}" dt="2020-05-21T12:25:22.335" v="7198"/>
          <ac:spMkLst>
            <pc:docMk/>
            <pc:sldMk cId="709198008" sldId="296"/>
            <ac:spMk id="6" creationId="{89039B4D-03FF-4004-A3F4-91A6719828A9}"/>
          </ac:spMkLst>
        </pc:spChg>
        <pc:spChg chg="add del mod">
          <ac:chgData name="英洋 松島" userId="ad81d369-4a7e-417b-9a8f-f061c4c269f1" providerId="ADAL" clId="{99693684-F4C4-4E40-85CB-B9FB27B49800}" dt="2020-05-21T12:30:29.532" v="7668" actId="478"/>
          <ac:spMkLst>
            <pc:docMk/>
            <pc:sldMk cId="709198008" sldId="296"/>
            <ac:spMk id="8" creationId="{A4D9F323-5BD9-4321-A33C-6D286AD029DB}"/>
          </ac:spMkLst>
        </pc:spChg>
        <pc:spChg chg="add del mod">
          <ac:chgData name="英洋 松島" userId="ad81d369-4a7e-417b-9a8f-f061c4c269f1" providerId="ADAL" clId="{99693684-F4C4-4E40-85CB-B9FB27B49800}" dt="2020-05-21T12:30:22.661" v="7664" actId="478"/>
          <ac:spMkLst>
            <pc:docMk/>
            <pc:sldMk cId="709198008" sldId="296"/>
            <ac:spMk id="10" creationId="{FACEADB0-F26C-4682-8DCA-DB4E02EF3598}"/>
          </ac:spMkLst>
        </pc:spChg>
        <pc:spChg chg="add mod">
          <ac:chgData name="英洋 松島" userId="ad81d369-4a7e-417b-9a8f-f061c4c269f1" providerId="ADAL" clId="{99693684-F4C4-4E40-85CB-B9FB27B49800}" dt="2020-05-21T12:33:00.887" v="8176" actId="1076"/>
          <ac:spMkLst>
            <pc:docMk/>
            <pc:sldMk cId="709198008" sldId="296"/>
            <ac:spMk id="11" creationId="{55B82CCB-217F-486B-9386-4A8122826CBB}"/>
          </ac:spMkLst>
        </pc:spChg>
        <pc:spChg chg="add del mod">
          <ac:chgData name="英洋 松島" userId="ad81d369-4a7e-417b-9a8f-f061c4c269f1" providerId="ADAL" clId="{99693684-F4C4-4E40-85CB-B9FB27B49800}" dt="2020-05-21T12:28:57.380" v="7363" actId="478"/>
          <ac:spMkLst>
            <pc:docMk/>
            <pc:sldMk cId="709198008" sldId="296"/>
            <ac:spMk id="12" creationId="{D23242E8-36F0-44A1-99E1-407E9215CC72}"/>
          </ac:spMkLst>
        </pc:spChg>
        <pc:spChg chg="add mod">
          <ac:chgData name="英洋 松島" userId="ad81d369-4a7e-417b-9a8f-f061c4c269f1" providerId="ADAL" clId="{99693684-F4C4-4E40-85CB-B9FB27B49800}" dt="2020-05-21T12:32:51.712" v="8174"/>
          <ac:spMkLst>
            <pc:docMk/>
            <pc:sldMk cId="709198008" sldId="296"/>
            <ac:spMk id="13" creationId="{925F1E9A-499F-47D1-9E2C-61BACA67F8F5}"/>
          </ac:spMkLst>
        </pc:spChg>
        <pc:spChg chg="add del mod">
          <ac:chgData name="英洋 松島" userId="ad81d369-4a7e-417b-9a8f-f061c4c269f1" providerId="ADAL" clId="{99693684-F4C4-4E40-85CB-B9FB27B49800}" dt="2020-05-21T12:32:55.716" v="8175" actId="478"/>
          <ac:spMkLst>
            <pc:docMk/>
            <pc:sldMk cId="709198008" sldId="296"/>
            <ac:spMk id="14" creationId="{74EEE388-3BB2-4088-A292-40702B8AC97C}"/>
          </ac:spMkLst>
        </pc:spChg>
        <pc:picChg chg="add del mod">
          <ac:chgData name="英洋 松島" userId="ad81d369-4a7e-417b-9a8f-f061c4c269f1" providerId="ADAL" clId="{99693684-F4C4-4E40-85CB-B9FB27B49800}" dt="2020-05-21T12:27:50.648" v="7328" actId="478"/>
          <ac:picMkLst>
            <pc:docMk/>
            <pc:sldMk cId="709198008" sldId="296"/>
            <ac:picMk id="7" creationId="{FC731317-84FA-48A5-8866-359037E205AF}"/>
          </ac:picMkLst>
        </pc:picChg>
        <pc:picChg chg="add del mod">
          <ac:chgData name="英洋 松島" userId="ad81d369-4a7e-417b-9a8f-f061c4c269f1" providerId="ADAL" clId="{99693684-F4C4-4E40-85CB-B9FB27B49800}" dt="2020-05-21T12:27:50.041" v="7327"/>
          <ac:picMkLst>
            <pc:docMk/>
            <pc:sldMk cId="709198008" sldId="296"/>
            <ac:picMk id="9" creationId="{5FAFDE14-AA0E-43B7-9C8A-2CD30B998A8C}"/>
          </ac:picMkLst>
        </pc:picChg>
      </pc:sldChg>
      <pc:sldChg chg="addSp delSp modSp add">
        <pc:chgData name="英洋 松島" userId="ad81d369-4a7e-417b-9a8f-f061c4c269f1" providerId="ADAL" clId="{99693684-F4C4-4E40-85CB-B9FB27B49800}" dt="2020-05-21T12:38:23.386" v="8648" actId="20577"/>
        <pc:sldMkLst>
          <pc:docMk/>
          <pc:sldMk cId="2389849647" sldId="297"/>
        </pc:sldMkLst>
        <pc:spChg chg="del">
          <ac:chgData name="英洋 松島" userId="ad81d369-4a7e-417b-9a8f-f061c4c269f1" providerId="ADAL" clId="{99693684-F4C4-4E40-85CB-B9FB27B49800}" dt="2020-05-21T12:33:27.288" v="8241"/>
          <ac:spMkLst>
            <pc:docMk/>
            <pc:sldMk cId="2389849647" sldId="297"/>
            <ac:spMk id="2" creationId="{1CDC4D5A-1253-48F2-8A67-6B3711007812}"/>
          </ac:spMkLst>
        </pc:spChg>
        <pc:spChg chg="mod">
          <ac:chgData name="英洋 松島" userId="ad81d369-4a7e-417b-9a8f-f061c4c269f1" providerId="ADAL" clId="{99693684-F4C4-4E40-85CB-B9FB27B49800}" dt="2020-05-21T12:33:14.671" v="8238"/>
          <ac:spMkLst>
            <pc:docMk/>
            <pc:sldMk cId="2389849647" sldId="297"/>
            <ac:spMk id="5" creationId="{5BF835F8-900E-46BD-8E0B-69E79CA1A082}"/>
          </ac:spMkLst>
        </pc:spChg>
        <pc:spChg chg="add del mod">
          <ac:chgData name="英洋 松島" userId="ad81d369-4a7e-417b-9a8f-f061c4c269f1" providerId="ADAL" clId="{99693684-F4C4-4E40-85CB-B9FB27B49800}" dt="2020-05-21T12:33:36.588" v="8245" actId="478"/>
          <ac:spMkLst>
            <pc:docMk/>
            <pc:sldMk cId="2389849647" sldId="297"/>
            <ac:spMk id="7" creationId="{8C2DD3BF-C8E3-4D39-B6DD-9D9222397D1A}"/>
          </ac:spMkLst>
        </pc:spChg>
        <pc:spChg chg="add mod">
          <ac:chgData name="英洋 松島" userId="ad81d369-4a7e-417b-9a8f-f061c4c269f1" providerId="ADAL" clId="{99693684-F4C4-4E40-85CB-B9FB27B49800}" dt="2020-05-21T12:33:58.718" v="8279"/>
          <ac:spMkLst>
            <pc:docMk/>
            <pc:sldMk cId="2389849647" sldId="297"/>
            <ac:spMk id="8" creationId="{07B605A3-732F-4A13-B0EF-F4264DC51DFD}"/>
          </ac:spMkLst>
        </pc:spChg>
        <pc:spChg chg="add mod">
          <ac:chgData name="英洋 松島" userId="ad81d369-4a7e-417b-9a8f-f061c4c269f1" providerId="ADAL" clId="{99693684-F4C4-4E40-85CB-B9FB27B49800}" dt="2020-05-21T12:33:50.591" v="8250" actId="14100"/>
          <ac:spMkLst>
            <pc:docMk/>
            <pc:sldMk cId="2389849647" sldId="297"/>
            <ac:spMk id="10" creationId="{2ADFBA6F-FD70-400E-9640-8EE259457D8D}"/>
          </ac:spMkLst>
        </pc:spChg>
        <pc:spChg chg="add del mod">
          <ac:chgData name="英洋 松島" userId="ad81d369-4a7e-417b-9a8f-f061c4c269f1" providerId="ADAL" clId="{99693684-F4C4-4E40-85CB-B9FB27B49800}" dt="2020-05-21T12:34:23.351" v="8282" actId="478"/>
          <ac:spMkLst>
            <pc:docMk/>
            <pc:sldMk cId="2389849647" sldId="297"/>
            <ac:spMk id="12" creationId="{177825CB-F1DD-40CB-A4CF-50CB386203ED}"/>
          </ac:spMkLst>
        </pc:spChg>
        <pc:spChg chg="add del mod">
          <ac:chgData name="英洋 松島" userId="ad81d369-4a7e-417b-9a8f-f061c4c269f1" providerId="ADAL" clId="{99693684-F4C4-4E40-85CB-B9FB27B49800}" dt="2020-05-21T12:34:23.351" v="8282" actId="478"/>
          <ac:spMkLst>
            <pc:docMk/>
            <pc:sldMk cId="2389849647" sldId="297"/>
            <ac:spMk id="13" creationId="{89DDCBFD-7228-40EE-8ADA-2374B6F5A94C}"/>
          </ac:spMkLst>
        </pc:spChg>
        <pc:spChg chg="add del">
          <ac:chgData name="英洋 松島" userId="ad81d369-4a7e-417b-9a8f-f061c4c269f1" providerId="ADAL" clId="{99693684-F4C4-4E40-85CB-B9FB27B49800}" dt="2020-05-21T12:34:32.032" v="8284"/>
          <ac:spMkLst>
            <pc:docMk/>
            <pc:sldMk cId="2389849647" sldId="297"/>
            <ac:spMk id="15" creationId="{582FF3F8-4210-4BA0-ADAB-0FBB5CA13407}"/>
          </ac:spMkLst>
        </pc:spChg>
        <pc:spChg chg="add del mod">
          <ac:chgData name="英洋 松島" userId="ad81d369-4a7e-417b-9a8f-f061c4c269f1" providerId="ADAL" clId="{99693684-F4C4-4E40-85CB-B9FB27B49800}" dt="2020-05-21T12:34:55.540" v="8293" actId="478"/>
          <ac:spMkLst>
            <pc:docMk/>
            <pc:sldMk cId="2389849647" sldId="297"/>
            <ac:spMk id="17" creationId="{8503AF65-04E1-4ED3-810F-156C0EA28AFE}"/>
          </ac:spMkLst>
        </pc:spChg>
        <pc:spChg chg="add mod">
          <ac:chgData name="英洋 松島" userId="ad81d369-4a7e-417b-9a8f-f061c4c269f1" providerId="ADAL" clId="{99693684-F4C4-4E40-85CB-B9FB27B49800}" dt="2020-05-21T12:36:17.295" v="8542" actId="1076"/>
          <ac:spMkLst>
            <pc:docMk/>
            <pc:sldMk cId="2389849647" sldId="297"/>
            <ac:spMk id="18" creationId="{D5956A86-D6FE-4DB3-8A71-02A7A1C87DAF}"/>
          </ac:spMkLst>
        </pc:spChg>
        <pc:spChg chg="add mod">
          <ac:chgData name="英洋 松島" userId="ad81d369-4a7e-417b-9a8f-f061c4c269f1" providerId="ADAL" clId="{99693684-F4C4-4E40-85CB-B9FB27B49800}" dt="2020-05-21T12:37:19.048" v="8582" actId="1076"/>
          <ac:spMkLst>
            <pc:docMk/>
            <pc:sldMk cId="2389849647" sldId="297"/>
            <ac:spMk id="19" creationId="{9717447F-86A6-4549-B59D-2BF521808C09}"/>
          </ac:spMkLst>
        </pc:spChg>
        <pc:spChg chg="add del mod">
          <ac:chgData name="英洋 松島" userId="ad81d369-4a7e-417b-9a8f-f061c4c269f1" providerId="ADAL" clId="{99693684-F4C4-4E40-85CB-B9FB27B49800}" dt="2020-05-21T12:36:10.420" v="8541" actId="478"/>
          <ac:spMkLst>
            <pc:docMk/>
            <pc:sldMk cId="2389849647" sldId="297"/>
            <ac:spMk id="21" creationId="{82A2C223-9C5B-4B36-A750-FC0A8CB6B05A}"/>
          </ac:spMkLst>
        </pc:spChg>
        <pc:spChg chg="add mod">
          <ac:chgData name="英洋 松島" userId="ad81d369-4a7e-417b-9a8f-f061c4c269f1" providerId="ADAL" clId="{99693684-F4C4-4E40-85CB-B9FB27B49800}" dt="2020-05-21T12:38:15.295" v="8625" actId="1076"/>
          <ac:spMkLst>
            <pc:docMk/>
            <pc:sldMk cId="2389849647" sldId="297"/>
            <ac:spMk id="22" creationId="{AF66F5AB-5946-4660-8C14-CC54B56FFE8B}"/>
          </ac:spMkLst>
        </pc:spChg>
        <pc:spChg chg="add del">
          <ac:chgData name="英洋 松島" userId="ad81d369-4a7e-417b-9a8f-f061c4c269f1" providerId="ADAL" clId="{99693684-F4C4-4E40-85CB-B9FB27B49800}" dt="2020-05-21T12:37:10.308" v="8577" actId="478"/>
          <ac:spMkLst>
            <pc:docMk/>
            <pc:sldMk cId="2389849647" sldId="297"/>
            <ac:spMk id="23" creationId="{C0C52173-68DD-48A6-9DFE-1A2FAA33C9C1}"/>
          </ac:spMkLst>
        </pc:spChg>
        <pc:spChg chg="add mod">
          <ac:chgData name="英洋 松島" userId="ad81d369-4a7e-417b-9a8f-f061c4c269f1" providerId="ADAL" clId="{99693684-F4C4-4E40-85CB-B9FB27B49800}" dt="2020-05-21T12:37:43.631" v="8587" actId="1076"/>
          <ac:spMkLst>
            <pc:docMk/>
            <pc:sldMk cId="2389849647" sldId="297"/>
            <ac:spMk id="24" creationId="{480AD0F2-EC25-4711-A801-FB793D980232}"/>
          </ac:spMkLst>
        </pc:spChg>
        <pc:spChg chg="add mod">
          <ac:chgData name="英洋 松島" userId="ad81d369-4a7e-417b-9a8f-f061c4c269f1" providerId="ADAL" clId="{99693684-F4C4-4E40-85CB-B9FB27B49800}" dt="2020-05-21T12:38:23.386" v="8648" actId="20577"/>
          <ac:spMkLst>
            <pc:docMk/>
            <pc:sldMk cId="2389849647" sldId="297"/>
            <ac:spMk id="25" creationId="{A1EA0015-5D1A-4D88-9F11-CF6558805675}"/>
          </ac:spMkLst>
        </pc:spChg>
        <pc:picChg chg="add del">
          <ac:chgData name="英洋 松島" userId="ad81d369-4a7e-417b-9a8f-f061c4c269f1" providerId="ADAL" clId="{99693684-F4C4-4E40-85CB-B9FB27B49800}" dt="2020-05-21T12:33:26.516" v="8240"/>
          <ac:picMkLst>
            <pc:docMk/>
            <pc:sldMk cId="2389849647" sldId="297"/>
            <ac:picMk id="6" creationId="{C4F82C40-BDDA-4AFC-A0C4-180F126F409E}"/>
          </ac:picMkLst>
        </pc:picChg>
        <pc:picChg chg="add mod ord">
          <ac:chgData name="英洋 松島" userId="ad81d369-4a7e-417b-9a8f-f061c4c269f1" providerId="ADAL" clId="{99693684-F4C4-4E40-85CB-B9FB27B49800}" dt="2020-05-21T12:33:32.788" v="8243" actId="167"/>
          <ac:picMkLst>
            <pc:docMk/>
            <pc:sldMk cId="2389849647" sldId="297"/>
            <ac:picMk id="9" creationId="{0203B6FC-604A-47A6-9AD6-F89ED13A55ED}"/>
          </ac:picMkLst>
        </pc:picChg>
        <pc:picChg chg="add del mod">
          <ac:chgData name="英洋 松島" userId="ad81d369-4a7e-417b-9a8f-f061c4c269f1" providerId="ADAL" clId="{99693684-F4C4-4E40-85CB-B9FB27B49800}" dt="2020-05-21T12:34:23.351" v="8282" actId="478"/>
          <ac:picMkLst>
            <pc:docMk/>
            <pc:sldMk cId="2389849647" sldId="297"/>
            <ac:picMk id="11" creationId="{6BB2DAD4-AC18-4C0E-AC28-E21C4CF032CA}"/>
          </ac:picMkLst>
        </pc:picChg>
        <pc:picChg chg="add del">
          <ac:chgData name="英洋 松島" userId="ad81d369-4a7e-417b-9a8f-f061c4c269f1" providerId="ADAL" clId="{99693684-F4C4-4E40-85CB-B9FB27B49800}" dt="2020-05-21T12:34:32.032" v="8284"/>
          <ac:picMkLst>
            <pc:docMk/>
            <pc:sldMk cId="2389849647" sldId="297"/>
            <ac:picMk id="14" creationId="{67BCBCB2-9E8B-49AD-89EB-E02126390A98}"/>
          </ac:picMkLst>
        </pc:picChg>
        <pc:picChg chg="add mod modCrop">
          <ac:chgData name="英洋 松島" userId="ad81d369-4a7e-417b-9a8f-f061c4c269f1" providerId="ADAL" clId="{99693684-F4C4-4E40-85CB-B9FB27B49800}" dt="2020-05-21T12:36:17.295" v="8542" actId="1076"/>
          <ac:picMkLst>
            <pc:docMk/>
            <pc:sldMk cId="2389849647" sldId="297"/>
            <ac:picMk id="16" creationId="{A650F556-F4F3-4CA9-8A89-01E01A0E2896}"/>
          </ac:picMkLst>
        </pc:picChg>
        <pc:picChg chg="add del mod">
          <ac:chgData name="英洋 松島" userId="ad81d369-4a7e-417b-9a8f-f061c4c269f1" providerId="ADAL" clId="{99693684-F4C4-4E40-85CB-B9FB27B49800}" dt="2020-05-21T12:38:15.295" v="8625" actId="1076"/>
          <ac:picMkLst>
            <pc:docMk/>
            <pc:sldMk cId="2389849647" sldId="297"/>
            <ac:picMk id="20" creationId="{1322FD49-3402-4BAD-8523-0C96D5E55783}"/>
          </ac:picMkLst>
        </pc:picChg>
      </pc:sldChg>
      <pc:sldChg chg="addSp delSp modSp add">
        <pc:chgData name="英洋 松島" userId="ad81d369-4a7e-417b-9a8f-f061c4c269f1" providerId="ADAL" clId="{99693684-F4C4-4E40-85CB-B9FB27B49800}" dt="2020-05-21T12:40:53.473" v="8804"/>
        <pc:sldMkLst>
          <pc:docMk/>
          <pc:sldMk cId="2414620339" sldId="298"/>
        </pc:sldMkLst>
        <pc:spChg chg="del">
          <ac:chgData name="英洋 松島" userId="ad81d369-4a7e-417b-9a8f-f061c4c269f1" providerId="ADAL" clId="{99693684-F4C4-4E40-85CB-B9FB27B49800}" dt="2020-05-21T12:38:56.873" v="8651"/>
          <ac:spMkLst>
            <pc:docMk/>
            <pc:sldMk cId="2414620339" sldId="298"/>
            <ac:spMk id="2" creationId="{AACE7F1F-FBC1-48CC-B611-77D883DA6F2F}"/>
          </ac:spMkLst>
        </pc:spChg>
        <pc:spChg chg="del mod">
          <ac:chgData name="英洋 松島" userId="ad81d369-4a7e-417b-9a8f-f061c4c269f1" providerId="ADAL" clId="{99693684-F4C4-4E40-85CB-B9FB27B49800}" dt="2020-05-21T12:38:56.873" v="8651"/>
          <ac:spMkLst>
            <pc:docMk/>
            <pc:sldMk cId="2414620339" sldId="298"/>
            <ac:spMk id="5" creationId="{EB6CFB42-8542-491A-BD92-598C88E8D237}"/>
          </ac:spMkLst>
        </pc:spChg>
        <pc:spChg chg="add mod">
          <ac:chgData name="英洋 松島" userId="ad81d369-4a7e-417b-9a8f-f061c4c269f1" providerId="ADAL" clId="{99693684-F4C4-4E40-85CB-B9FB27B49800}" dt="2020-05-21T12:40:53.473" v="8804"/>
          <ac:spMkLst>
            <pc:docMk/>
            <pc:sldMk cId="2414620339" sldId="298"/>
            <ac:spMk id="6" creationId="{61A2ACE6-0C04-4E05-99FD-5BD9D29205CA}"/>
          </ac:spMkLst>
        </pc:spChg>
        <pc:spChg chg="add mod">
          <ac:chgData name="英洋 松島" userId="ad81d369-4a7e-417b-9a8f-f061c4c269f1" providerId="ADAL" clId="{99693684-F4C4-4E40-85CB-B9FB27B49800}" dt="2020-05-21T12:39:06.962" v="8715"/>
          <ac:spMkLst>
            <pc:docMk/>
            <pc:sldMk cId="2414620339" sldId="298"/>
            <ac:spMk id="7" creationId="{79EFA9F8-4B0A-49DD-BBF3-00B6BAA12783}"/>
          </ac:spMkLst>
        </pc:spChg>
        <pc:spChg chg="add del mod">
          <ac:chgData name="英洋 松島" userId="ad81d369-4a7e-417b-9a8f-f061c4c269f1" providerId="ADAL" clId="{99693684-F4C4-4E40-85CB-B9FB27B49800}" dt="2020-05-21T12:39:37.728" v="8749"/>
          <ac:spMkLst>
            <pc:docMk/>
            <pc:sldMk cId="2414620339" sldId="298"/>
            <ac:spMk id="8" creationId="{FB604487-AC1A-4245-86ED-1CF513724B62}"/>
          </ac:spMkLst>
        </pc:spChg>
        <pc:spChg chg="add mod">
          <ac:chgData name="英洋 松島" userId="ad81d369-4a7e-417b-9a8f-f061c4c269f1" providerId="ADAL" clId="{99693684-F4C4-4E40-85CB-B9FB27B49800}" dt="2020-05-21T12:39:11.835" v="8746"/>
          <ac:spMkLst>
            <pc:docMk/>
            <pc:sldMk cId="2414620339" sldId="298"/>
            <ac:spMk id="9" creationId="{8EC421E4-33F8-481E-B8C6-A13E26A866E5}"/>
          </ac:spMkLst>
        </pc:spChg>
        <pc:spChg chg="add del mod">
          <ac:chgData name="英洋 松島" userId="ad81d369-4a7e-417b-9a8f-f061c4c269f1" providerId="ADAL" clId="{99693684-F4C4-4E40-85CB-B9FB27B49800}" dt="2020-05-21T12:40:04.556" v="8759"/>
          <ac:spMkLst>
            <pc:docMk/>
            <pc:sldMk cId="2414620339" sldId="298"/>
            <ac:spMk id="10" creationId="{365640C0-518B-401D-AAEF-D59C273803F5}"/>
          </ac:spMkLst>
        </pc:spChg>
        <pc:spChg chg="add mod">
          <ac:chgData name="英洋 松島" userId="ad81d369-4a7e-417b-9a8f-f061c4c269f1" providerId="ADAL" clId="{99693684-F4C4-4E40-85CB-B9FB27B49800}" dt="2020-05-21T12:39:42.959" v="8751" actId="1076"/>
          <ac:spMkLst>
            <pc:docMk/>
            <pc:sldMk cId="2414620339" sldId="298"/>
            <ac:spMk id="12" creationId="{F7084AC5-551E-4A8F-B360-928F42D74AD9}"/>
          </ac:spMkLst>
        </pc:spChg>
        <pc:spChg chg="add mod">
          <ac:chgData name="英洋 松島" userId="ad81d369-4a7e-417b-9a8f-f061c4c269f1" providerId="ADAL" clId="{99693684-F4C4-4E40-85CB-B9FB27B49800}" dt="2020-05-21T12:39:55.447" v="8756" actId="1076"/>
          <ac:spMkLst>
            <pc:docMk/>
            <pc:sldMk cId="2414620339" sldId="298"/>
            <ac:spMk id="14" creationId="{2888FD01-036A-46BE-808E-C2FA3869342B}"/>
          </ac:spMkLst>
        </pc:spChg>
        <pc:spChg chg="add del mod">
          <ac:chgData name="英洋 松島" userId="ad81d369-4a7e-417b-9a8f-f061c4c269f1" providerId="ADAL" clId="{99693684-F4C4-4E40-85CB-B9FB27B49800}" dt="2020-05-21T12:39:57.956" v="8758" actId="478"/>
          <ac:spMkLst>
            <pc:docMk/>
            <pc:sldMk cId="2414620339" sldId="298"/>
            <ac:spMk id="15" creationId="{A0455112-5FF2-455D-8175-5DEB811D3C18}"/>
          </ac:spMkLst>
        </pc:spChg>
        <pc:spChg chg="add mod">
          <ac:chgData name="英洋 松島" userId="ad81d369-4a7e-417b-9a8f-f061c4c269f1" providerId="ADAL" clId="{99693684-F4C4-4E40-85CB-B9FB27B49800}" dt="2020-05-21T12:40:41.336" v="8771" actId="20577"/>
          <ac:spMkLst>
            <pc:docMk/>
            <pc:sldMk cId="2414620339" sldId="298"/>
            <ac:spMk id="18" creationId="{1F3A4000-910F-4DA6-B6E0-B8D54D84878F}"/>
          </ac:spMkLst>
        </pc:spChg>
        <pc:spChg chg="add mod">
          <ac:chgData name="英洋 松島" userId="ad81d369-4a7e-417b-9a8f-f061c4c269f1" providerId="ADAL" clId="{99693684-F4C4-4E40-85CB-B9FB27B49800}" dt="2020-05-21T12:40:48.286" v="8773" actId="1076"/>
          <ac:spMkLst>
            <pc:docMk/>
            <pc:sldMk cId="2414620339" sldId="298"/>
            <ac:spMk id="20" creationId="{898D9CDD-7BD6-486C-8403-DE2A336FF9AD}"/>
          </ac:spMkLst>
        </pc:spChg>
        <pc:picChg chg="add del">
          <ac:chgData name="英洋 松島" userId="ad81d369-4a7e-417b-9a8f-f061c4c269f1" providerId="ADAL" clId="{99693684-F4C4-4E40-85CB-B9FB27B49800}" dt="2020-05-21T12:39:37.146" v="8748"/>
          <ac:picMkLst>
            <pc:docMk/>
            <pc:sldMk cId="2414620339" sldId="298"/>
            <ac:picMk id="11" creationId="{69425FC1-DE17-477C-A0E7-BAC47469A826}"/>
          </ac:picMkLst>
        </pc:picChg>
        <pc:picChg chg="add mod">
          <ac:chgData name="英洋 松島" userId="ad81d369-4a7e-417b-9a8f-f061c4c269f1" providerId="ADAL" clId="{99693684-F4C4-4E40-85CB-B9FB27B49800}" dt="2020-05-21T12:39:48.135" v="8753" actId="1076"/>
          <ac:picMkLst>
            <pc:docMk/>
            <pc:sldMk cId="2414620339" sldId="298"/>
            <ac:picMk id="13" creationId="{4BBF5496-BA9F-4378-A8A8-F22E99E44747}"/>
          </ac:picMkLst>
        </pc:picChg>
        <pc:picChg chg="add ord">
          <ac:chgData name="英洋 松島" userId="ad81d369-4a7e-417b-9a8f-f061c4c269f1" providerId="ADAL" clId="{99693684-F4C4-4E40-85CB-B9FB27B49800}" dt="2020-05-21T12:39:45.335" v="8752" actId="167"/>
          <ac:picMkLst>
            <pc:docMk/>
            <pc:sldMk cId="2414620339" sldId="298"/>
            <ac:picMk id="16" creationId="{9AD64D67-D988-44C5-99A1-B0B57E0F6EE4}"/>
          </ac:picMkLst>
        </pc:picChg>
        <pc:picChg chg="add mod">
          <ac:chgData name="英洋 松島" userId="ad81d369-4a7e-417b-9a8f-f061c4c269f1" providerId="ADAL" clId="{99693684-F4C4-4E40-85CB-B9FB27B49800}" dt="2020-05-21T12:40:04.556" v="8759"/>
          <ac:picMkLst>
            <pc:docMk/>
            <pc:sldMk cId="2414620339" sldId="298"/>
            <ac:picMk id="17" creationId="{9CC99ED2-B0CD-442E-9C3C-63EAF7088CD2}"/>
          </ac:picMkLst>
        </pc:picChg>
        <pc:picChg chg="add mod">
          <ac:chgData name="英洋 松島" userId="ad81d369-4a7e-417b-9a8f-f061c4c269f1" providerId="ADAL" clId="{99693684-F4C4-4E40-85CB-B9FB27B49800}" dt="2020-05-21T12:40:34.463" v="8767" actId="1076"/>
          <ac:picMkLst>
            <pc:docMk/>
            <pc:sldMk cId="2414620339" sldId="298"/>
            <ac:picMk id="19" creationId="{75602798-1588-4006-A9BA-FB0AB7DD7053}"/>
          </ac:picMkLst>
        </pc:picChg>
      </pc:sldChg>
      <pc:sldChg chg="addSp delSp modSp add">
        <pc:chgData name="英洋 松島" userId="ad81d369-4a7e-417b-9a8f-f061c4c269f1" providerId="ADAL" clId="{99693684-F4C4-4E40-85CB-B9FB27B49800}" dt="2020-05-21T12:55:31.424" v="9354" actId="14100"/>
        <pc:sldMkLst>
          <pc:docMk/>
          <pc:sldMk cId="301189129" sldId="299"/>
        </pc:sldMkLst>
        <pc:spChg chg="mod">
          <ac:chgData name="英洋 松島" userId="ad81d369-4a7e-417b-9a8f-f061c4c269f1" providerId="ADAL" clId="{99693684-F4C4-4E40-85CB-B9FB27B49800}" dt="2020-05-21T12:41:19.941" v="8867"/>
          <ac:spMkLst>
            <pc:docMk/>
            <pc:sldMk cId="301189129" sldId="299"/>
            <ac:spMk id="2" creationId="{BF6205AF-3E76-4F93-AD99-4BC788831F15}"/>
          </ac:spMkLst>
        </pc:spChg>
        <pc:spChg chg="mod">
          <ac:chgData name="英洋 松島" userId="ad81d369-4a7e-417b-9a8f-f061c4c269f1" providerId="ADAL" clId="{99693684-F4C4-4E40-85CB-B9FB27B49800}" dt="2020-05-21T12:41:24.199" v="8888"/>
          <ac:spMkLst>
            <pc:docMk/>
            <pc:sldMk cId="301189129" sldId="299"/>
            <ac:spMk id="3" creationId="{9E137163-89EB-4998-918F-AD3D98467F66}"/>
          </ac:spMkLst>
        </pc:spChg>
        <pc:spChg chg="mod">
          <ac:chgData name="英洋 松島" userId="ad81d369-4a7e-417b-9a8f-f061c4c269f1" providerId="ADAL" clId="{99693684-F4C4-4E40-85CB-B9FB27B49800}" dt="2020-05-21T12:41:28.075" v="8912"/>
          <ac:spMkLst>
            <pc:docMk/>
            <pc:sldMk cId="301189129" sldId="299"/>
            <ac:spMk id="4" creationId="{9ECC6E10-23E2-45EA-A3FF-449B04585028}"/>
          </ac:spMkLst>
        </pc:spChg>
        <pc:spChg chg="del">
          <ac:chgData name="英洋 松島" userId="ad81d369-4a7e-417b-9a8f-f061c4c269f1" providerId="ADAL" clId="{99693684-F4C4-4E40-85CB-B9FB27B49800}" dt="2020-05-21T12:42:11.488" v="8920"/>
          <ac:spMkLst>
            <pc:docMk/>
            <pc:sldMk cId="301189129" sldId="299"/>
            <ac:spMk id="5" creationId="{A2FA9E06-9078-4A4F-8990-8A6EC00FCA47}"/>
          </ac:spMkLst>
        </pc:spChg>
        <pc:spChg chg="del">
          <ac:chgData name="英洋 松島" userId="ad81d369-4a7e-417b-9a8f-f061c4c269f1" providerId="ADAL" clId="{99693684-F4C4-4E40-85CB-B9FB27B49800}" dt="2020-05-21T12:41:38.017" v="8913"/>
          <ac:spMkLst>
            <pc:docMk/>
            <pc:sldMk cId="301189129" sldId="299"/>
            <ac:spMk id="6" creationId="{D287599A-C742-40F6-B6C2-5E2283010898}"/>
          </ac:spMkLst>
        </pc:spChg>
        <pc:spChg chg="add del mod">
          <ac:chgData name="英洋 松島" userId="ad81d369-4a7e-417b-9a8f-f061c4c269f1" providerId="ADAL" clId="{99693684-F4C4-4E40-85CB-B9FB27B49800}" dt="2020-05-21T12:41:46.921" v="8917"/>
          <ac:spMkLst>
            <pc:docMk/>
            <pc:sldMk cId="301189129" sldId="299"/>
            <ac:spMk id="10" creationId="{7947CC69-F775-4340-806F-8B3A5E575261}"/>
          </ac:spMkLst>
        </pc:spChg>
        <pc:spChg chg="add mod">
          <ac:chgData name="英洋 松島" userId="ad81d369-4a7e-417b-9a8f-f061c4c269f1" providerId="ADAL" clId="{99693684-F4C4-4E40-85CB-B9FB27B49800}" dt="2020-05-21T12:42:34.320" v="8926" actId="1076"/>
          <ac:spMkLst>
            <pc:docMk/>
            <pc:sldMk cId="301189129" sldId="299"/>
            <ac:spMk id="13" creationId="{C2C84268-5BF3-454C-94DD-D0523CBCA62F}"/>
          </ac:spMkLst>
        </pc:spChg>
        <pc:spChg chg="add mod">
          <ac:chgData name="英洋 松島" userId="ad81d369-4a7e-417b-9a8f-f061c4c269f1" providerId="ADAL" clId="{99693684-F4C4-4E40-85CB-B9FB27B49800}" dt="2020-05-21T12:55:20.496" v="9310" actId="14100"/>
          <ac:spMkLst>
            <pc:docMk/>
            <pc:sldMk cId="301189129" sldId="299"/>
            <ac:spMk id="14" creationId="{E4050125-7AF4-4AAA-BCCB-2D930FAD6922}"/>
          </ac:spMkLst>
        </pc:spChg>
        <pc:spChg chg="add mod">
          <ac:chgData name="英洋 松島" userId="ad81d369-4a7e-417b-9a8f-f061c4c269f1" providerId="ADAL" clId="{99693684-F4C4-4E40-85CB-B9FB27B49800}" dt="2020-05-21T12:43:10.975" v="8993" actId="14100"/>
          <ac:spMkLst>
            <pc:docMk/>
            <pc:sldMk cId="301189129" sldId="299"/>
            <ac:spMk id="15" creationId="{362896B5-6D17-4BD2-B2A4-50C44AACA3A4}"/>
          </ac:spMkLst>
        </pc:spChg>
        <pc:spChg chg="add mod">
          <ac:chgData name="英洋 松島" userId="ad81d369-4a7e-417b-9a8f-f061c4c269f1" providerId="ADAL" clId="{99693684-F4C4-4E40-85CB-B9FB27B49800}" dt="2020-05-21T12:55:31.424" v="9354" actId="14100"/>
          <ac:spMkLst>
            <pc:docMk/>
            <pc:sldMk cId="301189129" sldId="299"/>
            <ac:spMk id="16" creationId="{CFEE548F-D390-4BA9-A463-EB98107C6B6C}"/>
          </ac:spMkLst>
        </pc:spChg>
        <pc:picChg chg="add del mod modCrop">
          <ac:chgData name="英洋 松島" userId="ad81d369-4a7e-417b-9a8f-f061c4c269f1" providerId="ADAL" clId="{99693684-F4C4-4E40-85CB-B9FB27B49800}" dt="2020-05-21T12:41:46.018" v="8916"/>
          <ac:picMkLst>
            <pc:docMk/>
            <pc:sldMk cId="301189129" sldId="299"/>
            <ac:picMk id="9" creationId="{CC1639DD-3CA0-4486-8F7E-A23716AA7E70}"/>
          </ac:picMkLst>
        </pc:picChg>
        <pc:picChg chg="add mod">
          <ac:chgData name="英洋 松島" userId="ad81d369-4a7e-417b-9a8f-f061c4c269f1" providerId="ADAL" clId="{99693684-F4C4-4E40-85CB-B9FB27B49800}" dt="2020-05-21T12:41:50.840" v="8919" actId="1076"/>
          <ac:picMkLst>
            <pc:docMk/>
            <pc:sldMk cId="301189129" sldId="299"/>
            <ac:picMk id="11" creationId="{77825AC3-C069-40BB-BC34-E034B4B3EE43}"/>
          </ac:picMkLst>
        </pc:picChg>
        <pc:picChg chg="add mod">
          <ac:chgData name="英洋 松島" userId="ad81d369-4a7e-417b-9a8f-f061c4c269f1" providerId="ADAL" clId="{99693684-F4C4-4E40-85CB-B9FB27B49800}" dt="2020-05-21T12:42:21" v="8923" actId="1076"/>
          <ac:picMkLst>
            <pc:docMk/>
            <pc:sldMk cId="301189129" sldId="299"/>
            <ac:picMk id="12" creationId="{851A4765-F0DB-4223-8BE6-7715F73E9342}"/>
          </ac:picMkLst>
        </pc:picChg>
      </pc:sldChg>
      <pc:sldChg chg="addSp delSp modSp add">
        <pc:chgData name="英洋 松島" userId="ad81d369-4a7e-417b-9a8f-f061c4c269f1" providerId="ADAL" clId="{99693684-F4C4-4E40-85CB-B9FB27B49800}" dt="2020-05-21T12:44:23.624" v="9153" actId="1076"/>
        <pc:sldMkLst>
          <pc:docMk/>
          <pc:sldMk cId="1919862261" sldId="300"/>
        </pc:sldMkLst>
        <pc:spChg chg="del mod">
          <ac:chgData name="英洋 松島" userId="ad81d369-4a7e-417b-9a8f-f061c4c269f1" providerId="ADAL" clId="{99693684-F4C4-4E40-85CB-B9FB27B49800}" dt="2020-05-21T12:43:42.145" v="9034"/>
          <ac:spMkLst>
            <pc:docMk/>
            <pc:sldMk cId="1919862261" sldId="300"/>
            <ac:spMk id="2" creationId="{7A130115-976D-4E0E-AB21-5249C2A1BA25}"/>
          </ac:spMkLst>
        </pc:spChg>
        <pc:spChg chg="del">
          <ac:chgData name="英洋 松島" userId="ad81d369-4a7e-417b-9a8f-f061c4c269f1" providerId="ADAL" clId="{99693684-F4C4-4E40-85CB-B9FB27B49800}" dt="2020-05-21T12:43:42.145" v="9034"/>
          <ac:spMkLst>
            <pc:docMk/>
            <pc:sldMk cId="1919862261" sldId="300"/>
            <ac:spMk id="3" creationId="{D6F8F766-57DD-4A04-83FE-7B4F431776EF}"/>
          </ac:spMkLst>
        </pc:spChg>
        <pc:spChg chg="del">
          <ac:chgData name="英洋 松島" userId="ad81d369-4a7e-417b-9a8f-f061c4c269f1" providerId="ADAL" clId="{99693684-F4C4-4E40-85CB-B9FB27B49800}" dt="2020-05-21T12:43:42.145" v="9034"/>
          <ac:spMkLst>
            <pc:docMk/>
            <pc:sldMk cId="1919862261" sldId="300"/>
            <ac:spMk id="4" creationId="{ED5DDCA1-DFBC-45F9-B15E-61531CC9360E}"/>
          </ac:spMkLst>
        </pc:spChg>
        <pc:spChg chg="del">
          <ac:chgData name="英洋 松島" userId="ad81d369-4a7e-417b-9a8f-f061c4c269f1" providerId="ADAL" clId="{99693684-F4C4-4E40-85CB-B9FB27B49800}" dt="2020-05-21T12:43:42.145" v="9034"/>
          <ac:spMkLst>
            <pc:docMk/>
            <pc:sldMk cId="1919862261" sldId="300"/>
            <ac:spMk id="5" creationId="{03403740-F60E-4511-86DF-565BE4135B9E}"/>
          </ac:spMkLst>
        </pc:spChg>
        <pc:spChg chg="del">
          <ac:chgData name="英洋 松島" userId="ad81d369-4a7e-417b-9a8f-f061c4c269f1" providerId="ADAL" clId="{99693684-F4C4-4E40-85CB-B9FB27B49800}" dt="2020-05-21T12:43:42.145" v="9034"/>
          <ac:spMkLst>
            <pc:docMk/>
            <pc:sldMk cId="1919862261" sldId="300"/>
            <ac:spMk id="6" creationId="{65683E64-8155-44EB-AC2C-18BBF786380E}"/>
          </ac:spMkLst>
        </pc:spChg>
        <pc:spChg chg="add mod">
          <ac:chgData name="英洋 松島" userId="ad81d369-4a7e-417b-9a8f-f061c4c269f1" providerId="ADAL" clId="{99693684-F4C4-4E40-85CB-B9FB27B49800}" dt="2020-05-21T12:43:47.978" v="9069"/>
          <ac:spMkLst>
            <pc:docMk/>
            <pc:sldMk cId="1919862261" sldId="300"/>
            <ac:spMk id="9" creationId="{12A2AAB2-42B5-4A4C-844A-D4E8FBEB42C0}"/>
          </ac:spMkLst>
        </pc:spChg>
        <pc:spChg chg="add del mod">
          <ac:chgData name="英洋 松島" userId="ad81d369-4a7e-417b-9a8f-f061c4c269f1" providerId="ADAL" clId="{99693684-F4C4-4E40-85CB-B9FB27B49800}" dt="2020-05-21T12:43:48.338" v="9070"/>
          <ac:spMkLst>
            <pc:docMk/>
            <pc:sldMk cId="1919862261" sldId="300"/>
            <ac:spMk id="10" creationId="{DE099AC4-DF8C-4B8F-8688-D5A189A1E4BE}"/>
          </ac:spMkLst>
        </pc:spChg>
        <pc:spChg chg="add mod">
          <ac:chgData name="英洋 松島" userId="ad81d369-4a7e-417b-9a8f-f061c4c269f1" providerId="ADAL" clId="{99693684-F4C4-4E40-85CB-B9FB27B49800}" dt="2020-05-21T12:44:23.624" v="9153" actId="1076"/>
          <ac:spMkLst>
            <pc:docMk/>
            <pc:sldMk cId="1919862261" sldId="300"/>
            <ac:spMk id="12" creationId="{43B610D3-64B2-485C-BBDF-DD05CCD1A3F0}"/>
          </ac:spMkLst>
        </pc:spChg>
        <pc:picChg chg="add mod">
          <ac:chgData name="英洋 松島" userId="ad81d369-4a7e-417b-9a8f-f061c4c269f1" providerId="ADAL" clId="{99693684-F4C4-4E40-85CB-B9FB27B49800}" dt="2020-05-21T12:43:50.488" v="9071" actId="1076"/>
          <ac:picMkLst>
            <pc:docMk/>
            <pc:sldMk cId="1919862261" sldId="300"/>
            <ac:picMk id="11" creationId="{64E53B38-A728-4851-98F5-DB62BC7D5CF8}"/>
          </ac:picMkLst>
        </pc:picChg>
      </pc:sldChg>
      <pc:sldChg chg="addSp delSp modSp add">
        <pc:chgData name="英洋 松島" userId="ad81d369-4a7e-417b-9a8f-f061c4c269f1" providerId="ADAL" clId="{99693684-F4C4-4E40-85CB-B9FB27B49800}" dt="2020-05-21T12:45:07.316" v="9186"/>
        <pc:sldMkLst>
          <pc:docMk/>
          <pc:sldMk cId="1503794981" sldId="301"/>
        </pc:sldMkLst>
        <pc:spChg chg="del">
          <ac:chgData name="英洋 松島" userId="ad81d369-4a7e-417b-9a8f-f061c4c269f1" providerId="ADAL" clId="{99693684-F4C4-4E40-85CB-B9FB27B49800}" dt="2020-05-21T12:45:02.060" v="9156"/>
          <ac:spMkLst>
            <pc:docMk/>
            <pc:sldMk cId="1503794981" sldId="301"/>
            <ac:spMk id="2" creationId="{996FE5D6-782E-40C6-A0D7-6024E1DF9C24}"/>
          </ac:spMkLst>
        </pc:spChg>
        <pc:spChg chg="del mod">
          <ac:chgData name="英洋 松島" userId="ad81d369-4a7e-417b-9a8f-f061c4c269f1" providerId="ADAL" clId="{99693684-F4C4-4E40-85CB-B9FB27B49800}" dt="2020-05-21T12:45:02.060" v="9156"/>
          <ac:spMkLst>
            <pc:docMk/>
            <pc:sldMk cId="1503794981" sldId="301"/>
            <ac:spMk id="5" creationId="{EE63EDE1-3437-40EE-AEA5-E34E54C3E3DC}"/>
          </ac:spMkLst>
        </pc:spChg>
        <pc:spChg chg="add mod">
          <ac:chgData name="英洋 松島" userId="ad81d369-4a7e-417b-9a8f-f061c4c269f1" providerId="ADAL" clId="{99693684-F4C4-4E40-85CB-B9FB27B49800}" dt="2020-05-21T12:45:07.316" v="9186"/>
          <ac:spMkLst>
            <pc:docMk/>
            <pc:sldMk cId="1503794981" sldId="301"/>
            <ac:spMk id="6" creationId="{D5981C50-52DF-4ABC-83AD-57D53AE4194F}"/>
          </ac:spMkLst>
        </pc:spChg>
        <pc:spChg chg="add mod">
          <ac:chgData name="英洋 松島" userId="ad81d369-4a7e-417b-9a8f-f061c4c269f1" providerId="ADAL" clId="{99693684-F4C4-4E40-85CB-B9FB27B49800}" dt="2020-05-21T12:45:02.060" v="9156"/>
          <ac:spMkLst>
            <pc:docMk/>
            <pc:sldMk cId="1503794981" sldId="301"/>
            <ac:spMk id="7" creationId="{698D560A-3EFE-4B59-AE0B-BA259EDA2493}"/>
          </ac:spMkLst>
        </pc:spChg>
      </pc:sldChg>
      <pc:sldChg chg="addSp delSp modSp add">
        <pc:chgData name="英洋 松島" userId="ad81d369-4a7e-417b-9a8f-f061c4c269f1" providerId="ADAL" clId="{99693684-F4C4-4E40-85CB-B9FB27B49800}" dt="2020-05-21T13:48:40.584" v="12703" actId="167"/>
        <pc:sldMkLst>
          <pc:docMk/>
          <pc:sldMk cId="151069367" sldId="302"/>
        </pc:sldMkLst>
        <pc:spChg chg="del">
          <ac:chgData name="英洋 松島" userId="ad81d369-4a7e-417b-9a8f-f061c4c269f1" providerId="ADAL" clId="{99693684-F4C4-4E40-85CB-B9FB27B49800}" dt="2020-05-21T12:45:17.305" v="9188"/>
          <ac:spMkLst>
            <pc:docMk/>
            <pc:sldMk cId="151069367" sldId="302"/>
            <ac:spMk id="2" creationId="{3976159D-783E-4E9A-8D6D-2E44207FB1BE}"/>
          </ac:spMkLst>
        </pc:spChg>
        <pc:spChg chg="del">
          <ac:chgData name="英洋 松島" userId="ad81d369-4a7e-417b-9a8f-f061c4c269f1" providerId="ADAL" clId="{99693684-F4C4-4E40-85CB-B9FB27B49800}" dt="2020-05-21T12:45:17.305" v="9188"/>
          <ac:spMkLst>
            <pc:docMk/>
            <pc:sldMk cId="151069367" sldId="302"/>
            <ac:spMk id="3" creationId="{28DE1E17-DDDE-42EE-8DFC-8874AE349410}"/>
          </ac:spMkLst>
        </pc:spChg>
        <pc:spChg chg="add del mod">
          <ac:chgData name="英洋 松島" userId="ad81d369-4a7e-417b-9a8f-f061c4c269f1" providerId="ADAL" clId="{99693684-F4C4-4E40-85CB-B9FB27B49800}" dt="2020-05-21T12:45:22.828" v="9190"/>
          <ac:spMkLst>
            <pc:docMk/>
            <pc:sldMk cId="151069367" sldId="302"/>
            <ac:spMk id="4" creationId="{9A71F2F3-DC75-4E12-A904-887B587B841D}"/>
          </ac:spMkLst>
        </pc:spChg>
        <pc:spChg chg="add del mod">
          <ac:chgData name="英洋 松島" userId="ad81d369-4a7e-417b-9a8f-f061c4c269f1" providerId="ADAL" clId="{99693684-F4C4-4E40-85CB-B9FB27B49800}" dt="2020-05-21T12:45:22.828" v="9190"/>
          <ac:spMkLst>
            <pc:docMk/>
            <pc:sldMk cId="151069367" sldId="302"/>
            <ac:spMk id="5" creationId="{681A7FF0-1B01-4119-84A8-E221AA8FBD16}"/>
          </ac:spMkLst>
        </pc:spChg>
        <pc:spChg chg="add del mod">
          <ac:chgData name="英洋 松島" userId="ad81d369-4a7e-417b-9a8f-f061c4c269f1" providerId="ADAL" clId="{99693684-F4C4-4E40-85CB-B9FB27B49800}" dt="2020-05-21T12:45:22.828" v="9190"/>
          <ac:spMkLst>
            <pc:docMk/>
            <pc:sldMk cId="151069367" sldId="302"/>
            <ac:spMk id="6" creationId="{1F5CC865-E956-49A3-B5B8-F0993413B97B}"/>
          </ac:spMkLst>
        </pc:spChg>
        <pc:spChg chg="add mod">
          <ac:chgData name="英洋 松島" userId="ad81d369-4a7e-417b-9a8f-f061c4c269f1" providerId="ADAL" clId="{99693684-F4C4-4E40-85CB-B9FB27B49800}" dt="2020-05-21T13:08:52.528" v="9905"/>
          <ac:spMkLst>
            <pc:docMk/>
            <pc:sldMk cId="151069367" sldId="302"/>
            <ac:spMk id="7" creationId="{51DE4290-5A8B-48F6-9830-A6CBC415317B}"/>
          </ac:spMkLst>
        </pc:spChg>
        <pc:spChg chg="add mod">
          <ac:chgData name="英洋 松島" userId="ad81d369-4a7e-417b-9a8f-f061c4c269f1" providerId="ADAL" clId="{99693684-F4C4-4E40-85CB-B9FB27B49800}" dt="2020-05-21T12:45:31.423" v="9248"/>
          <ac:spMkLst>
            <pc:docMk/>
            <pc:sldMk cId="151069367" sldId="302"/>
            <ac:spMk id="8" creationId="{871E12EE-EB78-497E-B86E-E91678B5F7A1}"/>
          </ac:spMkLst>
        </pc:spChg>
        <pc:spChg chg="add del mod">
          <ac:chgData name="英洋 松島" userId="ad81d369-4a7e-417b-9a8f-f061c4c269f1" providerId="ADAL" clId="{99693684-F4C4-4E40-85CB-B9FB27B49800}" dt="2020-05-21T12:45:47.433" v="9275"/>
          <ac:spMkLst>
            <pc:docMk/>
            <pc:sldMk cId="151069367" sldId="302"/>
            <ac:spMk id="9" creationId="{1CA710D6-5DC4-4B4D-8411-2F6E4CE831CA}"/>
          </ac:spMkLst>
        </pc:spChg>
        <pc:spChg chg="add mod">
          <ac:chgData name="英洋 松島" userId="ad81d369-4a7e-417b-9a8f-f061c4c269f1" providerId="ADAL" clId="{99693684-F4C4-4E40-85CB-B9FB27B49800}" dt="2020-05-21T12:45:36.218" v="9274" actId="20577"/>
          <ac:spMkLst>
            <pc:docMk/>
            <pc:sldMk cId="151069367" sldId="302"/>
            <ac:spMk id="10" creationId="{EFB0F608-3424-4B5F-B784-83E5973F9A9D}"/>
          </ac:spMkLst>
        </pc:spChg>
        <pc:spChg chg="add del mod">
          <ac:chgData name="英洋 松島" userId="ad81d369-4a7e-417b-9a8f-f061c4c269f1" providerId="ADAL" clId="{99693684-F4C4-4E40-85CB-B9FB27B49800}" dt="2020-05-21T13:08:22.463" v="9854"/>
          <ac:spMkLst>
            <pc:docMk/>
            <pc:sldMk cId="151069367" sldId="302"/>
            <ac:spMk id="11" creationId="{B3EB72B1-2326-4585-837E-24BD33E9E4F6}"/>
          </ac:spMkLst>
        </pc:spChg>
        <pc:spChg chg="add del mod">
          <ac:chgData name="英洋 松島" userId="ad81d369-4a7e-417b-9a8f-f061c4c269f1" providerId="ADAL" clId="{99693684-F4C4-4E40-85CB-B9FB27B49800}" dt="2020-05-21T13:09:10.708" v="9912"/>
          <ac:spMkLst>
            <pc:docMk/>
            <pc:sldMk cId="151069367" sldId="302"/>
            <ac:spMk id="15" creationId="{1B32B833-D4AA-4CAF-AF2A-7844D03340B7}"/>
          </ac:spMkLst>
        </pc:spChg>
        <pc:spChg chg="add del mod">
          <ac:chgData name="英洋 松島" userId="ad81d369-4a7e-417b-9a8f-f061c4c269f1" providerId="ADAL" clId="{99693684-F4C4-4E40-85CB-B9FB27B49800}" dt="2020-05-21T13:09:10.708" v="9912"/>
          <ac:spMkLst>
            <pc:docMk/>
            <pc:sldMk cId="151069367" sldId="302"/>
            <ac:spMk id="19" creationId="{410395C4-EF38-4C03-9E3F-C1D9D772FDD0}"/>
          </ac:spMkLst>
        </pc:spChg>
        <pc:spChg chg="add del mod">
          <ac:chgData name="英洋 松島" userId="ad81d369-4a7e-417b-9a8f-f061c4c269f1" providerId="ADAL" clId="{99693684-F4C4-4E40-85CB-B9FB27B49800}" dt="2020-05-21T12:58:45.797" v="9562" actId="478"/>
          <ac:spMkLst>
            <pc:docMk/>
            <pc:sldMk cId="151069367" sldId="302"/>
            <ac:spMk id="23" creationId="{523F226B-2E33-4919-A1F2-E40ADFC172CD}"/>
          </ac:spMkLst>
        </pc:spChg>
        <pc:spChg chg="add del mod">
          <ac:chgData name="英洋 松島" userId="ad81d369-4a7e-417b-9a8f-f061c4c269f1" providerId="ADAL" clId="{99693684-F4C4-4E40-85CB-B9FB27B49800}" dt="2020-05-21T12:58:54.939" v="9565"/>
          <ac:spMkLst>
            <pc:docMk/>
            <pc:sldMk cId="151069367" sldId="302"/>
            <ac:spMk id="25" creationId="{A2DE7F52-4F8F-464A-817F-B453F35F14BF}"/>
          </ac:spMkLst>
        </pc:spChg>
        <pc:spChg chg="add">
          <ac:chgData name="英洋 松島" userId="ad81d369-4a7e-417b-9a8f-f061c4c269f1" providerId="ADAL" clId="{99693684-F4C4-4E40-85CB-B9FB27B49800}" dt="2020-05-21T12:58:59.527" v="9568"/>
          <ac:spMkLst>
            <pc:docMk/>
            <pc:sldMk cId="151069367" sldId="302"/>
            <ac:spMk id="27" creationId="{1AB7A043-8759-45F3-9134-C3AFAAFE63A1}"/>
          </ac:spMkLst>
        </pc:spChg>
        <pc:spChg chg="add mod">
          <ac:chgData name="英洋 松島" userId="ad81d369-4a7e-417b-9a8f-f061c4c269f1" providerId="ADAL" clId="{99693684-F4C4-4E40-85CB-B9FB27B49800}" dt="2020-05-21T13:09:15.553" v="9915" actId="1076"/>
          <ac:spMkLst>
            <pc:docMk/>
            <pc:sldMk cId="151069367" sldId="302"/>
            <ac:spMk id="32" creationId="{E447D3CD-8D80-4AED-A3AA-F89B75C70A0F}"/>
          </ac:spMkLst>
        </pc:spChg>
        <pc:spChg chg="add mod">
          <ac:chgData name="英洋 松島" userId="ad81d369-4a7e-417b-9a8f-f061c4c269f1" providerId="ADAL" clId="{99693684-F4C4-4E40-85CB-B9FB27B49800}" dt="2020-05-21T13:09:20.545" v="9917" actId="14100"/>
          <ac:spMkLst>
            <pc:docMk/>
            <pc:sldMk cId="151069367" sldId="302"/>
            <ac:spMk id="34" creationId="{023D2F3C-33F8-41AC-A900-37537E7C8D02}"/>
          </ac:spMkLst>
        </pc:spChg>
        <pc:picChg chg="add mod modCrop">
          <ac:chgData name="英洋 松島" userId="ad81d369-4a7e-417b-9a8f-f061c4c269f1" providerId="ADAL" clId="{99693684-F4C4-4E40-85CB-B9FB27B49800}" dt="2020-05-21T12:47:25.328" v="9306" actId="1036"/>
          <ac:picMkLst>
            <pc:docMk/>
            <pc:sldMk cId="151069367" sldId="302"/>
            <ac:picMk id="12" creationId="{18B2A3C5-5B1A-41C4-B862-9F3E96F652B7}"/>
          </ac:picMkLst>
        </pc:picChg>
        <pc:picChg chg="add del mod modCrop">
          <ac:chgData name="英洋 松島" userId="ad81d369-4a7e-417b-9a8f-f061c4c269f1" providerId="ADAL" clId="{99693684-F4C4-4E40-85CB-B9FB27B49800}" dt="2020-05-21T12:46:14.424" v="9280" actId="478"/>
          <ac:picMkLst>
            <pc:docMk/>
            <pc:sldMk cId="151069367" sldId="302"/>
            <ac:picMk id="13" creationId="{FF84F3BE-6541-4EA3-8EFC-AAF9ECF6A4A3}"/>
          </ac:picMkLst>
        </pc:picChg>
        <pc:picChg chg="add mod">
          <ac:chgData name="英洋 松島" userId="ad81d369-4a7e-417b-9a8f-f061c4c269f1" providerId="ADAL" clId="{99693684-F4C4-4E40-85CB-B9FB27B49800}" dt="2020-05-21T13:09:02.593" v="9907" actId="1076"/>
          <ac:picMkLst>
            <pc:docMk/>
            <pc:sldMk cId="151069367" sldId="302"/>
            <ac:picMk id="14" creationId="{00101C13-69A4-4863-8931-9CEFCD397DEE}"/>
          </ac:picMkLst>
        </pc:picChg>
        <pc:picChg chg="add del mod">
          <ac:chgData name="英洋 松島" userId="ad81d369-4a7e-417b-9a8f-f061c4c269f1" providerId="ADAL" clId="{99693684-F4C4-4E40-85CB-B9FB27B49800}" dt="2020-05-21T12:58:54.939" v="9565"/>
          <ac:picMkLst>
            <pc:docMk/>
            <pc:sldMk cId="151069367" sldId="302"/>
            <ac:picMk id="24" creationId="{DDA7B3C2-5B19-4AD4-AA55-5F33024245A4}"/>
          </ac:picMkLst>
        </pc:picChg>
        <pc:picChg chg="add del mod">
          <ac:chgData name="英洋 松島" userId="ad81d369-4a7e-417b-9a8f-f061c4c269f1" providerId="ADAL" clId="{99693684-F4C4-4E40-85CB-B9FB27B49800}" dt="2020-05-21T12:58:54.939" v="9565"/>
          <ac:picMkLst>
            <pc:docMk/>
            <pc:sldMk cId="151069367" sldId="302"/>
            <ac:picMk id="26" creationId="{CADD0018-1C07-46FC-962F-7DD95FD562B7}"/>
          </ac:picMkLst>
        </pc:picChg>
        <pc:picChg chg="add mod">
          <ac:chgData name="英洋 松島" userId="ad81d369-4a7e-417b-9a8f-f061c4c269f1" providerId="ADAL" clId="{99693684-F4C4-4E40-85CB-B9FB27B49800}" dt="2020-05-21T13:08:28.193" v="9857" actId="1076"/>
          <ac:picMkLst>
            <pc:docMk/>
            <pc:sldMk cId="151069367" sldId="302"/>
            <ac:picMk id="28" creationId="{25CD0B20-6E6F-4420-803A-FEFDE8460AB8}"/>
          </ac:picMkLst>
        </pc:picChg>
        <pc:picChg chg="add mod modCrop">
          <ac:chgData name="英洋 松島" userId="ad81d369-4a7e-417b-9a8f-f061c4c269f1" providerId="ADAL" clId="{99693684-F4C4-4E40-85CB-B9FB27B49800}" dt="2020-05-21T13:09:06.616" v="9910" actId="1076"/>
          <ac:picMkLst>
            <pc:docMk/>
            <pc:sldMk cId="151069367" sldId="302"/>
            <ac:picMk id="29" creationId="{1FB4988B-61DD-4731-81DF-320AED25BA69}"/>
          </ac:picMkLst>
        </pc:picChg>
        <pc:cxnChg chg="add del mod">
          <ac:chgData name="英洋 松島" userId="ad81d369-4a7e-417b-9a8f-f061c4c269f1" providerId="ADAL" clId="{99693684-F4C4-4E40-85CB-B9FB27B49800}" dt="2020-05-21T13:09:10.708" v="9912"/>
          <ac:cxnSpMkLst>
            <pc:docMk/>
            <pc:sldMk cId="151069367" sldId="302"/>
            <ac:cxnSpMk id="16" creationId="{11EFC3E0-A4BF-47C7-B91A-31DE5E2166D5}"/>
          </ac:cxnSpMkLst>
        </pc:cxnChg>
        <pc:cxnChg chg="add mod">
          <ac:chgData name="英洋 松島" userId="ad81d369-4a7e-417b-9a8f-f061c4c269f1" providerId="ADAL" clId="{99693684-F4C4-4E40-85CB-B9FB27B49800}" dt="2020-05-21T13:09:26.208" v="9918" actId="14100"/>
          <ac:cxnSpMkLst>
            <pc:docMk/>
            <pc:sldMk cId="151069367" sldId="302"/>
            <ac:cxnSpMk id="33" creationId="{F9C7C108-F2E4-4130-B727-C585A37C6398}"/>
          </ac:cxnSpMkLst>
        </pc:cxnChg>
        <pc:cxnChg chg="add del mod">
          <ac:chgData name="英洋 松島" userId="ad81d369-4a7e-417b-9a8f-f061c4c269f1" providerId="ADAL" clId="{99693684-F4C4-4E40-85CB-B9FB27B49800}" dt="2020-05-21T13:48:04.420" v="12694" actId="11529"/>
          <ac:cxnSpMkLst>
            <pc:docMk/>
            <pc:sldMk cId="151069367" sldId="302"/>
            <ac:cxnSpMk id="40" creationId="{0C4E66A6-5993-4A21-BF22-8EA6F5C630C4}"/>
          </ac:cxnSpMkLst>
        </pc:cxnChg>
        <pc:cxnChg chg="add mod ord">
          <ac:chgData name="英洋 松島" userId="ad81d369-4a7e-417b-9a8f-f061c4c269f1" providerId="ADAL" clId="{99693684-F4C4-4E40-85CB-B9FB27B49800}" dt="2020-05-21T13:48:40.584" v="12703" actId="167"/>
          <ac:cxnSpMkLst>
            <pc:docMk/>
            <pc:sldMk cId="151069367" sldId="302"/>
            <ac:cxnSpMk id="42" creationId="{FBA04A4D-F786-45B2-B89B-794461638B3B}"/>
          </ac:cxnSpMkLst>
        </pc:cxnChg>
      </pc:sldChg>
      <pc:sldChg chg="addSp delSp modSp add">
        <pc:chgData name="英洋 松島" userId="ad81d369-4a7e-417b-9a8f-f061c4c269f1" providerId="ADAL" clId="{99693684-F4C4-4E40-85CB-B9FB27B49800}" dt="2020-05-21T13:48:59.675" v="12708" actId="1076"/>
        <pc:sldMkLst>
          <pc:docMk/>
          <pc:sldMk cId="2817716859" sldId="303"/>
        </pc:sldMkLst>
        <pc:spChg chg="add del mod">
          <ac:chgData name="英洋 松島" userId="ad81d369-4a7e-417b-9a8f-f061c4c269f1" providerId="ADAL" clId="{99693684-F4C4-4E40-85CB-B9FB27B49800}" dt="2020-05-21T12:57:28.929" v="9546"/>
          <ac:spMkLst>
            <pc:docMk/>
            <pc:sldMk cId="2817716859" sldId="303"/>
            <ac:spMk id="3" creationId="{2307F68B-4C6B-47A2-83A7-898460D36441}"/>
          </ac:spMkLst>
        </pc:spChg>
        <pc:spChg chg="mod">
          <ac:chgData name="英洋 松島" userId="ad81d369-4a7e-417b-9a8f-f061c4c269f1" providerId="ADAL" clId="{99693684-F4C4-4E40-85CB-B9FB27B49800}" dt="2020-05-21T12:57:18.168" v="9543"/>
          <ac:spMkLst>
            <pc:docMk/>
            <pc:sldMk cId="2817716859" sldId="303"/>
            <ac:spMk id="7" creationId="{51DE4290-5A8B-48F6-9830-A6CBC415317B}"/>
          </ac:spMkLst>
        </pc:spChg>
        <pc:spChg chg="del">
          <ac:chgData name="英洋 松島" userId="ad81d369-4a7e-417b-9a8f-f061c4c269f1" providerId="ADAL" clId="{99693684-F4C4-4E40-85CB-B9FB27B49800}" dt="2020-05-21T12:59:03.417" v="9570"/>
          <ac:spMkLst>
            <pc:docMk/>
            <pc:sldMk cId="2817716859" sldId="303"/>
            <ac:spMk id="11" creationId="{B3EB72B1-2326-4585-837E-24BD33E9E4F6}"/>
          </ac:spMkLst>
        </pc:spChg>
        <pc:spChg chg="mod">
          <ac:chgData name="英洋 松島" userId="ad81d369-4a7e-417b-9a8f-f061c4c269f1" providerId="ADAL" clId="{99693684-F4C4-4E40-85CB-B9FB27B49800}" dt="2020-05-21T12:57:39.960" v="9549" actId="1076"/>
          <ac:spMkLst>
            <pc:docMk/>
            <pc:sldMk cId="2817716859" sldId="303"/>
            <ac:spMk id="15" creationId="{1B32B833-D4AA-4CAF-AF2A-7844D03340B7}"/>
          </ac:spMkLst>
        </pc:spChg>
        <pc:spChg chg="mod">
          <ac:chgData name="英洋 松島" userId="ad81d369-4a7e-417b-9a8f-f061c4c269f1" providerId="ADAL" clId="{99693684-F4C4-4E40-85CB-B9FB27B49800}" dt="2020-05-21T13:48:57.942" v="12707" actId="1076"/>
          <ac:spMkLst>
            <pc:docMk/>
            <pc:sldMk cId="2817716859" sldId="303"/>
            <ac:spMk id="19" creationId="{410395C4-EF38-4C03-9E3F-C1D9D772FDD0}"/>
          </ac:spMkLst>
        </pc:spChg>
        <pc:spChg chg="add del mod">
          <ac:chgData name="英洋 松島" userId="ad81d369-4a7e-417b-9a8f-f061c4c269f1" providerId="ADAL" clId="{99693684-F4C4-4E40-85CB-B9FB27B49800}" dt="2020-05-21T13:01:55.941" v="9588" actId="478"/>
          <ac:spMkLst>
            <pc:docMk/>
            <pc:sldMk cId="2817716859" sldId="303"/>
            <ac:spMk id="21" creationId="{8B5111E6-2500-4B35-87A4-950CE9E2A94B}"/>
          </ac:spMkLst>
        </pc:spChg>
        <pc:spChg chg="del">
          <ac:chgData name="英洋 松島" userId="ad81d369-4a7e-417b-9a8f-f061c4c269f1" providerId="ADAL" clId="{99693684-F4C4-4E40-85CB-B9FB27B49800}" dt="2020-05-21T12:58:58.612" v="9567"/>
          <ac:spMkLst>
            <pc:docMk/>
            <pc:sldMk cId="2817716859" sldId="303"/>
            <ac:spMk id="23" creationId="{523F226B-2E33-4919-A1F2-E40ADFC172CD}"/>
          </ac:spMkLst>
        </pc:spChg>
        <pc:spChg chg="add mod">
          <ac:chgData name="英洋 松島" userId="ad81d369-4a7e-417b-9a8f-f061c4c269f1" providerId="ADAL" clId="{99693684-F4C4-4E40-85CB-B9FB27B49800}" dt="2020-05-21T13:02:36.951" v="9624"/>
          <ac:spMkLst>
            <pc:docMk/>
            <pc:sldMk cId="2817716859" sldId="303"/>
            <ac:spMk id="26" creationId="{91E35577-B2D6-4C77-9F5F-7D19BC16BC02}"/>
          </ac:spMkLst>
        </pc:spChg>
        <pc:spChg chg="add mod">
          <ac:chgData name="英洋 松島" userId="ad81d369-4a7e-417b-9a8f-f061c4c269f1" providerId="ADAL" clId="{99693684-F4C4-4E40-85CB-B9FB27B49800}" dt="2020-05-21T13:03:30.448" v="9826" actId="1076"/>
          <ac:spMkLst>
            <pc:docMk/>
            <pc:sldMk cId="2817716859" sldId="303"/>
            <ac:spMk id="27" creationId="{3EC30086-9626-49EA-911D-D5D33980EC62}"/>
          </ac:spMkLst>
        </pc:spChg>
        <pc:picChg chg="del">
          <ac:chgData name="英洋 松島" userId="ad81d369-4a7e-417b-9a8f-f061c4c269f1" providerId="ADAL" clId="{99693684-F4C4-4E40-85CB-B9FB27B49800}" dt="2020-05-21T12:57:21.724" v="9544" actId="478"/>
          <ac:picMkLst>
            <pc:docMk/>
            <pc:sldMk cId="2817716859" sldId="303"/>
            <ac:picMk id="12" creationId="{18B2A3C5-5B1A-41C4-B862-9F3E96F652B7}"/>
          </ac:picMkLst>
        </pc:picChg>
        <pc:picChg chg="del">
          <ac:chgData name="英洋 松島" userId="ad81d369-4a7e-417b-9a8f-f061c4c269f1" providerId="ADAL" clId="{99693684-F4C4-4E40-85CB-B9FB27B49800}" dt="2020-05-21T12:57:25.651" v="9545"/>
          <ac:picMkLst>
            <pc:docMk/>
            <pc:sldMk cId="2817716859" sldId="303"/>
            <ac:picMk id="14" creationId="{00101C13-69A4-4863-8931-9CEFCD397DEE}"/>
          </ac:picMkLst>
        </pc:picChg>
        <pc:picChg chg="add mod ord">
          <ac:chgData name="英洋 松島" userId="ad81d369-4a7e-417b-9a8f-f061c4c269f1" providerId="ADAL" clId="{99693684-F4C4-4E40-85CB-B9FB27B49800}" dt="2020-05-21T12:57:43.935" v="9550" actId="167"/>
          <ac:picMkLst>
            <pc:docMk/>
            <pc:sldMk cId="2817716859" sldId="303"/>
            <ac:picMk id="17" creationId="{FA4EE985-7612-49C1-AE63-730EBC3C36B6}"/>
          </ac:picMkLst>
        </pc:picChg>
        <pc:picChg chg="add mod ord modCrop">
          <ac:chgData name="英洋 松島" userId="ad81d369-4a7e-417b-9a8f-f061c4c269f1" providerId="ADAL" clId="{99693684-F4C4-4E40-85CB-B9FB27B49800}" dt="2020-05-21T13:48:57.942" v="12707" actId="1076"/>
          <ac:picMkLst>
            <pc:docMk/>
            <pc:sldMk cId="2817716859" sldId="303"/>
            <ac:picMk id="18" creationId="{7834F26D-0424-41E4-B28F-EB3B15CA7689}"/>
          </ac:picMkLst>
        </pc:picChg>
        <pc:picChg chg="add del">
          <ac:chgData name="英洋 松島" userId="ad81d369-4a7e-417b-9a8f-f061c4c269f1" providerId="ADAL" clId="{99693684-F4C4-4E40-85CB-B9FB27B49800}" dt="2020-05-21T12:59:02.741" v="9569"/>
          <ac:picMkLst>
            <pc:docMk/>
            <pc:sldMk cId="2817716859" sldId="303"/>
            <ac:picMk id="20" creationId="{639457B0-24E5-4F7C-ACB8-36F9ED88C381}"/>
          </ac:picMkLst>
        </pc:picChg>
        <pc:picChg chg="add del mod">
          <ac:chgData name="英洋 松島" userId="ad81d369-4a7e-417b-9a8f-f061c4c269f1" providerId="ADAL" clId="{99693684-F4C4-4E40-85CB-B9FB27B49800}" dt="2020-05-21T13:01:54.664" v="9586" actId="478"/>
          <ac:picMkLst>
            <pc:docMk/>
            <pc:sldMk cId="2817716859" sldId="303"/>
            <ac:picMk id="22" creationId="{7C83608F-2569-4F18-B95F-2DBED5C67FB6}"/>
          </ac:picMkLst>
        </pc:picChg>
        <pc:picChg chg="add mod ord">
          <ac:chgData name="英洋 松島" userId="ad81d369-4a7e-417b-9a8f-f061c4c269f1" providerId="ADAL" clId="{99693684-F4C4-4E40-85CB-B9FB27B49800}" dt="2020-05-21T13:09:55.369" v="9920" actId="14100"/>
          <ac:picMkLst>
            <pc:docMk/>
            <pc:sldMk cId="2817716859" sldId="303"/>
            <ac:picMk id="24" creationId="{BE02D606-EC5D-4D8C-8929-4AA07E1D8F4F}"/>
          </ac:picMkLst>
        </pc:picChg>
        <pc:picChg chg="add mod">
          <ac:chgData name="英洋 松島" userId="ad81d369-4a7e-417b-9a8f-f061c4c269f1" providerId="ADAL" clId="{99693684-F4C4-4E40-85CB-B9FB27B49800}" dt="2020-05-21T13:02:19.638" v="9590"/>
          <ac:picMkLst>
            <pc:docMk/>
            <pc:sldMk cId="2817716859" sldId="303"/>
            <ac:picMk id="25" creationId="{ABC90B98-3365-4B1E-9E7C-F0A3018F62D1}"/>
          </ac:picMkLst>
        </pc:picChg>
        <pc:cxnChg chg="mod">
          <ac:chgData name="英洋 松島" userId="ad81d369-4a7e-417b-9a8f-f061c4c269f1" providerId="ADAL" clId="{99693684-F4C4-4E40-85CB-B9FB27B49800}" dt="2020-05-21T13:48:57.942" v="12707" actId="1076"/>
          <ac:cxnSpMkLst>
            <pc:docMk/>
            <pc:sldMk cId="2817716859" sldId="303"/>
            <ac:cxnSpMk id="16" creationId="{11EFC3E0-A4BF-47C7-B91A-31DE5E2166D5}"/>
          </ac:cxnSpMkLst>
        </pc:cxnChg>
        <pc:cxnChg chg="add mod ord">
          <ac:chgData name="英洋 松島" userId="ad81d369-4a7e-417b-9a8f-f061c4c269f1" providerId="ADAL" clId="{99693684-F4C4-4E40-85CB-B9FB27B49800}" dt="2020-05-21T13:48:59.675" v="12708" actId="1076"/>
          <ac:cxnSpMkLst>
            <pc:docMk/>
            <pc:sldMk cId="2817716859" sldId="303"/>
            <ac:cxnSpMk id="28" creationId="{328FB83D-475E-450A-9229-E9EE6B5CD9D2}"/>
          </ac:cxnSpMkLst>
        </pc:cxnChg>
      </pc:sldChg>
      <pc:sldChg chg="addSp delSp modSp add">
        <pc:chgData name="英洋 松島" userId="ad81d369-4a7e-417b-9a8f-f061c4c269f1" providerId="ADAL" clId="{99693684-F4C4-4E40-85CB-B9FB27B49800}" dt="2020-05-21T13:49:10.307" v="12710" actId="14100"/>
        <pc:sldMkLst>
          <pc:docMk/>
          <pc:sldMk cId="2404914034" sldId="304"/>
        </pc:sldMkLst>
        <pc:spChg chg="mod">
          <ac:chgData name="英洋 松島" userId="ad81d369-4a7e-417b-9a8f-f061c4c269f1" providerId="ADAL" clId="{99693684-F4C4-4E40-85CB-B9FB27B49800}" dt="2020-05-21T13:03:46.597" v="9853"/>
          <ac:spMkLst>
            <pc:docMk/>
            <pc:sldMk cId="2404914034" sldId="304"/>
            <ac:spMk id="2" creationId="{A7EC5DA7-5B52-4E7A-A1B1-1DFB61C7AC74}"/>
          </ac:spMkLst>
        </pc:spChg>
        <pc:spChg chg="mod">
          <ac:chgData name="英洋 松島" userId="ad81d369-4a7e-417b-9a8f-f061c4c269f1" providerId="ADAL" clId="{99693684-F4C4-4E40-85CB-B9FB27B49800}" dt="2020-05-21T13:13:35.161" v="10127"/>
          <ac:spMkLst>
            <pc:docMk/>
            <pc:sldMk cId="2404914034" sldId="304"/>
            <ac:spMk id="3" creationId="{63A9E4C1-4932-46FC-B1E5-7845FB5FDDAE}"/>
          </ac:spMkLst>
        </pc:spChg>
        <pc:spChg chg="mod">
          <ac:chgData name="英洋 松島" userId="ad81d369-4a7e-417b-9a8f-f061c4c269f1" providerId="ADAL" clId="{99693684-F4C4-4E40-85CB-B9FB27B49800}" dt="2020-05-21T13:12:01.316" v="10078"/>
          <ac:spMkLst>
            <pc:docMk/>
            <pc:sldMk cId="2404914034" sldId="304"/>
            <ac:spMk id="4" creationId="{61D40031-963D-49AE-A1B1-F94419221E09}"/>
          </ac:spMkLst>
        </pc:spChg>
        <pc:spChg chg="del">
          <ac:chgData name="英洋 松島" userId="ad81d369-4a7e-417b-9a8f-f061c4c269f1" providerId="ADAL" clId="{99693684-F4C4-4E40-85CB-B9FB27B49800}" dt="2020-05-21T13:14:35.563" v="10128"/>
          <ac:spMkLst>
            <pc:docMk/>
            <pc:sldMk cId="2404914034" sldId="304"/>
            <ac:spMk id="5" creationId="{6B86B214-E970-4BFC-BA06-0E93BD598650}"/>
          </ac:spMkLst>
        </pc:spChg>
        <pc:spChg chg="del">
          <ac:chgData name="英洋 松島" userId="ad81d369-4a7e-417b-9a8f-f061c4c269f1" providerId="ADAL" clId="{99693684-F4C4-4E40-85CB-B9FB27B49800}" dt="2020-05-21T13:10:25.762" v="9921"/>
          <ac:spMkLst>
            <pc:docMk/>
            <pc:sldMk cId="2404914034" sldId="304"/>
            <ac:spMk id="6" creationId="{24FB328A-EB84-4A13-B062-18DCAF5C16B5}"/>
          </ac:spMkLst>
        </pc:spChg>
        <pc:spChg chg="add mod">
          <ac:chgData name="英洋 松島" userId="ad81d369-4a7e-417b-9a8f-f061c4c269f1" providerId="ADAL" clId="{99693684-F4C4-4E40-85CB-B9FB27B49800}" dt="2020-05-21T13:11:05.632" v="9943" actId="14100"/>
          <ac:spMkLst>
            <pc:docMk/>
            <pc:sldMk cId="2404914034" sldId="304"/>
            <ac:spMk id="11" creationId="{AC1F4BB0-95F3-440A-937D-1A76E57C15E7}"/>
          </ac:spMkLst>
        </pc:spChg>
        <pc:spChg chg="add del mod">
          <ac:chgData name="英洋 松島" userId="ad81d369-4a7e-417b-9a8f-f061c4c269f1" providerId="ADAL" clId="{99693684-F4C4-4E40-85CB-B9FB27B49800}" dt="2020-05-21T13:16:10.990" v="10139" actId="478"/>
          <ac:spMkLst>
            <pc:docMk/>
            <pc:sldMk cId="2404914034" sldId="304"/>
            <ac:spMk id="12" creationId="{38316266-8EA8-41AE-898E-5F6DAA815D52}"/>
          </ac:spMkLst>
        </pc:spChg>
        <pc:spChg chg="add mod">
          <ac:chgData name="英洋 松島" userId="ad81d369-4a7e-417b-9a8f-f061c4c269f1" providerId="ADAL" clId="{99693684-F4C4-4E40-85CB-B9FB27B49800}" dt="2020-05-21T13:14:57.720" v="10133" actId="1076"/>
          <ac:spMkLst>
            <pc:docMk/>
            <pc:sldMk cId="2404914034" sldId="304"/>
            <ac:spMk id="15" creationId="{D81F9616-C895-4C94-A045-C99A8A194461}"/>
          </ac:spMkLst>
        </pc:spChg>
        <pc:spChg chg="add del">
          <ac:chgData name="英洋 松島" userId="ad81d369-4a7e-417b-9a8f-f061c4c269f1" providerId="ADAL" clId="{99693684-F4C4-4E40-85CB-B9FB27B49800}" dt="2020-05-21T13:15:01.429" v="10135" actId="478"/>
          <ac:spMkLst>
            <pc:docMk/>
            <pc:sldMk cId="2404914034" sldId="304"/>
            <ac:spMk id="17" creationId="{83CAEBF0-DAEF-42BB-B3C5-4A47A7609517}"/>
          </ac:spMkLst>
        </pc:spChg>
        <pc:spChg chg="add mod">
          <ac:chgData name="英洋 松島" userId="ad81d369-4a7e-417b-9a8f-f061c4c269f1" providerId="ADAL" clId="{99693684-F4C4-4E40-85CB-B9FB27B49800}" dt="2020-05-21T13:16:19.873" v="10143" actId="14100"/>
          <ac:spMkLst>
            <pc:docMk/>
            <pc:sldMk cId="2404914034" sldId="304"/>
            <ac:spMk id="25" creationId="{EB169618-E48C-42A5-B280-22D568F944D2}"/>
          </ac:spMkLst>
        </pc:spChg>
        <pc:spChg chg="add del mod">
          <ac:chgData name="英洋 松島" userId="ad81d369-4a7e-417b-9a8f-f061c4c269f1" providerId="ADAL" clId="{99693684-F4C4-4E40-85CB-B9FB27B49800}" dt="2020-05-21T13:16:27.078" v="10147" actId="478"/>
          <ac:spMkLst>
            <pc:docMk/>
            <pc:sldMk cId="2404914034" sldId="304"/>
            <ac:spMk id="26" creationId="{7EE0BAB4-6A4A-4814-9524-6EE420BA0AEB}"/>
          </ac:spMkLst>
        </pc:spChg>
        <pc:spChg chg="add mod">
          <ac:chgData name="英洋 松島" userId="ad81d369-4a7e-417b-9a8f-f061c4c269f1" providerId="ADAL" clId="{99693684-F4C4-4E40-85CB-B9FB27B49800}" dt="2020-05-21T13:16:46.818" v="10234" actId="1076"/>
          <ac:spMkLst>
            <pc:docMk/>
            <pc:sldMk cId="2404914034" sldId="304"/>
            <ac:spMk id="27" creationId="{859434D0-4B59-4F48-A628-E3686E87340A}"/>
          </ac:spMkLst>
        </pc:spChg>
        <pc:spChg chg="add mod">
          <ac:chgData name="英洋 松島" userId="ad81d369-4a7e-417b-9a8f-f061c4c269f1" providerId="ADAL" clId="{99693684-F4C4-4E40-85CB-B9FB27B49800}" dt="2020-05-21T13:28:45.631" v="11921" actId="1076"/>
          <ac:spMkLst>
            <pc:docMk/>
            <pc:sldMk cId="2404914034" sldId="304"/>
            <ac:spMk id="28" creationId="{C0AD0372-C023-426F-A9A0-381084099740}"/>
          </ac:spMkLst>
        </pc:spChg>
        <pc:spChg chg="add mod">
          <ac:chgData name="英洋 松島" userId="ad81d369-4a7e-417b-9a8f-f061c4c269f1" providerId="ADAL" clId="{99693684-F4C4-4E40-85CB-B9FB27B49800}" dt="2020-05-21T13:28:27.233" v="11916" actId="14100"/>
          <ac:spMkLst>
            <pc:docMk/>
            <pc:sldMk cId="2404914034" sldId="304"/>
            <ac:spMk id="33" creationId="{FF578167-F0BB-475D-B76F-59218906A4E1}"/>
          </ac:spMkLst>
        </pc:spChg>
        <pc:picChg chg="add mod">
          <ac:chgData name="英洋 松島" userId="ad81d369-4a7e-417b-9a8f-f061c4c269f1" providerId="ADAL" clId="{99693684-F4C4-4E40-85CB-B9FB27B49800}" dt="2020-05-21T13:28:45.631" v="11921" actId="1076"/>
          <ac:picMkLst>
            <pc:docMk/>
            <pc:sldMk cId="2404914034" sldId="304"/>
            <ac:picMk id="9" creationId="{BD18EC58-BD34-463E-AA95-163296A30FE7}"/>
          </ac:picMkLst>
        </pc:picChg>
        <pc:picChg chg="add mod">
          <ac:chgData name="英洋 松島" userId="ad81d369-4a7e-417b-9a8f-f061c4c269f1" providerId="ADAL" clId="{99693684-F4C4-4E40-85CB-B9FB27B49800}" dt="2020-05-21T13:10:50.432" v="9931" actId="1076"/>
          <ac:picMkLst>
            <pc:docMk/>
            <pc:sldMk cId="2404914034" sldId="304"/>
            <ac:picMk id="10" creationId="{935A304E-BBAB-49C7-B7B6-CCDC44577E19}"/>
          </ac:picMkLst>
        </pc:picChg>
        <pc:picChg chg="add mod">
          <ac:chgData name="英洋 松島" userId="ad81d369-4a7e-417b-9a8f-f061c4c269f1" providerId="ADAL" clId="{99693684-F4C4-4E40-85CB-B9FB27B49800}" dt="2020-05-21T13:16:13.114" v="10140" actId="1076"/>
          <ac:picMkLst>
            <pc:docMk/>
            <pc:sldMk cId="2404914034" sldId="304"/>
            <ac:picMk id="13" creationId="{793DD041-F17D-4723-BC6C-F5E6EDC50432}"/>
          </ac:picMkLst>
        </pc:picChg>
        <pc:picChg chg="add">
          <ac:chgData name="英洋 松島" userId="ad81d369-4a7e-417b-9a8f-f061c4c269f1" providerId="ADAL" clId="{99693684-F4C4-4E40-85CB-B9FB27B49800}" dt="2020-05-21T13:14:50.139" v="10130"/>
          <ac:picMkLst>
            <pc:docMk/>
            <pc:sldMk cId="2404914034" sldId="304"/>
            <ac:picMk id="14" creationId="{473CE8FB-E827-437E-8E49-8AC8F908DAE7}"/>
          </ac:picMkLst>
        </pc:picChg>
        <pc:cxnChg chg="add mod">
          <ac:chgData name="英洋 松島" userId="ad81d369-4a7e-417b-9a8f-f061c4c269f1" providerId="ADAL" clId="{99693684-F4C4-4E40-85CB-B9FB27B49800}" dt="2020-05-21T13:16:13.114" v="10140" actId="1076"/>
          <ac:cxnSpMkLst>
            <pc:docMk/>
            <pc:sldMk cId="2404914034" sldId="304"/>
            <ac:cxnSpMk id="16" creationId="{554C8564-1312-49BD-B53C-9B469E2137C6}"/>
          </ac:cxnSpMkLst>
        </pc:cxnChg>
        <pc:cxnChg chg="add mod">
          <ac:chgData name="英洋 松島" userId="ad81d369-4a7e-417b-9a8f-f061c4c269f1" providerId="ADAL" clId="{99693684-F4C4-4E40-85CB-B9FB27B49800}" dt="2020-05-21T13:28:45.631" v="11921" actId="1076"/>
          <ac:cxnSpMkLst>
            <pc:docMk/>
            <pc:sldMk cId="2404914034" sldId="304"/>
            <ac:cxnSpMk id="29" creationId="{5907142C-7F30-4E4A-83B3-061B97F89E7B}"/>
          </ac:cxnSpMkLst>
        </pc:cxnChg>
        <pc:cxnChg chg="add mod">
          <ac:chgData name="英洋 松島" userId="ad81d369-4a7e-417b-9a8f-f061c4c269f1" providerId="ADAL" clId="{99693684-F4C4-4E40-85CB-B9FB27B49800}" dt="2020-05-21T13:49:10.307" v="12710" actId="14100"/>
          <ac:cxnSpMkLst>
            <pc:docMk/>
            <pc:sldMk cId="2404914034" sldId="304"/>
            <ac:cxnSpMk id="37" creationId="{E205F6E8-8D4F-4C89-9FB4-732FCE2B7991}"/>
          </ac:cxnSpMkLst>
        </pc:cxnChg>
      </pc:sldChg>
      <pc:sldChg chg="addSp delSp modSp add">
        <pc:chgData name="英洋 松島" userId="ad81d369-4a7e-417b-9a8f-f061c4c269f1" providerId="ADAL" clId="{99693684-F4C4-4E40-85CB-B9FB27B49800}" dt="2020-05-21T13:20:24.901" v="10921"/>
        <pc:sldMkLst>
          <pc:docMk/>
          <pc:sldMk cId="251008439" sldId="305"/>
        </pc:sldMkLst>
        <pc:spChg chg="del mod">
          <ac:chgData name="英洋 松島" userId="ad81d369-4a7e-417b-9a8f-f061c4c269f1" providerId="ADAL" clId="{99693684-F4C4-4E40-85CB-B9FB27B49800}" dt="2020-05-21T13:17:04.887" v="10237"/>
          <ac:spMkLst>
            <pc:docMk/>
            <pc:sldMk cId="251008439" sldId="305"/>
            <ac:spMk id="2" creationId="{428C2D4A-2DE4-4970-9BB9-C0CE23CE78B0}"/>
          </ac:spMkLst>
        </pc:spChg>
        <pc:spChg chg="del">
          <ac:chgData name="英洋 松島" userId="ad81d369-4a7e-417b-9a8f-f061c4c269f1" providerId="ADAL" clId="{99693684-F4C4-4E40-85CB-B9FB27B49800}" dt="2020-05-21T13:17:04.887" v="10237"/>
          <ac:spMkLst>
            <pc:docMk/>
            <pc:sldMk cId="251008439" sldId="305"/>
            <ac:spMk id="3" creationId="{0CE34DC2-2B44-4A14-9B96-3200EF20D005}"/>
          </ac:spMkLst>
        </pc:spChg>
        <pc:spChg chg="del">
          <ac:chgData name="英洋 松島" userId="ad81d369-4a7e-417b-9a8f-f061c4c269f1" providerId="ADAL" clId="{99693684-F4C4-4E40-85CB-B9FB27B49800}" dt="2020-05-21T13:17:04.887" v="10237"/>
          <ac:spMkLst>
            <pc:docMk/>
            <pc:sldMk cId="251008439" sldId="305"/>
            <ac:spMk id="4" creationId="{C2D14921-8FEF-415A-85F5-66A3510543BE}"/>
          </ac:spMkLst>
        </pc:spChg>
        <pc:spChg chg="del">
          <ac:chgData name="英洋 松島" userId="ad81d369-4a7e-417b-9a8f-f061c4c269f1" providerId="ADAL" clId="{99693684-F4C4-4E40-85CB-B9FB27B49800}" dt="2020-05-21T13:17:04.887" v="10237"/>
          <ac:spMkLst>
            <pc:docMk/>
            <pc:sldMk cId="251008439" sldId="305"/>
            <ac:spMk id="5" creationId="{8A140BE6-2D7D-4460-9F84-EE89F194E5BA}"/>
          </ac:spMkLst>
        </pc:spChg>
        <pc:spChg chg="del">
          <ac:chgData name="英洋 松島" userId="ad81d369-4a7e-417b-9a8f-f061c4c269f1" providerId="ADAL" clId="{99693684-F4C4-4E40-85CB-B9FB27B49800}" dt="2020-05-21T13:17:04.887" v="10237"/>
          <ac:spMkLst>
            <pc:docMk/>
            <pc:sldMk cId="251008439" sldId="305"/>
            <ac:spMk id="6" creationId="{0A532E18-B9BC-41DD-8AF9-B5575D9D843B}"/>
          </ac:spMkLst>
        </pc:spChg>
        <pc:spChg chg="add mod">
          <ac:chgData name="英洋 松島" userId="ad81d369-4a7e-417b-9a8f-f061c4c269f1" providerId="ADAL" clId="{99693684-F4C4-4E40-85CB-B9FB27B49800}" dt="2020-05-21T13:17:30.854" v="10337"/>
          <ac:spMkLst>
            <pc:docMk/>
            <pc:sldMk cId="251008439" sldId="305"/>
            <ac:spMk id="9" creationId="{DCB1A3F3-1E10-42C3-B3E9-BA4224E8D960}"/>
          </ac:spMkLst>
        </pc:spChg>
        <pc:spChg chg="add del mod">
          <ac:chgData name="英洋 松島" userId="ad81d369-4a7e-417b-9a8f-f061c4c269f1" providerId="ADAL" clId="{99693684-F4C4-4E40-85CB-B9FB27B49800}" dt="2020-05-21T13:17:38.733" v="10339" actId="478"/>
          <ac:spMkLst>
            <pc:docMk/>
            <pc:sldMk cId="251008439" sldId="305"/>
            <ac:spMk id="10" creationId="{A54A7D90-E6F3-4786-B618-6F83855A8CD2}"/>
          </ac:spMkLst>
        </pc:spChg>
        <pc:spChg chg="add del mod">
          <ac:chgData name="英洋 松島" userId="ad81d369-4a7e-417b-9a8f-f061c4c269f1" providerId="ADAL" clId="{99693684-F4C4-4E40-85CB-B9FB27B49800}" dt="2020-05-21T13:19:20.085" v="10545"/>
          <ac:spMkLst>
            <pc:docMk/>
            <pc:sldMk cId="251008439" sldId="305"/>
            <ac:spMk id="12" creationId="{58A947DC-A264-4807-86FA-F8AE3FA19EE5}"/>
          </ac:spMkLst>
        </pc:spChg>
        <pc:spChg chg="add del">
          <ac:chgData name="英洋 松島" userId="ad81d369-4a7e-417b-9a8f-f061c4c269f1" providerId="ADAL" clId="{99693684-F4C4-4E40-85CB-B9FB27B49800}" dt="2020-05-21T13:17:48.014" v="10341"/>
          <ac:spMkLst>
            <pc:docMk/>
            <pc:sldMk cId="251008439" sldId="305"/>
            <ac:spMk id="13" creationId="{1E9F60AB-B05D-4AFE-BD71-681084AF36C0}"/>
          </ac:spMkLst>
        </pc:spChg>
        <pc:spChg chg="add del mod">
          <ac:chgData name="英洋 松島" userId="ad81d369-4a7e-417b-9a8f-f061c4c269f1" providerId="ADAL" clId="{99693684-F4C4-4E40-85CB-B9FB27B49800}" dt="2020-05-21T13:17:51.041" v="10343"/>
          <ac:spMkLst>
            <pc:docMk/>
            <pc:sldMk cId="251008439" sldId="305"/>
            <ac:spMk id="14" creationId="{61BC880E-7102-422D-A6E5-08C8E6F34B02}"/>
          </ac:spMkLst>
        </pc:spChg>
        <pc:spChg chg="add mod">
          <ac:chgData name="英洋 松島" userId="ad81d369-4a7e-417b-9a8f-f061c4c269f1" providerId="ADAL" clId="{99693684-F4C4-4E40-85CB-B9FB27B49800}" dt="2020-05-21T13:18:37.810" v="10444" actId="13822"/>
          <ac:spMkLst>
            <pc:docMk/>
            <pc:sldMk cId="251008439" sldId="305"/>
            <ac:spMk id="15" creationId="{B3C0857C-2C05-446B-A054-AA5B1459E0E3}"/>
          </ac:spMkLst>
        </pc:spChg>
        <pc:spChg chg="add mod">
          <ac:chgData name="英洋 松島" userId="ad81d369-4a7e-417b-9a8f-f061c4c269f1" providerId="ADAL" clId="{99693684-F4C4-4E40-85CB-B9FB27B49800}" dt="2020-05-21T13:20:24.901" v="10921"/>
          <ac:spMkLst>
            <pc:docMk/>
            <pc:sldMk cId="251008439" sldId="305"/>
            <ac:spMk id="16" creationId="{C1BC4458-62F5-482E-A286-809F36CC435C}"/>
          </ac:spMkLst>
        </pc:spChg>
        <pc:spChg chg="add mod">
          <ac:chgData name="英洋 松島" userId="ad81d369-4a7e-417b-9a8f-f061c4c269f1" providerId="ADAL" clId="{99693684-F4C4-4E40-85CB-B9FB27B49800}" dt="2020-05-21T13:18:58.298" v="10498"/>
          <ac:spMkLst>
            <pc:docMk/>
            <pc:sldMk cId="251008439" sldId="305"/>
            <ac:spMk id="17" creationId="{C81D5508-FC29-4549-8FA0-144FD4E920FF}"/>
          </ac:spMkLst>
        </pc:spChg>
      </pc:sldChg>
      <pc:sldChg chg="addSp delSp modSp add">
        <pc:chgData name="英洋 松島" userId="ad81d369-4a7e-417b-9a8f-f061c4c269f1" providerId="ADAL" clId="{99693684-F4C4-4E40-85CB-B9FB27B49800}" dt="2020-05-21T13:23:17.700" v="11677"/>
        <pc:sldMkLst>
          <pc:docMk/>
          <pc:sldMk cId="1683141927" sldId="306"/>
        </pc:sldMkLst>
        <pc:spChg chg="mod">
          <ac:chgData name="英洋 松島" userId="ad81d369-4a7e-417b-9a8f-f061c4c269f1" providerId="ADAL" clId="{99693684-F4C4-4E40-85CB-B9FB27B49800}" dt="2020-05-21T13:20:35.195" v="10929"/>
          <ac:spMkLst>
            <pc:docMk/>
            <pc:sldMk cId="1683141927" sldId="306"/>
            <ac:spMk id="9" creationId="{DCB1A3F3-1E10-42C3-B3E9-BA4224E8D960}"/>
          </ac:spMkLst>
        </pc:spChg>
        <pc:spChg chg="mod">
          <ac:chgData name="英洋 松島" userId="ad81d369-4a7e-417b-9a8f-f061c4c269f1" providerId="ADAL" clId="{99693684-F4C4-4E40-85CB-B9FB27B49800}" dt="2020-05-21T13:23:17.700" v="11677"/>
          <ac:spMkLst>
            <pc:docMk/>
            <pc:sldMk cId="1683141927" sldId="306"/>
            <ac:spMk id="12" creationId="{58A947DC-A264-4807-86FA-F8AE3FA19EE5}"/>
          </ac:spMkLst>
        </pc:spChg>
        <pc:spChg chg="mod">
          <ac:chgData name="英洋 松島" userId="ad81d369-4a7e-417b-9a8f-f061c4c269f1" providerId="ADAL" clId="{99693684-F4C4-4E40-85CB-B9FB27B49800}" dt="2020-05-21T13:22:13.257" v="11342" actId="1076"/>
          <ac:spMkLst>
            <pc:docMk/>
            <pc:sldMk cId="1683141927" sldId="306"/>
            <ac:spMk id="15" creationId="{B3C0857C-2C05-446B-A054-AA5B1459E0E3}"/>
          </ac:spMkLst>
        </pc:spChg>
        <pc:spChg chg="del">
          <ac:chgData name="英洋 松島" userId="ad81d369-4a7e-417b-9a8f-f061c4c269f1" providerId="ADAL" clId="{99693684-F4C4-4E40-85CB-B9FB27B49800}" dt="2020-05-21T13:20:50.279" v="10997" actId="478"/>
          <ac:spMkLst>
            <pc:docMk/>
            <pc:sldMk cId="1683141927" sldId="306"/>
            <ac:spMk id="16" creationId="{C1BC4458-62F5-482E-A286-809F36CC435C}"/>
          </ac:spMkLst>
        </pc:spChg>
        <pc:spChg chg="del">
          <ac:chgData name="英洋 松島" userId="ad81d369-4a7e-417b-9a8f-f061c4c269f1" providerId="ADAL" clId="{99693684-F4C4-4E40-85CB-B9FB27B49800}" dt="2020-05-21T13:20:48.172" v="10996" actId="478"/>
          <ac:spMkLst>
            <pc:docMk/>
            <pc:sldMk cId="1683141927" sldId="306"/>
            <ac:spMk id="17" creationId="{C81D5508-FC29-4549-8FA0-144FD4E920FF}"/>
          </ac:spMkLst>
        </pc:spChg>
        <pc:picChg chg="add mod">
          <ac:chgData name="英洋 松島" userId="ad81d369-4a7e-417b-9a8f-f061c4c269f1" providerId="ADAL" clId="{99693684-F4C4-4E40-85CB-B9FB27B49800}" dt="2020-05-21T13:20:58.681" v="11000" actId="1076"/>
          <ac:picMkLst>
            <pc:docMk/>
            <pc:sldMk cId="1683141927" sldId="306"/>
            <ac:picMk id="10" creationId="{20E2FF05-9A5C-4E2D-B1C3-9E815077ADB2}"/>
          </ac:picMkLst>
        </pc:picChg>
      </pc:sldChg>
      <pc:sldChg chg="addSp delSp modSp add">
        <pc:chgData name="英洋 松島" userId="ad81d369-4a7e-417b-9a8f-f061c4c269f1" providerId="ADAL" clId="{99693684-F4C4-4E40-85CB-B9FB27B49800}" dt="2020-05-21T13:23:38.357" v="11735"/>
        <pc:sldMkLst>
          <pc:docMk/>
          <pc:sldMk cId="960879184" sldId="307"/>
        </pc:sldMkLst>
        <pc:spChg chg="del mod">
          <ac:chgData name="英洋 松島" userId="ad81d369-4a7e-417b-9a8f-f061c4c269f1" providerId="ADAL" clId="{99693684-F4C4-4E40-85CB-B9FB27B49800}" dt="2020-05-21T13:23:30.933" v="11680"/>
          <ac:spMkLst>
            <pc:docMk/>
            <pc:sldMk cId="960879184" sldId="307"/>
            <ac:spMk id="2" creationId="{F6D8E141-9C83-4BFE-ABAB-88DC2E8900BD}"/>
          </ac:spMkLst>
        </pc:spChg>
        <pc:spChg chg="del">
          <ac:chgData name="英洋 松島" userId="ad81d369-4a7e-417b-9a8f-f061c4c269f1" providerId="ADAL" clId="{99693684-F4C4-4E40-85CB-B9FB27B49800}" dt="2020-05-21T13:23:30.933" v="11680"/>
          <ac:spMkLst>
            <pc:docMk/>
            <pc:sldMk cId="960879184" sldId="307"/>
            <ac:spMk id="3" creationId="{CF46CF73-737B-4720-A312-7098027AF1A1}"/>
          </ac:spMkLst>
        </pc:spChg>
        <pc:spChg chg="del">
          <ac:chgData name="英洋 松島" userId="ad81d369-4a7e-417b-9a8f-f061c4c269f1" providerId="ADAL" clId="{99693684-F4C4-4E40-85CB-B9FB27B49800}" dt="2020-05-21T13:23:30.933" v="11680"/>
          <ac:spMkLst>
            <pc:docMk/>
            <pc:sldMk cId="960879184" sldId="307"/>
            <ac:spMk id="4" creationId="{7501A145-2DE7-4F2D-83C1-26B1B3DEF892}"/>
          </ac:spMkLst>
        </pc:spChg>
        <pc:spChg chg="del">
          <ac:chgData name="英洋 松島" userId="ad81d369-4a7e-417b-9a8f-f061c4c269f1" providerId="ADAL" clId="{99693684-F4C4-4E40-85CB-B9FB27B49800}" dt="2020-05-21T13:23:30.933" v="11680"/>
          <ac:spMkLst>
            <pc:docMk/>
            <pc:sldMk cId="960879184" sldId="307"/>
            <ac:spMk id="5" creationId="{C71AB6A0-65E4-491F-BC73-14FF8BAA3E02}"/>
          </ac:spMkLst>
        </pc:spChg>
        <pc:spChg chg="del">
          <ac:chgData name="英洋 松島" userId="ad81d369-4a7e-417b-9a8f-f061c4c269f1" providerId="ADAL" clId="{99693684-F4C4-4E40-85CB-B9FB27B49800}" dt="2020-05-21T13:23:30.933" v="11680"/>
          <ac:spMkLst>
            <pc:docMk/>
            <pc:sldMk cId="960879184" sldId="307"/>
            <ac:spMk id="6" creationId="{D21CFA5B-A504-4548-8F05-B5F66A1E62F6}"/>
          </ac:spMkLst>
        </pc:spChg>
        <pc:spChg chg="add mod">
          <ac:chgData name="英洋 松島" userId="ad81d369-4a7e-417b-9a8f-f061c4c269f1" providerId="ADAL" clId="{99693684-F4C4-4E40-85CB-B9FB27B49800}" dt="2020-05-21T13:23:38.357" v="11735"/>
          <ac:spMkLst>
            <pc:docMk/>
            <pc:sldMk cId="960879184" sldId="307"/>
            <ac:spMk id="9" creationId="{C3D2F86A-E2C5-4FC0-82B9-8653CA0C9EDD}"/>
          </ac:spMkLst>
        </pc:spChg>
        <pc:spChg chg="add mod">
          <ac:chgData name="英洋 松島" userId="ad81d369-4a7e-417b-9a8f-f061c4c269f1" providerId="ADAL" clId="{99693684-F4C4-4E40-85CB-B9FB27B49800}" dt="2020-05-21T13:23:30.933" v="11680"/>
          <ac:spMkLst>
            <pc:docMk/>
            <pc:sldMk cId="960879184" sldId="307"/>
            <ac:spMk id="10" creationId="{33EC7B8D-D21D-44EF-A0D5-F5035F9BCECD}"/>
          </ac:spMkLst>
        </pc:spChg>
      </pc:sldChg>
      <pc:sldChg chg="addSp delSp modSp add">
        <pc:chgData name="英洋 松島" userId="ad81d369-4a7e-417b-9a8f-f061c4c269f1" providerId="ADAL" clId="{99693684-F4C4-4E40-85CB-B9FB27B49800}" dt="2020-05-21T13:49:21.269" v="12714" actId="167"/>
        <pc:sldMkLst>
          <pc:docMk/>
          <pc:sldMk cId="3919316666" sldId="308"/>
        </pc:sldMkLst>
        <pc:spChg chg="mod">
          <ac:chgData name="英洋 松島" userId="ad81d369-4a7e-417b-9a8f-f061c4c269f1" providerId="ADAL" clId="{99693684-F4C4-4E40-85CB-B9FB27B49800}" dt="2020-05-21T13:24:14.153" v="11770"/>
          <ac:spMkLst>
            <pc:docMk/>
            <pc:sldMk cId="3919316666" sldId="308"/>
            <ac:spMk id="2" creationId="{D694203A-5C60-48B0-904C-E88E388EBCE4}"/>
          </ac:spMkLst>
        </pc:spChg>
        <pc:spChg chg="mod">
          <ac:chgData name="英洋 松島" userId="ad81d369-4a7e-417b-9a8f-f061c4c269f1" providerId="ADAL" clId="{99693684-F4C4-4E40-85CB-B9FB27B49800}" dt="2020-05-21T13:27:32.964" v="11881"/>
          <ac:spMkLst>
            <pc:docMk/>
            <pc:sldMk cId="3919316666" sldId="308"/>
            <ac:spMk id="3" creationId="{1C9A04CC-26ED-471F-89D0-AAEAC863E3D1}"/>
          </ac:spMkLst>
        </pc:spChg>
        <pc:spChg chg="mod">
          <ac:chgData name="英洋 松島" userId="ad81d369-4a7e-417b-9a8f-f061c4c269f1" providerId="ADAL" clId="{99693684-F4C4-4E40-85CB-B9FB27B49800}" dt="2020-05-21T13:27:53.711" v="11907"/>
          <ac:spMkLst>
            <pc:docMk/>
            <pc:sldMk cId="3919316666" sldId="308"/>
            <ac:spMk id="4" creationId="{BAA4631A-CA42-4AB2-8F06-1CB09FC689B1}"/>
          </ac:spMkLst>
        </pc:spChg>
        <pc:spChg chg="del">
          <ac:chgData name="英洋 松島" userId="ad81d369-4a7e-417b-9a8f-f061c4c269f1" providerId="ADAL" clId="{99693684-F4C4-4E40-85CB-B9FB27B49800}" dt="2020-05-21T13:26:49.045" v="11774"/>
          <ac:spMkLst>
            <pc:docMk/>
            <pc:sldMk cId="3919316666" sldId="308"/>
            <ac:spMk id="5" creationId="{E47BFE43-A8CA-4624-AFAD-3F8770ABB73A}"/>
          </ac:spMkLst>
        </pc:spChg>
        <pc:spChg chg="del">
          <ac:chgData name="英洋 松島" userId="ad81d369-4a7e-417b-9a8f-f061c4c269f1" providerId="ADAL" clId="{99693684-F4C4-4E40-85CB-B9FB27B49800}" dt="2020-05-21T13:29:03.735" v="11926"/>
          <ac:spMkLst>
            <pc:docMk/>
            <pc:sldMk cId="3919316666" sldId="308"/>
            <ac:spMk id="6" creationId="{6E874D0B-8621-41FF-870B-DAD437CBF939}"/>
          </ac:spMkLst>
        </pc:spChg>
        <pc:spChg chg="add mod">
          <ac:chgData name="英洋 松島" userId="ad81d369-4a7e-417b-9a8f-f061c4c269f1" providerId="ADAL" clId="{99693684-F4C4-4E40-85CB-B9FB27B49800}" dt="2020-05-21T13:39:12.546" v="12022" actId="1076"/>
          <ac:spMkLst>
            <pc:docMk/>
            <pc:sldMk cId="3919316666" sldId="308"/>
            <ac:spMk id="10" creationId="{70C451F7-3175-4FAD-B186-D28FE852069E}"/>
          </ac:spMkLst>
        </pc:spChg>
        <pc:spChg chg="add del">
          <ac:chgData name="英洋 松島" userId="ad81d369-4a7e-417b-9a8f-f061c4c269f1" providerId="ADAL" clId="{99693684-F4C4-4E40-85CB-B9FB27B49800}" dt="2020-05-21T13:28:58.143" v="11923"/>
          <ac:spMkLst>
            <pc:docMk/>
            <pc:sldMk cId="3919316666" sldId="308"/>
            <ac:spMk id="14" creationId="{96B349A9-A243-48DD-BE3D-6BFBB40F15EF}"/>
          </ac:spMkLst>
        </pc:spChg>
        <pc:spChg chg="add del">
          <ac:chgData name="英洋 松島" userId="ad81d369-4a7e-417b-9a8f-f061c4c269f1" providerId="ADAL" clId="{99693684-F4C4-4E40-85CB-B9FB27B49800}" dt="2020-05-21T13:28:58.143" v="11923"/>
          <ac:spMkLst>
            <pc:docMk/>
            <pc:sldMk cId="3919316666" sldId="308"/>
            <ac:spMk id="16" creationId="{1ED2BFE1-3E66-45A4-A30A-4FF2F5B533A9}"/>
          </ac:spMkLst>
        </pc:spChg>
        <pc:spChg chg="add mod ord">
          <ac:chgData name="英洋 松島" userId="ad81d369-4a7e-417b-9a8f-f061c4c269f1" providerId="ADAL" clId="{99693684-F4C4-4E40-85CB-B9FB27B49800}" dt="2020-05-21T13:38:48.064" v="11996" actId="166"/>
          <ac:spMkLst>
            <pc:docMk/>
            <pc:sldMk cId="3919316666" sldId="308"/>
            <ac:spMk id="19" creationId="{B264A25F-A5FF-49FB-8780-9B864ED4CAD0}"/>
          </ac:spMkLst>
        </pc:spChg>
        <pc:spChg chg="add del mod">
          <ac:chgData name="英洋 松島" userId="ad81d369-4a7e-417b-9a8f-f061c4c269f1" providerId="ADAL" clId="{99693684-F4C4-4E40-85CB-B9FB27B49800}" dt="2020-05-21T13:32:59.878" v="11950" actId="478"/>
          <ac:spMkLst>
            <pc:docMk/>
            <pc:sldMk cId="3919316666" sldId="308"/>
            <ac:spMk id="21" creationId="{2D56D463-5B83-4CCD-A8B3-1BE0755C2400}"/>
          </ac:spMkLst>
        </pc:spChg>
        <pc:spChg chg="add mod">
          <ac:chgData name="英洋 松島" userId="ad81d369-4a7e-417b-9a8f-f061c4c269f1" providerId="ADAL" clId="{99693684-F4C4-4E40-85CB-B9FB27B49800}" dt="2020-05-21T13:30:56.209" v="11935" actId="1076"/>
          <ac:spMkLst>
            <pc:docMk/>
            <pc:sldMk cId="3919316666" sldId="308"/>
            <ac:spMk id="23" creationId="{C559BD3B-89D8-4691-B08F-B496654D679A}"/>
          </ac:spMkLst>
        </pc:spChg>
        <pc:spChg chg="add del mod">
          <ac:chgData name="英洋 松島" userId="ad81d369-4a7e-417b-9a8f-f061c4c269f1" providerId="ADAL" clId="{99693684-F4C4-4E40-85CB-B9FB27B49800}" dt="2020-05-21T13:32:48.797" v="11945"/>
          <ac:spMkLst>
            <pc:docMk/>
            <pc:sldMk cId="3919316666" sldId="308"/>
            <ac:spMk id="25" creationId="{4BA24BA2-10CC-4955-A149-CFDC1B2CBC99}"/>
          </ac:spMkLst>
        </pc:spChg>
        <pc:spChg chg="add del mod">
          <ac:chgData name="英洋 松島" userId="ad81d369-4a7e-417b-9a8f-f061c4c269f1" providerId="ADAL" clId="{99693684-F4C4-4E40-85CB-B9FB27B49800}" dt="2020-05-21T13:32:33.718" v="11939" actId="478"/>
          <ac:spMkLst>
            <pc:docMk/>
            <pc:sldMk cId="3919316666" sldId="308"/>
            <ac:spMk id="27" creationId="{1171C6D3-0A27-4C65-945D-0A1E23ED1A4C}"/>
          </ac:spMkLst>
        </pc:spChg>
        <pc:spChg chg="add mod">
          <ac:chgData name="英洋 松島" userId="ad81d369-4a7e-417b-9a8f-f061c4c269f1" providerId="ADAL" clId="{99693684-F4C4-4E40-85CB-B9FB27B49800}" dt="2020-05-21T13:37:18.458" v="11957" actId="14100"/>
          <ac:spMkLst>
            <pc:docMk/>
            <pc:sldMk cId="3919316666" sldId="308"/>
            <ac:spMk id="31" creationId="{1753BC5B-B75C-4880-9E0D-3FB895CDF89F}"/>
          </ac:spMkLst>
        </pc:spChg>
        <pc:spChg chg="add mod">
          <ac:chgData name="英洋 松島" userId="ad81d369-4a7e-417b-9a8f-f061c4c269f1" providerId="ADAL" clId="{99693684-F4C4-4E40-85CB-B9FB27B49800}" dt="2020-05-21T13:38:57.653" v="12017"/>
          <ac:spMkLst>
            <pc:docMk/>
            <pc:sldMk cId="3919316666" sldId="308"/>
            <ac:spMk id="32" creationId="{74D356F9-C87E-482B-8F9E-55AB760670B0}"/>
          </ac:spMkLst>
        </pc:spChg>
        <pc:spChg chg="add mod">
          <ac:chgData name="英洋 松島" userId="ad81d369-4a7e-417b-9a8f-f061c4c269f1" providerId="ADAL" clId="{99693684-F4C4-4E40-85CB-B9FB27B49800}" dt="2020-05-21T13:39:50.898" v="12134" actId="1076"/>
          <ac:spMkLst>
            <pc:docMk/>
            <pc:sldMk cId="3919316666" sldId="308"/>
            <ac:spMk id="33" creationId="{DAA4AB58-71E2-4D72-8B53-DBCA10EE37F9}"/>
          </ac:spMkLst>
        </pc:spChg>
        <pc:picChg chg="add del mod">
          <ac:chgData name="英洋 松島" userId="ad81d369-4a7e-417b-9a8f-f061c4c269f1" providerId="ADAL" clId="{99693684-F4C4-4E40-85CB-B9FB27B49800}" dt="2020-05-21T13:26:48.244" v="11773"/>
          <ac:picMkLst>
            <pc:docMk/>
            <pc:sldMk cId="3919316666" sldId="308"/>
            <ac:picMk id="9" creationId="{1E30F45C-1474-4E6C-9B50-19E9DA51B1B3}"/>
          </ac:picMkLst>
        </pc:picChg>
        <pc:picChg chg="add mod ord">
          <ac:chgData name="英洋 松島" userId="ad81d369-4a7e-417b-9a8f-f061c4c269f1" providerId="ADAL" clId="{99693684-F4C4-4E40-85CB-B9FB27B49800}" dt="2020-05-21T13:39:10.827" v="12021" actId="1076"/>
          <ac:picMkLst>
            <pc:docMk/>
            <pc:sldMk cId="3919316666" sldId="308"/>
            <ac:picMk id="11" creationId="{E1DC4BB3-A9A3-4011-9B0F-B021B1E010BB}"/>
          </ac:picMkLst>
        </pc:picChg>
        <pc:picChg chg="add del">
          <ac:chgData name="英洋 松島" userId="ad81d369-4a7e-417b-9a8f-f061c4c269f1" providerId="ADAL" clId="{99693684-F4C4-4E40-85CB-B9FB27B49800}" dt="2020-05-21T13:28:58.143" v="11923"/>
          <ac:picMkLst>
            <pc:docMk/>
            <pc:sldMk cId="3919316666" sldId="308"/>
            <ac:picMk id="12" creationId="{A6CCB8C8-953F-43C9-9C71-BF4C08E5955C}"/>
          </ac:picMkLst>
        </pc:picChg>
        <pc:picChg chg="add del">
          <ac:chgData name="英洋 松島" userId="ad81d369-4a7e-417b-9a8f-f061c4c269f1" providerId="ADAL" clId="{99693684-F4C4-4E40-85CB-B9FB27B49800}" dt="2020-05-21T13:28:58.143" v="11923"/>
          <ac:picMkLst>
            <pc:docMk/>
            <pc:sldMk cId="3919316666" sldId="308"/>
            <ac:picMk id="13" creationId="{1E0EA066-9EE6-47F6-A7EE-339B06A29819}"/>
          </ac:picMkLst>
        </pc:picChg>
        <pc:picChg chg="add">
          <ac:chgData name="英洋 松島" userId="ad81d369-4a7e-417b-9a8f-f061c4c269f1" providerId="ADAL" clId="{99693684-F4C4-4E40-85CB-B9FB27B49800}" dt="2020-05-21T13:28:59.562" v="11924"/>
          <ac:picMkLst>
            <pc:docMk/>
            <pc:sldMk cId="3919316666" sldId="308"/>
            <ac:picMk id="17" creationId="{E0617805-B522-464F-B48F-DF1E63B6F699}"/>
          </ac:picMkLst>
        </pc:picChg>
        <pc:picChg chg="add del">
          <ac:chgData name="英洋 松島" userId="ad81d369-4a7e-417b-9a8f-f061c4c269f1" providerId="ADAL" clId="{99693684-F4C4-4E40-85CB-B9FB27B49800}" dt="2020-05-21T13:29:02.309" v="11925"/>
          <ac:picMkLst>
            <pc:docMk/>
            <pc:sldMk cId="3919316666" sldId="308"/>
            <ac:picMk id="18" creationId="{E2C3D1BE-8A5D-4E7C-BD18-9976C3373597}"/>
          </ac:picMkLst>
        </pc:picChg>
        <pc:picChg chg="add del mod">
          <ac:chgData name="英洋 松島" userId="ad81d369-4a7e-417b-9a8f-f061c4c269f1" providerId="ADAL" clId="{99693684-F4C4-4E40-85CB-B9FB27B49800}" dt="2020-05-21T13:30:57.502" v="11936" actId="478"/>
          <ac:picMkLst>
            <pc:docMk/>
            <pc:sldMk cId="3919316666" sldId="308"/>
            <ac:picMk id="22" creationId="{90F953AF-3C5A-41F5-8272-8B995F9F1F18}"/>
          </ac:picMkLst>
        </pc:picChg>
        <pc:picChg chg="add del mod">
          <ac:chgData name="英洋 松島" userId="ad81d369-4a7e-417b-9a8f-f061c4c269f1" providerId="ADAL" clId="{99693684-F4C4-4E40-85CB-B9FB27B49800}" dt="2020-05-21T13:32:48.093" v="11944"/>
          <ac:picMkLst>
            <pc:docMk/>
            <pc:sldMk cId="3919316666" sldId="308"/>
            <ac:picMk id="26" creationId="{0370D06D-9738-4AC0-8764-F5F2A5E394B5}"/>
          </ac:picMkLst>
        </pc:picChg>
        <pc:picChg chg="add mod">
          <ac:chgData name="英洋 松島" userId="ad81d369-4a7e-417b-9a8f-f061c4c269f1" providerId="ADAL" clId="{99693684-F4C4-4E40-85CB-B9FB27B49800}" dt="2020-05-21T13:33:05.057" v="11952" actId="1076"/>
          <ac:picMkLst>
            <pc:docMk/>
            <pc:sldMk cId="3919316666" sldId="308"/>
            <ac:picMk id="28" creationId="{16F0D8B5-E579-4942-A74F-72B3C45C9DF8}"/>
          </ac:picMkLst>
        </pc:picChg>
        <pc:cxnChg chg="add del">
          <ac:chgData name="英洋 松島" userId="ad81d369-4a7e-417b-9a8f-f061c4c269f1" providerId="ADAL" clId="{99693684-F4C4-4E40-85CB-B9FB27B49800}" dt="2020-05-21T13:28:58.143" v="11923"/>
          <ac:cxnSpMkLst>
            <pc:docMk/>
            <pc:sldMk cId="3919316666" sldId="308"/>
            <ac:cxnSpMk id="15" creationId="{4B9600E6-9596-45D9-A7D9-A4C772384D11}"/>
          </ac:cxnSpMkLst>
        </pc:cxnChg>
        <pc:cxnChg chg="add mod">
          <ac:chgData name="英洋 松島" userId="ad81d369-4a7e-417b-9a8f-f061c4c269f1" providerId="ADAL" clId="{99693684-F4C4-4E40-85CB-B9FB27B49800}" dt="2020-05-21T13:33:07.577" v="11953" actId="14100"/>
          <ac:cxnSpMkLst>
            <pc:docMk/>
            <pc:sldMk cId="3919316666" sldId="308"/>
            <ac:cxnSpMk id="20" creationId="{E101D89C-B5FC-4802-BE5F-0076FA626D37}"/>
          </ac:cxnSpMkLst>
        </pc:cxnChg>
        <pc:cxnChg chg="add mod ord">
          <ac:chgData name="英洋 松島" userId="ad81d369-4a7e-417b-9a8f-f061c4c269f1" providerId="ADAL" clId="{99693684-F4C4-4E40-85CB-B9FB27B49800}" dt="2020-05-21T13:49:21.269" v="12714" actId="167"/>
          <ac:cxnSpMkLst>
            <pc:docMk/>
            <pc:sldMk cId="3919316666" sldId="308"/>
            <ac:cxnSpMk id="34" creationId="{C2A77E27-211A-41E6-8E4F-85D905A142C5}"/>
          </ac:cxnSpMkLst>
        </pc:cxnChg>
      </pc:sldChg>
      <pc:sldChg chg="addSp delSp modSp add">
        <pc:chgData name="英洋 松島" userId="ad81d369-4a7e-417b-9a8f-f061c4c269f1" providerId="ADAL" clId="{99693684-F4C4-4E40-85CB-B9FB27B49800}" dt="2020-05-21T13:45:04.180" v="12588" actId="20577"/>
        <pc:sldMkLst>
          <pc:docMk/>
          <pc:sldMk cId="852077521" sldId="310"/>
        </pc:sldMkLst>
        <pc:spChg chg="del">
          <ac:chgData name="英洋 松島" userId="ad81d369-4a7e-417b-9a8f-f061c4c269f1" providerId="ADAL" clId="{99693684-F4C4-4E40-85CB-B9FB27B49800}" dt="2020-05-21T13:43:16.806" v="12169"/>
          <ac:spMkLst>
            <pc:docMk/>
            <pc:sldMk cId="852077521" sldId="310"/>
            <ac:spMk id="2" creationId="{B2E9B137-F466-47E8-AB38-D028962B0A65}"/>
          </ac:spMkLst>
        </pc:spChg>
        <pc:spChg chg="del">
          <ac:chgData name="英洋 松島" userId="ad81d369-4a7e-417b-9a8f-f061c4c269f1" providerId="ADAL" clId="{99693684-F4C4-4E40-85CB-B9FB27B49800}" dt="2020-05-21T13:43:16.806" v="12169"/>
          <ac:spMkLst>
            <pc:docMk/>
            <pc:sldMk cId="852077521" sldId="310"/>
            <ac:spMk id="3" creationId="{C4EA8B9C-438A-46F7-B4CC-F4C4A76EAF56}"/>
          </ac:spMkLst>
        </pc:spChg>
        <pc:spChg chg="add mod">
          <ac:chgData name="英洋 松島" userId="ad81d369-4a7e-417b-9a8f-f061c4c269f1" providerId="ADAL" clId="{99693684-F4C4-4E40-85CB-B9FB27B49800}" dt="2020-05-21T13:43:22.906" v="12214"/>
          <ac:spMkLst>
            <pc:docMk/>
            <pc:sldMk cId="852077521" sldId="310"/>
            <ac:spMk id="4" creationId="{4F3E9DC1-F2A0-4028-A828-98AD6F5FFB12}"/>
          </ac:spMkLst>
        </pc:spChg>
        <pc:spChg chg="add mod">
          <ac:chgData name="英洋 松島" userId="ad81d369-4a7e-417b-9a8f-f061c4c269f1" providerId="ADAL" clId="{99693684-F4C4-4E40-85CB-B9FB27B49800}" dt="2020-05-21T13:45:04.180" v="12588" actId="20577"/>
          <ac:spMkLst>
            <pc:docMk/>
            <pc:sldMk cId="852077521" sldId="310"/>
            <ac:spMk id="5" creationId="{0458961C-DD84-4416-BE4B-3C254C170FC1}"/>
          </ac:spMkLst>
        </pc:spChg>
      </pc:sldChg>
      <pc:sldChg chg="addSp delSp modSp add">
        <pc:chgData name="英洋 松島" userId="ad81d369-4a7e-417b-9a8f-f061c4c269f1" providerId="ADAL" clId="{99693684-F4C4-4E40-85CB-B9FB27B49800}" dt="2020-05-21T13:53:22.724" v="12939"/>
        <pc:sldMkLst>
          <pc:docMk/>
          <pc:sldMk cId="3411928448" sldId="312"/>
        </pc:sldMkLst>
        <pc:spChg chg="del">
          <ac:chgData name="英洋 松島" userId="ad81d369-4a7e-417b-9a8f-f061c4c269f1" providerId="ADAL" clId="{99693684-F4C4-4E40-85CB-B9FB27B49800}" dt="2020-05-21T13:49:31.193" v="12715"/>
          <ac:spMkLst>
            <pc:docMk/>
            <pc:sldMk cId="3411928448" sldId="312"/>
            <ac:spMk id="2" creationId="{EC64A77A-EA42-47F6-8561-B5E08AFC2C2F}"/>
          </ac:spMkLst>
        </pc:spChg>
        <pc:spChg chg="mod">
          <ac:chgData name="英洋 松島" userId="ad81d369-4a7e-417b-9a8f-f061c4c269f1" providerId="ADAL" clId="{99693684-F4C4-4E40-85CB-B9FB27B49800}" dt="2020-05-21T13:45:56.229" v="12615"/>
          <ac:spMkLst>
            <pc:docMk/>
            <pc:sldMk cId="3411928448" sldId="312"/>
            <ac:spMk id="5" creationId="{2B0CD669-8726-43AF-9D34-C9ABC61C1331}"/>
          </ac:spMkLst>
        </pc:spChg>
        <pc:spChg chg="add mod">
          <ac:chgData name="英洋 松島" userId="ad81d369-4a7e-417b-9a8f-f061c4c269f1" providerId="ADAL" clId="{99693684-F4C4-4E40-85CB-B9FB27B49800}" dt="2020-05-21T13:49:44.888" v="12737"/>
          <ac:spMkLst>
            <pc:docMk/>
            <pc:sldMk cId="3411928448" sldId="312"/>
            <ac:spMk id="6" creationId="{56727E81-FF98-46D1-A389-13921F8CD787}"/>
          </ac:spMkLst>
        </pc:spChg>
        <pc:spChg chg="add del mod">
          <ac:chgData name="英洋 松島" userId="ad81d369-4a7e-417b-9a8f-f061c4c269f1" providerId="ADAL" clId="{99693684-F4C4-4E40-85CB-B9FB27B49800}" dt="2020-05-21T13:50:57.869" v="12773"/>
          <ac:spMkLst>
            <pc:docMk/>
            <pc:sldMk cId="3411928448" sldId="312"/>
            <ac:spMk id="7" creationId="{63A0849B-E36A-4375-9C10-468244BD1F08}"/>
          </ac:spMkLst>
        </pc:spChg>
        <pc:spChg chg="add mod">
          <ac:chgData name="英洋 松島" userId="ad81d369-4a7e-417b-9a8f-f061c4c269f1" providerId="ADAL" clId="{99693684-F4C4-4E40-85CB-B9FB27B49800}" dt="2020-05-21T13:49:48.921" v="12763"/>
          <ac:spMkLst>
            <pc:docMk/>
            <pc:sldMk cId="3411928448" sldId="312"/>
            <ac:spMk id="8" creationId="{B45673A1-FCFF-4051-BE4B-CE89D04BD13A}"/>
          </ac:spMkLst>
        </pc:spChg>
        <pc:spChg chg="add del mod">
          <ac:chgData name="英洋 松島" userId="ad81d369-4a7e-417b-9a8f-f061c4c269f1" providerId="ADAL" clId="{99693684-F4C4-4E40-85CB-B9FB27B49800}" dt="2020-05-21T13:51:50.816" v="12784"/>
          <ac:spMkLst>
            <pc:docMk/>
            <pc:sldMk cId="3411928448" sldId="312"/>
            <ac:spMk id="9" creationId="{479903A0-9835-4409-8835-FA712C0686C3}"/>
          </ac:spMkLst>
        </pc:spChg>
        <pc:spChg chg="add mod">
          <ac:chgData name="英洋 松島" userId="ad81d369-4a7e-417b-9a8f-f061c4c269f1" providerId="ADAL" clId="{99693684-F4C4-4E40-85CB-B9FB27B49800}" dt="2020-05-21T13:51:02.683" v="12776" actId="1076"/>
          <ac:spMkLst>
            <pc:docMk/>
            <pc:sldMk cId="3411928448" sldId="312"/>
            <ac:spMk id="12" creationId="{6F3ABA18-D16A-4F89-886B-6F6BE33AC31A}"/>
          </ac:spMkLst>
        </pc:spChg>
        <pc:spChg chg="add del mod">
          <ac:chgData name="英洋 松島" userId="ad81d369-4a7e-417b-9a8f-f061c4c269f1" providerId="ADAL" clId="{99693684-F4C4-4E40-85CB-B9FB27B49800}" dt="2020-05-21T13:51:18.720" v="12783" actId="478"/>
          <ac:spMkLst>
            <pc:docMk/>
            <pc:sldMk cId="3411928448" sldId="312"/>
            <ac:spMk id="14" creationId="{6C4F2092-7592-4F86-8930-52AC3F635325}"/>
          </ac:spMkLst>
        </pc:spChg>
        <pc:spChg chg="add mod">
          <ac:chgData name="英洋 松島" userId="ad81d369-4a7e-417b-9a8f-f061c4c269f1" providerId="ADAL" clId="{99693684-F4C4-4E40-85CB-B9FB27B49800}" dt="2020-05-21T13:52:15.011" v="12796" actId="14100"/>
          <ac:spMkLst>
            <pc:docMk/>
            <pc:sldMk cId="3411928448" sldId="312"/>
            <ac:spMk id="21" creationId="{04A2CF45-5C93-44A9-9251-87E9C04161E4}"/>
          </ac:spMkLst>
        </pc:spChg>
        <pc:spChg chg="add mod">
          <ac:chgData name="英洋 松島" userId="ad81d369-4a7e-417b-9a8f-f061c4c269f1" providerId="ADAL" clId="{99693684-F4C4-4E40-85CB-B9FB27B49800}" dt="2020-05-21T13:53:22.724" v="12939"/>
          <ac:spMkLst>
            <pc:docMk/>
            <pc:sldMk cId="3411928448" sldId="312"/>
            <ac:spMk id="30" creationId="{B5F0A2BB-DE7B-465A-9985-4C8A3384765E}"/>
          </ac:spMkLst>
        </pc:spChg>
        <pc:picChg chg="add del mod modCrop">
          <ac:chgData name="英洋 松島" userId="ad81d369-4a7e-417b-9a8f-f061c4c269f1" providerId="ADAL" clId="{99693684-F4C4-4E40-85CB-B9FB27B49800}" dt="2020-05-21T13:50:57.271" v="12772"/>
          <ac:picMkLst>
            <pc:docMk/>
            <pc:sldMk cId="3411928448" sldId="312"/>
            <ac:picMk id="10" creationId="{0DD85F63-1C75-4AA4-BD34-34044C1AB563}"/>
          </ac:picMkLst>
        </pc:picChg>
        <pc:picChg chg="add mod">
          <ac:chgData name="英洋 松島" userId="ad81d369-4a7e-417b-9a8f-f061c4c269f1" providerId="ADAL" clId="{99693684-F4C4-4E40-85CB-B9FB27B49800}" dt="2020-05-21T13:51:00.611" v="12775" actId="1076"/>
          <ac:picMkLst>
            <pc:docMk/>
            <pc:sldMk cId="3411928448" sldId="312"/>
            <ac:picMk id="11" creationId="{8B8BAC0D-5D9A-4954-8F0B-E79F82363E5E}"/>
          </ac:picMkLst>
        </pc:picChg>
        <pc:picChg chg="add mod">
          <ac:chgData name="英洋 松島" userId="ad81d369-4a7e-417b-9a8f-f061c4c269f1" providerId="ADAL" clId="{99693684-F4C4-4E40-85CB-B9FB27B49800}" dt="2020-05-21T13:52:55.315" v="12808" actId="1076"/>
          <ac:picMkLst>
            <pc:docMk/>
            <pc:sldMk cId="3411928448" sldId="312"/>
            <ac:picMk id="15" creationId="{3C4503A6-44A8-4B1C-BF9B-DDB8870335F1}"/>
          </ac:picMkLst>
        </pc:picChg>
        <pc:picChg chg="add mod modCrop">
          <ac:chgData name="英洋 松島" userId="ad81d369-4a7e-417b-9a8f-f061c4c269f1" providerId="ADAL" clId="{99693684-F4C4-4E40-85CB-B9FB27B49800}" dt="2020-05-21T13:52:51.927" v="12807" actId="732"/>
          <ac:picMkLst>
            <pc:docMk/>
            <pc:sldMk cId="3411928448" sldId="312"/>
            <ac:picMk id="19" creationId="{794B5815-28FA-4AE2-85D3-064625C5F9A0}"/>
          </ac:picMkLst>
        </pc:picChg>
        <pc:picChg chg="add mod">
          <ac:chgData name="英洋 松島" userId="ad81d369-4a7e-417b-9a8f-f061c4c269f1" providerId="ADAL" clId="{99693684-F4C4-4E40-85CB-B9FB27B49800}" dt="2020-05-21T13:52:00.211" v="12789" actId="1076"/>
          <ac:picMkLst>
            <pc:docMk/>
            <pc:sldMk cId="3411928448" sldId="312"/>
            <ac:picMk id="20" creationId="{61B9AD29-E56C-4BD0-B195-B122601A315B}"/>
          </ac:picMkLst>
        </pc:picChg>
        <pc:cxnChg chg="add mod">
          <ac:chgData name="英洋 松島" userId="ad81d369-4a7e-417b-9a8f-f061c4c269f1" providerId="ADAL" clId="{99693684-F4C4-4E40-85CB-B9FB27B49800}" dt="2020-05-21T13:52:55.315" v="12808" actId="1076"/>
          <ac:cxnSpMkLst>
            <pc:docMk/>
            <pc:sldMk cId="3411928448" sldId="312"/>
            <ac:cxnSpMk id="13" creationId="{7AB7717D-90BB-4A50-8D24-2DFC3DA01EC6}"/>
          </ac:cxnSpMkLst>
        </pc:cxnChg>
        <pc:cxnChg chg="add mod">
          <ac:chgData name="英洋 松島" userId="ad81d369-4a7e-417b-9a8f-f061c4c269f1" providerId="ADAL" clId="{99693684-F4C4-4E40-85CB-B9FB27B49800}" dt="2020-05-21T13:52:51.927" v="12807" actId="732"/>
          <ac:cxnSpMkLst>
            <pc:docMk/>
            <pc:sldMk cId="3411928448" sldId="312"/>
            <ac:cxnSpMk id="22" creationId="{D8C4A2F0-2902-455E-9FA3-50BB62068F8C}"/>
          </ac:cxnSpMkLst>
        </pc:cxnChg>
      </pc:sldChg>
      <pc:sldChg chg="modSp add">
        <pc:chgData name="英洋 松島" userId="ad81d369-4a7e-417b-9a8f-f061c4c269f1" providerId="ADAL" clId="{99693684-F4C4-4E40-85CB-B9FB27B49800}" dt="2020-05-21T13:46:13.172" v="12649"/>
        <pc:sldMkLst>
          <pc:docMk/>
          <pc:sldMk cId="1519011913" sldId="313"/>
        </pc:sldMkLst>
        <pc:spChg chg="mod">
          <ac:chgData name="英洋 松島" userId="ad81d369-4a7e-417b-9a8f-f061c4c269f1" providerId="ADAL" clId="{99693684-F4C4-4E40-85CB-B9FB27B49800}" dt="2020-05-21T13:46:13.172" v="12649"/>
          <ac:spMkLst>
            <pc:docMk/>
            <pc:sldMk cId="1519011913" sldId="313"/>
            <ac:spMk id="9" creationId="{C3D2F86A-E2C5-4FC0-82B9-8653CA0C9EDD}"/>
          </ac:spMkLst>
        </pc:spChg>
      </pc:sldChg>
      <pc:sldChg chg="addSp delSp modSp add">
        <pc:chgData name="英洋 松島" userId="ad81d369-4a7e-417b-9a8f-f061c4c269f1" providerId="ADAL" clId="{99693684-F4C4-4E40-85CB-B9FB27B49800}" dt="2020-05-21T13:53:55.853" v="13018"/>
        <pc:sldMkLst>
          <pc:docMk/>
          <pc:sldMk cId="1340617484" sldId="315"/>
        </pc:sldMkLst>
        <pc:spChg chg="del">
          <ac:chgData name="英洋 松島" userId="ad81d369-4a7e-417b-9a8f-f061c4c269f1" providerId="ADAL" clId="{99693684-F4C4-4E40-85CB-B9FB27B49800}" dt="2020-05-21T13:53:39.348" v="12944"/>
          <ac:spMkLst>
            <pc:docMk/>
            <pc:sldMk cId="1340617484" sldId="315"/>
            <ac:spMk id="2" creationId="{979DB9B3-36C5-456C-BBEE-93D5B6E1FA69}"/>
          </ac:spMkLst>
        </pc:spChg>
        <pc:spChg chg="del mod">
          <ac:chgData name="英洋 松島" userId="ad81d369-4a7e-417b-9a8f-f061c4c269f1" providerId="ADAL" clId="{99693684-F4C4-4E40-85CB-B9FB27B49800}" dt="2020-05-21T13:53:39.348" v="12944"/>
          <ac:spMkLst>
            <pc:docMk/>
            <pc:sldMk cId="1340617484" sldId="315"/>
            <ac:spMk id="5" creationId="{4696516F-BF47-4793-9908-CC06509292C7}"/>
          </ac:spMkLst>
        </pc:spChg>
        <pc:spChg chg="add mod">
          <ac:chgData name="英洋 松島" userId="ad81d369-4a7e-417b-9a8f-f061c4c269f1" providerId="ADAL" clId="{99693684-F4C4-4E40-85CB-B9FB27B49800}" dt="2020-05-21T13:53:55.853" v="13018"/>
          <ac:spMkLst>
            <pc:docMk/>
            <pc:sldMk cId="1340617484" sldId="315"/>
            <ac:spMk id="6" creationId="{51E60AE0-6D66-401E-AE87-5BA2DC378006}"/>
          </ac:spMkLst>
        </pc:spChg>
        <pc:spChg chg="add mod">
          <ac:chgData name="英洋 松島" userId="ad81d369-4a7e-417b-9a8f-f061c4c269f1" providerId="ADAL" clId="{99693684-F4C4-4E40-85CB-B9FB27B49800}" dt="2020-05-21T13:53:39.348" v="12944"/>
          <ac:spMkLst>
            <pc:docMk/>
            <pc:sldMk cId="1340617484" sldId="315"/>
            <ac:spMk id="7" creationId="{C118D68D-B63C-4FB5-88D0-5321D16FF639}"/>
          </ac:spMkLst>
        </pc:spChg>
      </pc:sldChg>
      <pc:sldChg chg="modSp">
        <pc:chgData name="英洋 松島" userId="ad81d369-4a7e-417b-9a8f-f061c4c269f1" providerId="ADAL" clId="{99693684-F4C4-4E40-85CB-B9FB27B49800}" dt="2020-05-27T08:01:21.904" v="13939" actId="13926"/>
        <pc:sldMkLst>
          <pc:docMk/>
          <pc:sldMk cId="1985273106" sldId="321"/>
        </pc:sldMkLst>
        <pc:spChg chg="mod">
          <ac:chgData name="英洋 松島" userId="ad81d369-4a7e-417b-9a8f-f061c4c269f1" providerId="ADAL" clId="{99693684-F4C4-4E40-85CB-B9FB27B49800}" dt="2020-05-27T08:01:21.904" v="13939" actId="13926"/>
          <ac:spMkLst>
            <pc:docMk/>
            <pc:sldMk cId="1985273106" sldId="321"/>
            <ac:spMk id="11" creationId="{6D9C6701-0C06-4FC6-801C-5F1C7E444BDB}"/>
          </ac:spMkLst>
        </pc:spChg>
      </pc:sldChg>
    </pc:docChg>
  </pc:docChgLst>
  <pc:docChgLst>
    <pc:chgData name="松島英洋" userId="ad81d369-4a7e-417b-9a8f-f061c4c269f1" providerId="ADAL" clId="{5CC0F8C2-EA34-4277-A4BC-C137F63414DE}"/>
    <pc:docChg chg="undo custSel addSld delSld modSld modMainMaster modSection">
      <pc:chgData name="松島英洋" userId="ad81d369-4a7e-417b-9a8f-f061c4c269f1" providerId="ADAL" clId="{5CC0F8C2-EA34-4277-A4BC-C137F63414DE}" dt="2020-05-20T14:37:18.507" v="1087"/>
      <pc:docMkLst>
        <pc:docMk/>
      </pc:docMkLst>
      <pc:sldChg chg="addSp delSp modSp new mod">
        <pc:chgData name="松島英洋" userId="ad81d369-4a7e-417b-9a8f-f061c4c269f1" providerId="ADAL" clId="{5CC0F8C2-EA34-4277-A4BC-C137F63414DE}" dt="2020-05-20T14:23:36.981" v="611" actId="20577"/>
        <pc:sldMkLst>
          <pc:docMk/>
          <pc:sldMk cId="1381854054" sldId="256"/>
        </pc:sldMkLst>
        <pc:spChg chg="del">
          <ac:chgData name="松島英洋" userId="ad81d369-4a7e-417b-9a8f-f061c4c269f1" providerId="ADAL" clId="{5CC0F8C2-EA34-4277-A4BC-C137F63414DE}" dt="2020-05-20T14:22:42.738" v="444"/>
          <ac:spMkLst>
            <pc:docMk/>
            <pc:sldMk cId="1381854054" sldId="256"/>
            <ac:spMk id="2" creationId="{49BEB3A8-887F-4E21-975B-89A1FFFC554E}"/>
          </ac:spMkLst>
        </pc:spChg>
        <pc:spChg chg="del">
          <ac:chgData name="松島英洋" userId="ad81d369-4a7e-417b-9a8f-f061c4c269f1" providerId="ADAL" clId="{5CC0F8C2-EA34-4277-A4BC-C137F63414DE}" dt="2020-05-20T14:22:42.738" v="444"/>
          <ac:spMkLst>
            <pc:docMk/>
            <pc:sldMk cId="1381854054" sldId="256"/>
            <ac:spMk id="3" creationId="{E97D3080-A5D3-48B4-BF58-02990CDE39CA}"/>
          </ac:spMkLst>
        </pc:spChg>
        <pc:spChg chg="del">
          <ac:chgData name="松島英洋" userId="ad81d369-4a7e-417b-9a8f-f061c4c269f1" providerId="ADAL" clId="{5CC0F8C2-EA34-4277-A4BC-C137F63414DE}" dt="2020-05-20T14:22:42.738" v="444"/>
          <ac:spMkLst>
            <pc:docMk/>
            <pc:sldMk cId="1381854054" sldId="256"/>
            <ac:spMk id="4" creationId="{1901E29A-5140-4773-B6C1-D8DAEB005189}"/>
          </ac:spMkLst>
        </pc:spChg>
        <pc:spChg chg="del">
          <ac:chgData name="松島英洋" userId="ad81d369-4a7e-417b-9a8f-f061c4c269f1" providerId="ADAL" clId="{5CC0F8C2-EA34-4277-A4BC-C137F63414DE}" dt="2020-05-20T14:22:42.738" v="444"/>
          <ac:spMkLst>
            <pc:docMk/>
            <pc:sldMk cId="1381854054" sldId="256"/>
            <ac:spMk id="5" creationId="{E0D0C062-039B-4953-BF2D-9B0C036B7217}"/>
          </ac:spMkLst>
        </pc:spChg>
        <pc:spChg chg="del">
          <ac:chgData name="松島英洋" userId="ad81d369-4a7e-417b-9a8f-f061c4c269f1" providerId="ADAL" clId="{5CC0F8C2-EA34-4277-A4BC-C137F63414DE}" dt="2020-05-20T14:22:42.738" v="444"/>
          <ac:spMkLst>
            <pc:docMk/>
            <pc:sldMk cId="1381854054" sldId="256"/>
            <ac:spMk id="6" creationId="{42BB55DE-5480-4238-823E-EA057B537C11}"/>
          </ac:spMkLst>
        </pc:spChg>
        <pc:spChg chg="mod">
          <ac:chgData name="松島英洋" userId="ad81d369-4a7e-417b-9a8f-f061c4c269f1" providerId="ADAL" clId="{5CC0F8C2-EA34-4277-A4BC-C137F63414DE}" dt="2020-05-20T14:22:42.738" v="444"/>
          <ac:spMkLst>
            <pc:docMk/>
            <pc:sldMk cId="1381854054" sldId="256"/>
            <ac:spMk id="7" creationId="{76F481DA-0C5D-4D67-AA3C-A09C41AD6F13}"/>
          </ac:spMkLst>
        </pc:spChg>
        <pc:spChg chg="mod">
          <ac:chgData name="松島英洋" userId="ad81d369-4a7e-417b-9a8f-f061c4c269f1" providerId="ADAL" clId="{5CC0F8C2-EA34-4277-A4BC-C137F63414DE}" dt="2020-05-20T14:22:42.738" v="444"/>
          <ac:spMkLst>
            <pc:docMk/>
            <pc:sldMk cId="1381854054" sldId="256"/>
            <ac:spMk id="8" creationId="{5F14BDF8-B320-4E71-B9F7-6865BD4D4FD7}"/>
          </ac:spMkLst>
        </pc:spChg>
        <pc:spChg chg="del">
          <ac:chgData name="松島英洋" userId="ad81d369-4a7e-417b-9a8f-f061c4c269f1" providerId="ADAL" clId="{5CC0F8C2-EA34-4277-A4BC-C137F63414DE}" dt="2020-05-20T14:22:42.738" v="444"/>
          <ac:spMkLst>
            <pc:docMk/>
            <pc:sldMk cId="1381854054" sldId="256"/>
            <ac:spMk id="9" creationId="{36CD4201-891F-456E-9DB1-6CFCE2C57AA7}"/>
          </ac:spMkLst>
        </pc:spChg>
        <pc:spChg chg="add mod">
          <ac:chgData name="松島英洋" userId="ad81d369-4a7e-417b-9a8f-f061c4c269f1" providerId="ADAL" clId="{5CC0F8C2-EA34-4277-A4BC-C137F63414DE}" dt="2020-05-20T14:23:25.712" v="599"/>
          <ac:spMkLst>
            <pc:docMk/>
            <pc:sldMk cId="1381854054" sldId="256"/>
            <ac:spMk id="10" creationId="{A118A6F2-4C9D-4275-AC39-A14BDF916C15}"/>
          </ac:spMkLst>
        </pc:spChg>
        <pc:spChg chg="add mod">
          <ac:chgData name="松島英洋" userId="ad81d369-4a7e-417b-9a8f-f061c4c269f1" providerId="ADAL" clId="{5CC0F8C2-EA34-4277-A4BC-C137F63414DE}" dt="2020-05-20T14:23:36.981" v="611" actId="20577"/>
          <ac:spMkLst>
            <pc:docMk/>
            <pc:sldMk cId="1381854054" sldId="256"/>
            <ac:spMk id="11" creationId="{CF707846-241C-4893-BDED-B8F507E47001}"/>
          </ac:spMkLst>
        </pc:spChg>
        <pc:spChg chg="add mod">
          <ac:chgData name="松島英洋" userId="ad81d369-4a7e-417b-9a8f-f061c4c269f1" providerId="ADAL" clId="{5CC0F8C2-EA34-4277-A4BC-C137F63414DE}" dt="2020-05-20T14:23:00.469" v="465"/>
          <ac:spMkLst>
            <pc:docMk/>
            <pc:sldMk cId="1381854054" sldId="256"/>
            <ac:spMk id="12" creationId="{4BF108BC-11DE-4B3E-86E2-4EE587712167}"/>
          </ac:spMkLst>
        </pc:spChg>
      </pc:sldChg>
      <pc:sldChg chg="addSp delSp modSp new">
        <pc:chgData name="松島英洋" userId="ad81d369-4a7e-417b-9a8f-f061c4c269f1" providerId="ADAL" clId="{5CC0F8C2-EA34-4277-A4BC-C137F63414DE}" dt="2020-05-20T14:25:33.486" v="613"/>
        <pc:sldMkLst>
          <pc:docMk/>
          <pc:sldMk cId="409701378" sldId="257"/>
        </pc:sldMkLst>
        <pc:spChg chg="del">
          <ac:chgData name="松島英洋" userId="ad81d369-4a7e-417b-9a8f-f061c4c269f1" providerId="ADAL" clId="{5CC0F8C2-EA34-4277-A4BC-C137F63414DE}" dt="2020-05-20T14:25:33.486" v="613"/>
          <ac:spMkLst>
            <pc:docMk/>
            <pc:sldMk cId="409701378" sldId="257"/>
            <ac:spMk id="2" creationId="{C7D09C2A-98D7-4D1B-80F6-2F2594B90CF7}"/>
          </ac:spMkLst>
        </pc:spChg>
        <pc:spChg chg="del">
          <ac:chgData name="松島英洋" userId="ad81d369-4a7e-417b-9a8f-f061c4c269f1" providerId="ADAL" clId="{5CC0F8C2-EA34-4277-A4BC-C137F63414DE}" dt="2020-05-20T14:25:33.486" v="613"/>
          <ac:spMkLst>
            <pc:docMk/>
            <pc:sldMk cId="409701378" sldId="257"/>
            <ac:spMk id="3" creationId="{27BE5273-31B5-47EF-8D9A-64CC5D37CE9D}"/>
          </ac:spMkLst>
        </pc:spChg>
        <pc:spChg chg="del">
          <ac:chgData name="松島英洋" userId="ad81d369-4a7e-417b-9a8f-f061c4c269f1" providerId="ADAL" clId="{5CC0F8C2-EA34-4277-A4BC-C137F63414DE}" dt="2020-05-20T14:25:33.486" v="613"/>
          <ac:spMkLst>
            <pc:docMk/>
            <pc:sldMk cId="409701378" sldId="257"/>
            <ac:spMk id="4" creationId="{4F5B2176-CB2C-489A-B971-A65A2A85ACF1}"/>
          </ac:spMkLst>
        </pc:spChg>
        <pc:spChg chg="mod">
          <ac:chgData name="松島英洋" userId="ad81d369-4a7e-417b-9a8f-f061c4c269f1" providerId="ADAL" clId="{5CC0F8C2-EA34-4277-A4BC-C137F63414DE}" dt="2020-05-20T14:25:33.486" v="613"/>
          <ac:spMkLst>
            <pc:docMk/>
            <pc:sldMk cId="409701378" sldId="257"/>
            <ac:spMk id="5" creationId="{66784271-448F-493B-A6A1-4CAF1827C115}"/>
          </ac:spMkLst>
        </pc:spChg>
        <pc:spChg chg="mod">
          <ac:chgData name="松島英洋" userId="ad81d369-4a7e-417b-9a8f-f061c4c269f1" providerId="ADAL" clId="{5CC0F8C2-EA34-4277-A4BC-C137F63414DE}" dt="2020-05-20T14:25:33.486" v="613"/>
          <ac:spMkLst>
            <pc:docMk/>
            <pc:sldMk cId="409701378" sldId="257"/>
            <ac:spMk id="6" creationId="{E3403C5E-2B3D-40AA-8944-6A61335C933D}"/>
          </ac:spMkLst>
        </pc:spChg>
        <pc:spChg chg="add mod">
          <ac:chgData name="松島英洋" userId="ad81d369-4a7e-417b-9a8f-f061c4c269f1" providerId="ADAL" clId="{5CC0F8C2-EA34-4277-A4BC-C137F63414DE}" dt="2020-05-20T14:25:33.486" v="613"/>
          <ac:spMkLst>
            <pc:docMk/>
            <pc:sldMk cId="409701378" sldId="257"/>
            <ac:spMk id="7" creationId="{6988448D-304F-4A75-8E60-5D7A0F56D851}"/>
          </ac:spMkLst>
        </pc:spChg>
        <pc:spChg chg="add mod">
          <ac:chgData name="松島英洋" userId="ad81d369-4a7e-417b-9a8f-f061c4c269f1" providerId="ADAL" clId="{5CC0F8C2-EA34-4277-A4BC-C137F63414DE}" dt="2020-05-20T14:25:33.486" v="613"/>
          <ac:spMkLst>
            <pc:docMk/>
            <pc:sldMk cId="409701378" sldId="257"/>
            <ac:spMk id="8" creationId="{21C93C56-009D-4CC6-B09B-556FBDFE00CD}"/>
          </ac:spMkLst>
        </pc:spChg>
      </pc:sldChg>
      <pc:sldChg chg="addSp delSp modSp new">
        <pc:chgData name="松島英洋" userId="ad81d369-4a7e-417b-9a8f-f061c4c269f1" providerId="ADAL" clId="{5CC0F8C2-EA34-4277-A4BC-C137F63414DE}" dt="2020-05-20T14:33:23.434" v="617"/>
        <pc:sldMkLst>
          <pc:docMk/>
          <pc:sldMk cId="2179112278" sldId="258"/>
        </pc:sldMkLst>
        <pc:spChg chg="del">
          <ac:chgData name="松島英洋" userId="ad81d369-4a7e-417b-9a8f-f061c4c269f1" providerId="ADAL" clId="{5CC0F8C2-EA34-4277-A4BC-C137F63414DE}" dt="2020-05-20T14:33:23.434" v="617"/>
          <ac:spMkLst>
            <pc:docMk/>
            <pc:sldMk cId="2179112278" sldId="258"/>
            <ac:spMk id="2" creationId="{3C32566C-C54C-43D1-AAF4-6E75DF53A84A}"/>
          </ac:spMkLst>
        </pc:spChg>
        <pc:spChg chg="del">
          <ac:chgData name="松島英洋" userId="ad81d369-4a7e-417b-9a8f-f061c4c269f1" providerId="ADAL" clId="{5CC0F8C2-EA34-4277-A4BC-C137F63414DE}" dt="2020-05-20T14:33:23.434" v="617"/>
          <ac:spMkLst>
            <pc:docMk/>
            <pc:sldMk cId="2179112278" sldId="258"/>
            <ac:spMk id="3" creationId="{6610AD55-57F6-4013-85AF-EC98CEB5CF06}"/>
          </ac:spMkLst>
        </pc:spChg>
        <pc:spChg chg="add mod">
          <ac:chgData name="松島英洋" userId="ad81d369-4a7e-417b-9a8f-f061c4c269f1" providerId="ADAL" clId="{5CC0F8C2-EA34-4277-A4BC-C137F63414DE}" dt="2020-05-20T14:33:23.434" v="617"/>
          <ac:spMkLst>
            <pc:docMk/>
            <pc:sldMk cId="2179112278" sldId="258"/>
            <ac:spMk id="4" creationId="{6EC46F1B-8DA7-43E8-9D09-E2142BC3A963}"/>
          </ac:spMkLst>
        </pc:spChg>
      </pc:sldChg>
      <pc:sldChg chg="addSp delSp modSp new mod">
        <pc:chgData name="松島英洋" userId="ad81d369-4a7e-417b-9a8f-f061c4c269f1" providerId="ADAL" clId="{5CC0F8C2-EA34-4277-A4BC-C137F63414DE}" dt="2020-05-20T14:37:18.507" v="1087"/>
        <pc:sldMkLst>
          <pc:docMk/>
          <pc:sldMk cId="280556195" sldId="259"/>
        </pc:sldMkLst>
        <pc:spChg chg="del">
          <ac:chgData name="松島英洋" userId="ad81d369-4a7e-417b-9a8f-f061c4c269f1" providerId="ADAL" clId="{5CC0F8C2-EA34-4277-A4BC-C137F63414DE}" dt="2020-05-20T14:33:37.490" v="619"/>
          <ac:spMkLst>
            <pc:docMk/>
            <pc:sldMk cId="280556195" sldId="259"/>
            <ac:spMk id="2" creationId="{4CB3ED1F-A519-4A5F-8452-CF293EA6FC87}"/>
          </ac:spMkLst>
        </pc:spChg>
        <pc:spChg chg="del">
          <ac:chgData name="松島英洋" userId="ad81d369-4a7e-417b-9a8f-f061c4c269f1" providerId="ADAL" clId="{5CC0F8C2-EA34-4277-A4BC-C137F63414DE}" dt="2020-05-20T14:33:37.490" v="619"/>
          <ac:spMkLst>
            <pc:docMk/>
            <pc:sldMk cId="280556195" sldId="259"/>
            <ac:spMk id="3" creationId="{CC247ED0-87AF-488D-BEB2-51492A7AECAE}"/>
          </ac:spMkLst>
        </pc:spChg>
        <pc:spChg chg="del">
          <ac:chgData name="松島英洋" userId="ad81d369-4a7e-417b-9a8f-f061c4c269f1" providerId="ADAL" clId="{5CC0F8C2-EA34-4277-A4BC-C137F63414DE}" dt="2020-05-20T14:33:37.490" v="619"/>
          <ac:spMkLst>
            <pc:docMk/>
            <pc:sldMk cId="280556195" sldId="259"/>
            <ac:spMk id="4" creationId="{09EAD67C-480B-4788-B1E8-2C8F15FBDD12}"/>
          </ac:spMkLst>
        </pc:spChg>
        <pc:spChg chg="mod">
          <ac:chgData name="松島英洋" userId="ad81d369-4a7e-417b-9a8f-f061c4c269f1" providerId="ADAL" clId="{5CC0F8C2-EA34-4277-A4BC-C137F63414DE}" dt="2020-05-20T14:33:37.490" v="619"/>
          <ac:spMkLst>
            <pc:docMk/>
            <pc:sldMk cId="280556195" sldId="259"/>
            <ac:spMk id="5" creationId="{DD3AF1E8-665B-46C8-82B4-4C05082F4142}"/>
          </ac:spMkLst>
        </pc:spChg>
        <pc:spChg chg="mod">
          <ac:chgData name="松島英洋" userId="ad81d369-4a7e-417b-9a8f-f061c4c269f1" providerId="ADAL" clId="{5CC0F8C2-EA34-4277-A4BC-C137F63414DE}" dt="2020-05-20T14:33:37.490" v="619"/>
          <ac:spMkLst>
            <pc:docMk/>
            <pc:sldMk cId="280556195" sldId="259"/>
            <ac:spMk id="6" creationId="{25967E94-8E03-47D5-A487-E07CFE620DCD}"/>
          </ac:spMkLst>
        </pc:spChg>
        <pc:spChg chg="add mod">
          <ac:chgData name="松島英洋" userId="ad81d369-4a7e-417b-9a8f-f061c4c269f1" providerId="ADAL" clId="{5CC0F8C2-EA34-4277-A4BC-C137F63414DE}" dt="2020-05-20T14:33:47.452" v="660"/>
          <ac:spMkLst>
            <pc:docMk/>
            <pc:sldMk cId="280556195" sldId="259"/>
            <ac:spMk id="7" creationId="{AF39745C-300B-4FA5-940A-FE0E13A7A749}"/>
          </ac:spMkLst>
        </pc:spChg>
        <pc:spChg chg="add mod">
          <ac:chgData name="松島英洋" userId="ad81d369-4a7e-417b-9a8f-f061c4c269f1" providerId="ADAL" clId="{5CC0F8C2-EA34-4277-A4BC-C137F63414DE}" dt="2020-05-20T14:37:18.507" v="1087"/>
          <ac:spMkLst>
            <pc:docMk/>
            <pc:sldMk cId="280556195" sldId="259"/>
            <ac:spMk id="8" creationId="{1F95462B-54FC-41B5-BF52-8C39D3CFB605}"/>
          </ac:spMkLst>
        </pc:spChg>
        <pc:spChg chg="add mod">
          <ac:chgData name="松島英洋" userId="ad81d369-4a7e-417b-9a8f-f061c4c269f1" providerId="ADAL" clId="{5CC0F8C2-EA34-4277-A4BC-C137F63414DE}" dt="2020-05-20T14:36:27.077" v="865" actId="14100"/>
          <ac:spMkLst>
            <pc:docMk/>
            <pc:sldMk cId="280556195" sldId="259"/>
            <ac:spMk id="9" creationId="{84F61B5B-2535-4EC8-93F0-FD59FBA0400A}"/>
          </ac:spMkLst>
        </pc:spChg>
      </pc:sldChg>
      <pc:sldMasterChg chg="addSp delSp modSp mod delSldLayout modSldLayout">
        <pc:chgData name="松島英洋" userId="ad81d369-4a7e-417b-9a8f-f061c4c269f1" providerId="ADAL" clId="{5CC0F8C2-EA34-4277-A4BC-C137F63414DE}" dt="2020-05-20T14:34:35.931" v="669" actId="122"/>
        <pc:sldMasterMkLst>
          <pc:docMk/>
          <pc:sldMasterMk cId="0" sldId="2147484164"/>
        </pc:sldMasterMkLst>
        <pc:spChg chg="mod">
          <ac:chgData name="松島英洋" userId="ad81d369-4a7e-417b-9a8f-f061c4c269f1" providerId="ADAL" clId="{5CC0F8C2-EA34-4277-A4BC-C137F63414DE}" dt="2020-05-20T14:15:34.448" v="10" actId="207"/>
          <ac:spMkLst>
            <pc:docMk/>
            <pc:sldMasterMk cId="0" sldId="2147484164"/>
            <ac:spMk id="2" creationId="{00000000-0000-0000-0000-000000000000}"/>
          </ac:spMkLst>
        </pc:spChg>
        <pc:spChg chg="mod">
          <ac:chgData name="松島英洋" userId="ad81d369-4a7e-417b-9a8f-f061c4c269f1" providerId="ADAL" clId="{5CC0F8C2-EA34-4277-A4BC-C137F63414DE}" dt="2020-05-20T14:21:26.139" v="442" actId="1038"/>
          <ac:spMkLst>
            <pc:docMk/>
            <pc:sldMasterMk cId="0" sldId="2147484164"/>
            <ac:spMk id="3" creationId="{00000000-0000-0000-0000-000000000000}"/>
          </ac:spMkLst>
        </pc:spChg>
        <pc:spChg chg="add del mod">
          <ac:chgData name="松島英洋" userId="ad81d369-4a7e-417b-9a8f-f061c4c269f1" providerId="ADAL" clId="{5CC0F8C2-EA34-4277-A4BC-C137F63414DE}" dt="2020-05-20T14:15:22.907" v="9" actId="207"/>
          <ac:spMkLst>
            <pc:docMk/>
            <pc:sldMasterMk cId="0" sldId="2147484164"/>
            <ac:spMk id="15" creationId="{00000000-0000-0000-0000-000000000000}"/>
          </ac:spMkLst>
        </pc:spChg>
        <pc:spChg chg="mod">
          <ac:chgData name="松島英洋" userId="ad81d369-4a7e-417b-9a8f-f061c4c269f1" providerId="ADAL" clId="{5CC0F8C2-EA34-4277-A4BC-C137F63414DE}" dt="2020-05-20T14:32:54.953" v="615" actId="16037"/>
          <ac:spMkLst>
            <pc:docMk/>
            <pc:sldMasterMk cId="0" sldId="2147484164"/>
            <ac:spMk id="22" creationId="{00000000-0000-0000-0000-000000000000}"/>
          </ac:spMkLst>
        </pc:spChg>
        <pc:grpChg chg="del">
          <ac:chgData name="松島英洋" userId="ad81d369-4a7e-417b-9a8f-f061c4c269f1" providerId="ADAL" clId="{5CC0F8C2-EA34-4277-A4BC-C137F63414DE}" dt="2020-05-20T14:13:46.844" v="1" actId="478"/>
          <ac:grpSpMkLst>
            <pc:docMk/>
            <pc:sldMasterMk cId="0" sldId="2147484164"/>
            <ac:grpSpMk id="4" creationId="{00000000-0000-0000-0000-000000000000}"/>
          </ac:grpSpMkLst>
        </pc:grpChg>
        <pc:grpChg chg="del">
          <ac:chgData name="松島英洋" userId="ad81d369-4a7e-417b-9a8f-f061c4c269f1" providerId="ADAL" clId="{5CC0F8C2-EA34-4277-A4BC-C137F63414DE}" dt="2020-05-20T14:13:56.782" v="4" actId="478"/>
          <ac:grpSpMkLst>
            <pc:docMk/>
            <pc:sldMasterMk cId="0" sldId="2147484164"/>
            <ac:grpSpMk id="19" creationId="{00000000-0000-0000-0000-000000000000}"/>
          </ac:grpSpMkLst>
        </pc:grpChg>
        <pc:grpChg chg="del">
          <ac:chgData name="松島英洋" userId="ad81d369-4a7e-417b-9a8f-f061c4c269f1" providerId="ADAL" clId="{5CC0F8C2-EA34-4277-A4BC-C137F63414DE}" dt="2020-05-20T14:14:08.076" v="7" actId="478"/>
          <ac:grpSpMkLst>
            <pc:docMk/>
            <pc:sldMasterMk cId="0" sldId="2147484164"/>
            <ac:grpSpMk id="83" creationId="{85FE4566-DE65-4348-94AF-C95CD0D74C9D}"/>
          </ac:grpSpMkLst>
        </pc:grpChg>
        <pc:sldLayoutChg chg="delSp setBg">
          <pc:chgData name="松島英洋" userId="ad81d369-4a7e-417b-9a8f-f061c4c269f1" providerId="ADAL" clId="{5CC0F8C2-EA34-4277-A4BC-C137F63414DE}" dt="2020-05-20T14:21:03.968" v="416"/>
          <pc:sldLayoutMkLst>
            <pc:docMk/>
            <pc:sldMasterMk cId="0" sldId="2147484164"/>
            <pc:sldLayoutMk cId="0" sldId="2147484167"/>
          </pc:sldLayoutMkLst>
          <pc:grpChg chg="del">
            <ac:chgData name="松島英洋" userId="ad81d369-4a7e-417b-9a8f-f061c4c269f1" providerId="ADAL" clId="{5CC0F8C2-EA34-4277-A4BC-C137F63414DE}" dt="2020-05-20T14:20:30.879" v="414" actId="478"/>
            <ac:grpSpMkLst>
              <pc:docMk/>
              <pc:sldMasterMk cId="0" sldId="2147484164"/>
              <pc:sldLayoutMk cId="0" sldId="2147484167"/>
              <ac:grpSpMk id="6" creationId="{00000000-0000-0000-0000-000000000000}"/>
            </ac:grpSpMkLst>
          </pc:grpChg>
        </pc:sldLayoutChg>
        <pc:sldLayoutChg chg="modSp">
          <pc:chgData name="松島英洋" userId="ad81d369-4a7e-417b-9a8f-f061c4c269f1" providerId="ADAL" clId="{5CC0F8C2-EA34-4277-A4BC-C137F63414DE}" dt="2020-05-20T14:34:35.931" v="669" actId="122"/>
          <pc:sldLayoutMkLst>
            <pc:docMk/>
            <pc:sldMasterMk cId="0" sldId="2147484164"/>
            <pc:sldLayoutMk cId="0" sldId="2147484176"/>
          </pc:sldLayoutMkLst>
          <pc:spChg chg="mod">
            <ac:chgData name="松島英洋" userId="ad81d369-4a7e-417b-9a8f-f061c4c269f1" providerId="ADAL" clId="{5CC0F8C2-EA34-4277-A4BC-C137F63414DE}" dt="2020-05-20T14:34:35.931" v="669" actId="122"/>
            <ac:spMkLst>
              <pc:docMk/>
              <pc:sldMasterMk cId="0" sldId="2147484164"/>
              <pc:sldLayoutMk cId="0" sldId="2147484176"/>
              <ac:spMk id="11" creationId="{00000000-0000-0000-0000-000000000000}"/>
            </ac:spMkLst>
          </pc:spChg>
        </pc:sldLayoutChg>
        <pc:sldLayoutChg chg="delSp modSp mod">
          <pc:chgData name="松島英洋" userId="ad81d369-4a7e-417b-9a8f-f061c4c269f1" providerId="ADAL" clId="{5CC0F8C2-EA34-4277-A4BC-C137F63414DE}" dt="2020-05-20T14:20:20.392" v="413" actId="478"/>
          <pc:sldLayoutMkLst>
            <pc:docMk/>
            <pc:sldMasterMk cId="0" sldId="2147484164"/>
            <pc:sldLayoutMk cId="0" sldId="2147484182"/>
          </pc:sldLayoutMkLst>
          <pc:spChg chg="mod">
            <ac:chgData name="松島英洋" userId="ad81d369-4a7e-417b-9a8f-f061c4c269f1" providerId="ADAL" clId="{5CC0F8C2-EA34-4277-A4BC-C137F63414DE}" dt="2020-05-20T14:20:09.769" v="409" actId="1076"/>
            <ac:spMkLst>
              <pc:docMk/>
              <pc:sldMasterMk cId="0" sldId="2147484164"/>
              <pc:sldLayoutMk cId="0" sldId="2147484182"/>
              <ac:spMk id="4" creationId="{00000000-0000-0000-0000-000000000000}"/>
            </ac:spMkLst>
          </pc:spChg>
          <pc:spChg chg="mod">
            <ac:chgData name="松島英洋" userId="ad81d369-4a7e-417b-9a8f-f061c4c269f1" providerId="ADAL" clId="{5CC0F8C2-EA34-4277-A4BC-C137F63414DE}" dt="2020-05-20T14:19:06.100" v="407" actId="20577"/>
            <ac:spMkLst>
              <pc:docMk/>
              <pc:sldMasterMk cId="0" sldId="2147484164"/>
              <pc:sldLayoutMk cId="0" sldId="2147484182"/>
              <ac:spMk id="5" creationId="{00000000-0000-0000-0000-000000000000}"/>
            </ac:spMkLst>
          </pc:spChg>
          <pc:spChg chg="mod ord">
            <ac:chgData name="松島英洋" userId="ad81d369-4a7e-417b-9a8f-f061c4c269f1" providerId="ADAL" clId="{5CC0F8C2-EA34-4277-A4BC-C137F63414DE}" dt="2020-05-20T14:20:18.930" v="412" actId="167"/>
            <ac:spMkLst>
              <pc:docMk/>
              <pc:sldMasterMk cId="0" sldId="2147484164"/>
              <pc:sldLayoutMk cId="0" sldId="2147484182"/>
              <ac:spMk id="7" creationId="{00000000-0000-0000-0000-000000000000}"/>
            </ac:spMkLst>
          </pc:spChg>
          <pc:grpChg chg="del">
            <ac:chgData name="松島英洋" userId="ad81d369-4a7e-417b-9a8f-f061c4c269f1" providerId="ADAL" clId="{5CC0F8C2-EA34-4277-A4BC-C137F63414DE}" dt="2020-05-20T14:16:26.518" v="26" actId="478"/>
            <ac:grpSpMkLst>
              <pc:docMk/>
              <pc:sldMasterMk cId="0" sldId="2147484164"/>
              <pc:sldLayoutMk cId="0" sldId="2147484182"/>
              <ac:grpSpMk id="31" creationId="{00000000-0000-0000-0000-000000000000}"/>
            </ac:grpSpMkLst>
          </pc:grpChg>
          <pc:grpChg chg="del">
            <ac:chgData name="松島英洋" userId="ad81d369-4a7e-417b-9a8f-f061c4c269f1" providerId="ADAL" clId="{5CC0F8C2-EA34-4277-A4BC-C137F63414DE}" dt="2020-05-20T14:20:20.392" v="413" actId="478"/>
            <ac:grpSpMkLst>
              <pc:docMk/>
              <pc:sldMasterMk cId="0" sldId="2147484164"/>
              <pc:sldLayoutMk cId="0" sldId="2147484182"/>
              <ac:grpSpMk id="79" creationId="{00000000-0000-0000-0000-000000000000}"/>
            </ac:grpSpMkLst>
          </pc:grpChg>
        </pc:sldLayoutChg>
        <pc:sldLayoutChg chg="modSp mod">
          <pc:chgData name="松島英洋" userId="ad81d369-4a7e-417b-9a8f-f061c4c269f1" providerId="ADAL" clId="{5CC0F8C2-EA34-4277-A4BC-C137F63414DE}" dt="2020-05-20T14:16:04.044" v="24" actId="1582"/>
          <pc:sldLayoutMkLst>
            <pc:docMk/>
            <pc:sldMasterMk cId="0" sldId="2147484164"/>
            <pc:sldLayoutMk cId="809177869" sldId="2147484197"/>
          </pc:sldLayoutMkLst>
          <pc:spChg chg="mod">
            <ac:chgData name="松島英洋" userId="ad81d369-4a7e-417b-9a8f-f061c4c269f1" providerId="ADAL" clId="{5CC0F8C2-EA34-4277-A4BC-C137F63414DE}" dt="2020-05-20T14:16:04.044" v="24" actId="1582"/>
            <ac:spMkLst>
              <pc:docMk/>
              <pc:sldMasterMk cId="0" sldId="2147484164"/>
              <pc:sldLayoutMk cId="809177869" sldId="2147484197"/>
              <ac:spMk id="4" creationId="{00000000-0000-0000-0000-000000000000}"/>
            </ac:spMkLst>
          </pc:spChg>
        </pc:sldLayoutChg>
      </pc:sldMasterChg>
    </pc:docChg>
  </pc:docChgLst>
  <pc:docChgLst>
    <pc:chgData name="Hidehiro Matsushima" userId="6faca5bb-c784-4e51-8386-c94a1105a8db" providerId="ADAL" clId="{9E0FB906-4583-4F7C-B6EC-B52E75504605}"/>
    <pc:docChg chg="undo custSel addSld delSld modSld modMainMaster modSection">
      <pc:chgData name="Hidehiro Matsushima" userId="6faca5bb-c784-4e51-8386-c94a1105a8db" providerId="ADAL" clId="{9E0FB906-4583-4F7C-B6EC-B52E75504605}" dt="2020-05-09T08:28:44.980" v="7273"/>
      <pc:docMkLst>
        <pc:docMk/>
      </pc:docMkLst>
      <pc:sldMasterChg chg="addSp modSp">
        <pc:chgData name="Hidehiro Matsushima" userId="6faca5bb-c784-4e51-8386-c94a1105a8db" providerId="ADAL" clId="{9E0FB906-4583-4F7C-B6EC-B52E75504605}" dt="2020-05-09T07:39:00.200" v="6" actId="14100"/>
        <pc:sldMasterMkLst>
          <pc:docMk/>
          <pc:sldMasterMk cId="0" sldId="2147484164"/>
        </pc:sldMasterMkLst>
        <pc:spChg chg="mod">
          <ac:chgData name="Hidehiro Matsushima" userId="6faca5bb-c784-4e51-8386-c94a1105a8db" providerId="ADAL" clId="{9E0FB906-4583-4F7C-B6EC-B52E75504605}" dt="2020-05-09T07:39:00.200" v="6" actId="14100"/>
          <ac:spMkLst>
            <pc:docMk/>
            <pc:sldMasterMk cId="0" sldId="2147484164"/>
            <ac:spMk id="22" creationId="{00000000-0000-0000-0000-000000000000}"/>
          </ac:spMkLst>
        </pc:spChg>
        <pc:grpChg chg="add">
          <ac:chgData name="Hidehiro Matsushima" userId="6faca5bb-c784-4e51-8386-c94a1105a8db" providerId="ADAL" clId="{9E0FB906-4583-4F7C-B6EC-B52E75504605}" dt="2020-05-09T07:38:54.892" v="5"/>
          <ac:grpSpMkLst>
            <pc:docMk/>
            <pc:sldMasterMk cId="0" sldId="2147484164"/>
            <ac:grpSpMk id="83" creationId="{85FE4566-DE65-4348-94AF-C95CD0D74C9D}"/>
          </ac:grpSpMkLst>
        </pc:grpChg>
      </pc:sldMasterChg>
    </pc:docChg>
  </pc:docChgLst>
  <pc:docChgLst>
    <pc:chgData name="松島英洋" userId="ad81d369-4a7e-417b-9a8f-f061c4c269f1" providerId="ADAL" clId="{5AF343AF-2AA5-4BF6-9613-75F9262CC0D9}"/>
    <pc:docChg chg="undo custSel modSld">
      <pc:chgData name="松島英洋" userId="ad81d369-4a7e-417b-9a8f-f061c4c269f1" providerId="ADAL" clId="{5AF343AF-2AA5-4BF6-9613-75F9262CC0D9}" dt="2020-05-27T13:58:11.447" v="126" actId="20577"/>
      <pc:docMkLst>
        <pc:docMk/>
      </pc:docMkLst>
      <pc:sldChg chg="modSp mod">
        <pc:chgData name="松島英洋" userId="ad81d369-4a7e-417b-9a8f-f061c4c269f1" providerId="ADAL" clId="{5AF343AF-2AA5-4BF6-9613-75F9262CC0D9}" dt="2020-05-27T13:57:31.507" v="78"/>
        <pc:sldMkLst>
          <pc:docMk/>
          <pc:sldMk cId="3933840744" sldId="267"/>
        </pc:sldMkLst>
        <pc:spChg chg="mod">
          <ac:chgData name="松島英洋" userId="ad81d369-4a7e-417b-9a8f-f061c4c269f1" providerId="ADAL" clId="{5AF343AF-2AA5-4BF6-9613-75F9262CC0D9}" dt="2020-05-27T13:57:31.507" v="78"/>
          <ac:spMkLst>
            <pc:docMk/>
            <pc:sldMk cId="3933840744" sldId="267"/>
            <ac:spMk id="11" creationId="{C82B1395-33A3-4396-BD52-4012AC7BA3C9}"/>
          </ac:spMkLst>
        </pc:spChg>
      </pc:sldChg>
      <pc:sldChg chg="modSp mod">
        <pc:chgData name="松島英洋" userId="ad81d369-4a7e-417b-9a8f-f061c4c269f1" providerId="ADAL" clId="{5AF343AF-2AA5-4BF6-9613-75F9262CC0D9}" dt="2020-05-27T13:58:11.447" v="126" actId="20577"/>
        <pc:sldMkLst>
          <pc:docMk/>
          <pc:sldMk cId="3087897019" sldId="268"/>
        </pc:sldMkLst>
        <pc:spChg chg="mod">
          <ac:chgData name="松島英洋" userId="ad81d369-4a7e-417b-9a8f-f061c4c269f1" providerId="ADAL" clId="{5AF343AF-2AA5-4BF6-9613-75F9262CC0D9}" dt="2020-05-27T13:58:11.447" v="126" actId="20577"/>
          <ac:spMkLst>
            <pc:docMk/>
            <pc:sldMk cId="3087897019" sldId="268"/>
            <ac:spMk id="7" creationId="{DE3C76FF-E61B-438F-88DF-E42B555D8DE8}"/>
          </ac:spMkLst>
        </pc:spChg>
        <pc:spChg chg="mod">
          <ac:chgData name="松島英洋" userId="ad81d369-4a7e-417b-9a8f-f061c4c269f1" providerId="ADAL" clId="{5AF343AF-2AA5-4BF6-9613-75F9262CC0D9}" dt="2020-05-27T13:58:06.877" v="121" actId="1036"/>
          <ac:spMkLst>
            <pc:docMk/>
            <pc:sldMk cId="3087897019" sldId="268"/>
            <ac:spMk id="8" creationId="{CDCC0E17-CFEF-4BCB-B4F6-9D66A1EED227}"/>
          </ac:spMkLst>
        </pc:spChg>
      </pc:sldChg>
    </pc:docChg>
  </pc:docChgLst>
  <pc:docChgLst>
    <pc:chgData name="松島英洋" userId="ad81d369-4a7e-417b-9a8f-f061c4c269f1" providerId="ADAL" clId="{74FA3D77-6EFD-4D17-B290-6930BF931155}"/>
    <pc:docChg chg="undo redo custSel mod addSld delSld modSld sldOrd modMainMaster addSection delSection modSection">
      <pc:chgData name="松島英洋" userId="ad81d369-4a7e-417b-9a8f-f061c4c269f1" providerId="ADAL" clId="{74FA3D77-6EFD-4D17-B290-6930BF931155}" dt="2020-05-26T15:23:20.097" v="15236"/>
      <pc:docMkLst>
        <pc:docMk/>
      </pc:docMkLst>
      <pc:sldChg chg="addSp delSp modSp mod modClrScheme addCm delCm chgLayout">
        <pc:chgData name="松島英洋" userId="ad81d369-4a7e-417b-9a8f-f061c4c269f1" providerId="ADAL" clId="{74FA3D77-6EFD-4D17-B290-6930BF931155}" dt="2020-05-26T15:05:28.054" v="13942" actId="1592"/>
        <pc:sldMkLst>
          <pc:docMk/>
          <pc:sldMk cId="1381854054" sldId="256"/>
        </pc:sldMkLst>
        <pc:spChg chg="mod">
          <ac:chgData name="松島英洋" userId="ad81d369-4a7e-417b-9a8f-f061c4c269f1" providerId="ADAL" clId="{74FA3D77-6EFD-4D17-B290-6930BF931155}" dt="2020-05-26T15:05:09.523" v="13935" actId="26606"/>
          <ac:spMkLst>
            <pc:docMk/>
            <pc:sldMk cId="1381854054" sldId="256"/>
            <ac:spMk id="7" creationId="{76F481DA-0C5D-4D67-AA3C-A09C41AD6F13}"/>
          </ac:spMkLst>
        </pc:spChg>
        <pc:spChg chg="mod">
          <ac:chgData name="松島英洋" userId="ad81d369-4a7e-417b-9a8f-f061c4c269f1" providerId="ADAL" clId="{74FA3D77-6EFD-4D17-B290-6930BF931155}" dt="2020-05-26T15:05:09.523" v="13935" actId="26606"/>
          <ac:spMkLst>
            <pc:docMk/>
            <pc:sldMk cId="1381854054" sldId="256"/>
            <ac:spMk id="8" creationId="{5F14BDF8-B320-4E71-B9F7-6865BD4D4FD7}"/>
          </ac:spMkLst>
        </pc:spChg>
        <pc:spChg chg="mod ord">
          <ac:chgData name="松島英洋" userId="ad81d369-4a7e-417b-9a8f-f061c4c269f1" providerId="ADAL" clId="{74FA3D77-6EFD-4D17-B290-6930BF931155}" dt="2020-05-26T15:05:09.523" v="13935" actId="26606"/>
          <ac:spMkLst>
            <pc:docMk/>
            <pc:sldMk cId="1381854054" sldId="256"/>
            <ac:spMk id="10" creationId="{A118A6F2-4C9D-4275-AC39-A14BDF916C15}"/>
          </ac:spMkLst>
        </pc:spChg>
        <pc:spChg chg="add del">
          <ac:chgData name="松島英洋" userId="ad81d369-4a7e-417b-9a8f-f061c4c269f1" providerId="ADAL" clId="{74FA3D77-6EFD-4D17-B290-6930BF931155}" dt="2020-05-26T15:05:09.523" v="13935" actId="26606"/>
          <ac:spMkLst>
            <pc:docMk/>
            <pc:sldMk cId="1381854054" sldId="256"/>
            <ac:spMk id="11" creationId="{CF707846-241C-4893-BDED-B8F507E47001}"/>
          </ac:spMkLst>
        </pc:spChg>
        <pc:spChg chg="del mod">
          <ac:chgData name="松島英洋" userId="ad81d369-4a7e-417b-9a8f-f061c4c269f1" providerId="ADAL" clId="{74FA3D77-6EFD-4D17-B290-6930BF931155}" dt="2020-05-20T15:57:26.392" v="8039"/>
          <ac:spMkLst>
            <pc:docMk/>
            <pc:sldMk cId="1381854054" sldId="256"/>
            <ac:spMk id="12" creationId="{4BF108BC-11DE-4B3E-86E2-4EE587712167}"/>
          </ac:spMkLst>
        </pc:spChg>
        <pc:spChg chg="add del mod">
          <ac:chgData name="松島英洋" userId="ad81d369-4a7e-417b-9a8f-f061c4c269f1" providerId="ADAL" clId="{74FA3D77-6EFD-4D17-B290-6930BF931155}" dt="2020-05-26T15:05:09.523" v="13935" actId="26606"/>
          <ac:spMkLst>
            <pc:docMk/>
            <pc:sldMk cId="1381854054" sldId="256"/>
            <ac:spMk id="71" creationId="{5878A71C-C03D-48C6-B7B0-C0C6DB0C2AD2}"/>
          </ac:spMkLst>
        </pc:spChg>
        <pc:spChg chg="add del mod">
          <ac:chgData name="松島英洋" userId="ad81d369-4a7e-417b-9a8f-f061c4c269f1" providerId="ADAL" clId="{74FA3D77-6EFD-4D17-B290-6930BF931155}" dt="2020-05-26T15:05:09.523" v="13935" actId="26606"/>
          <ac:spMkLst>
            <pc:docMk/>
            <pc:sldMk cId="1381854054" sldId="256"/>
            <ac:spMk id="73" creationId="{6AD8E860-13AF-4E6C-BF77-464802B54484}"/>
          </ac:spMkLst>
        </pc:spChg>
        <pc:spChg chg="add del mod">
          <ac:chgData name="松島英洋" userId="ad81d369-4a7e-417b-9a8f-f061c4c269f1" providerId="ADAL" clId="{74FA3D77-6EFD-4D17-B290-6930BF931155}" dt="2020-05-26T15:05:09.523" v="13935" actId="26606"/>
          <ac:spMkLst>
            <pc:docMk/>
            <pc:sldMk cId="1381854054" sldId="256"/>
            <ac:spMk id="75" creationId="{FF246382-BA35-46B9-80DE-6E189489EEC6}"/>
          </ac:spMkLst>
        </pc:spChg>
        <pc:picChg chg="add mod ord">
          <ac:chgData name="松島英洋" userId="ad81d369-4a7e-417b-9a8f-f061c4c269f1" providerId="ADAL" clId="{74FA3D77-6EFD-4D17-B290-6930BF931155}" dt="2020-05-26T15:05:18.206" v="13938" actId="1076"/>
          <ac:picMkLst>
            <pc:docMk/>
            <pc:sldMk cId="1381854054" sldId="256"/>
            <ac:picMk id="9" creationId="{45F09748-9345-41E7-806C-A83A4F4DCD4F}"/>
          </ac:picMkLst>
        </pc:picChg>
        <pc:picChg chg="add mod ord">
          <ac:chgData name="松島英洋" userId="ad81d369-4a7e-417b-9a8f-f061c4c269f1" providerId="ADAL" clId="{74FA3D77-6EFD-4D17-B290-6930BF931155}" dt="2020-05-26T15:05:22.177" v="13941" actId="1076"/>
          <ac:picMkLst>
            <pc:docMk/>
            <pc:sldMk cId="1381854054" sldId="256"/>
            <ac:picMk id="1026" creationId="{D08F884A-424B-4C2F-B5AB-D029631DD52D}"/>
          </ac:picMkLst>
        </pc:picChg>
      </pc:sldChg>
      <pc:sldChg chg="modSp mod">
        <pc:chgData name="松島英洋" userId="ad81d369-4a7e-417b-9a8f-f061c4c269f1" providerId="ADAL" clId="{74FA3D77-6EFD-4D17-B290-6930BF931155}" dt="2020-05-20T15:35:25.611" v="5226"/>
        <pc:sldMkLst>
          <pc:docMk/>
          <pc:sldMk cId="409701378" sldId="257"/>
        </pc:sldMkLst>
        <pc:spChg chg="mod">
          <ac:chgData name="松島英洋" userId="ad81d369-4a7e-417b-9a8f-f061c4c269f1" providerId="ADAL" clId="{74FA3D77-6EFD-4D17-B290-6930BF931155}" dt="2020-05-20T15:35:13.629" v="5150"/>
          <ac:spMkLst>
            <pc:docMk/>
            <pc:sldMk cId="409701378" sldId="257"/>
            <ac:spMk id="7" creationId="{6988448D-304F-4A75-8E60-5D7A0F56D851}"/>
          </ac:spMkLst>
        </pc:spChg>
        <pc:spChg chg="mod">
          <ac:chgData name="松島英洋" userId="ad81d369-4a7e-417b-9a8f-f061c4c269f1" providerId="ADAL" clId="{74FA3D77-6EFD-4D17-B290-6930BF931155}" dt="2020-05-20T15:35:25.611" v="5226"/>
          <ac:spMkLst>
            <pc:docMk/>
            <pc:sldMk cId="409701378" sldId="257"/>
            <ac:spMk id="8" creationId="{21C93C56-009D-4CC6-B09B-556FBDFE00CD}"/>
          </ac:spMkLst>
        </pc:spChg>
      </pc:sldChg>
      <pc:sldChg chg="modSp mod">
        <pc:chgData name="松島英洋" userId="ad81d369-4a7e-417b-9a8f-f061c4c269f1" providerId="ADAL" clId="{74FA3D77-6EFD-4D17-B290-6930BF931155}" dt="2020-05-26T14:58:46.365" v="13872"/>
        <pc:sldMkLst>
          <pc:docMk/>
          <pc:sldMk cId="2179112278" sldId="258"/>
        </pc:sldMkLst>
        <pc:spChg chg="mod">
          <ac:chgData name="松島英洋" userId="ad81d369-4a7e-417b-9a8f-f061c4c269f1" providerId="ADAL" clId="{74FA3D77-6EFD-4D17-B290-6930BF931155}" dt="2020-05-26T14:58:46.365" v="13872"/>
          <ac:spMkLst>
            <pc:docMk/>
            <pc:sldMk cId="2179112278" sldId="258"/>
            <ac:spMk id="4" creationId="{6EC46F1B-8DA7-43E8-9D09-E2142BC3A963}"/>
          </ac:spMkLst>
        </pc:spChg>
        <pc:picChg chg="mod">
          <ac:chgData name="松島英洋" userId="ad81d369-4a7e-417b-9a8f-f061c4c269f1" providerId="ADAL" clId="{74FA3D77-6EFD-4D17-B290-6930BF931155}" dt="2020-05-26T14:58:33.629" v="13867" actId="12788"/>
          <ac:picMkLst>
            <pc:docMk/>
            <pc:sldMk cId="2179112278" sldId="258"/>
            <ac:picMk id="7" creationId="{D965FD1D-078A-47F6-89F2-012D1E6E5A4B}"/>
          </ac:picMkLst>
        </pc:picChg>
      </pc:sldChg>
      <pc:sldChg chg="addSp modSp mod">
        <pc:chgData name="松島英洋" userId="ad81d369-4a7e-417b-9a8f-f061c4c269f1" providerId="ADAL" clId="{74FA3D77-6EFD-4D17-B290-6930BF931155}" dt="2020-05-20T14:55:31.956" v="2189" actId="1076"/>
        <pc:sldMkLst>
          <pc:docMk/>
          <pc:sldMk cId="280556195" sldId="259"/>
        </pc:sldMkLst>
        <pc:spChg chg="mod">
          <ac:chgData name="松島英洋" userId="ad81d369-4a7e-417b-9a8f-f061c4c269f1" providerId="ADAL" clId="{74FA3D77-6EFD-4D17-B290-6930BF931155}" dt="2020-05-20T14:46:03.301" v="677"/>
          <ac:spMkLst>
            <pc:docMk/>
            <pc:sldMk cId="280556195" sldId="259"/>
            <ac:spMk id="5" creationId="{DD3AF1E8-665B-46C8-82B4-4C05082F4142}"/>
          </ac:spMkLst>
        </pc:spChg>
        <pc:spChg chg="mod">
          <ac:chgData name="松島英洋" userId="ad81d369-4a7e-417b-9a8f-f061c4c269f1" providerId="ADAL" clId="{74FA3D77-6EFD-4D17-B290-6930BF931155}" dt="2020-05-20T14:46:03.301" v="677"/>
          <ac:spMkLst>
            <pc:docMk/>
            <pc:sldMk cId="280556195" sldId="259"/>
            <ac:spMk id="6" creationId="{25967E94-8E03-47D5-A487-E07CFE620DCD}"/>
          </ac:spMkLst>
        </pc:spChg>
        <pc:spChg chg="mod">
          <ac:chgData name="松島英洋" userId="ad81d369-4a7e-417b-9a8f-f061c4c269f1" providerId="ADAL" clId="{74FA3D77-6EFD-4D17-B290-6930BF931155}" dt="2020-05-20T14:46:03.301" v="677"/>
          <ac:spMkLst>
            <pc:docMk/>
            <pc:sldMk cId="280556195" sldId="259"/>
            <ac:spMk id="7" creationId="{AF39745C-300B-4FA5-940A-FE0E13A7A749}"/>
          </ac:spMkLst>
        </pc:spChg>
        <pc:spChg chg="mod">
          <ac:chgData name="松島英洋" userId="ad81d369-4a7e-417b-9a8f-f061c4c269f1" providerId="ADAL" clId="{74FA3D77-6EFD-4D17-B290-6930BF931155}" dt="2020-05-20T14:46:03.301" v="677"/>
          <ac:spMkLst>
            <pc:docMk/>
            <pc:sldMk cId="280556195" sldId="259"/>
            <ac:spMk id="8" creationId="{1F95462B-54FC-41B5-BF52-8C39D3CFB605}"/>
          </ac:spMkLst>
        </pc:spChg>
        <pc:spChg chg="mod">
          <ac:chgData name="松島英洋" userId="ad81d369-4a7e-417b-9a8f-f061c4c269f1" providerId="ADAL" clId="{74FA3D77-6EFD-4D17-B290-6930BF931155}" dt="2020-05-20T14:42:59.327" v="460" actId="13822"/>
          <ac:spMkLst>
            <pc:docMk/>
            <pc:sldMk cId="280556195" sldId="259"/>
            <ac:spMk id="9" creationId="{84F61B5B-2535-4EC8-93F0-FD59FBA0400A}"/>
          </ac:spMkLst>
        </pc:spChg>
        <pc:picChg chg="add mod">
          <ac:chgData name="松島英洋" userId="ad81d369-4a7e-417b-9a8f-f061c4c269f1" providerId="ADAL" clId="{74FA3D77-6EFD-4D17-B290-6930BF931155}" dt="2020-05-20T14:55:31.956" v="2189" actId="1076"/>
          <ac:picMkLst>
            <pc:docMk/>
            <pc:sldMk cId="280556195" sldId="259"/>
            <ac:picMk id="10" creationId="{0A5FC82D-C1CC-4986-BF4D-D2DFC06C2917}"/>
          </ac:picMkLst>
        </pc:picChg>
      </pc:sldChg>
      <pc:sldChg chg="addSp modSp new mod">
        <pc:chgData name="松島英洋" userId="ad81d369-4a7e-417b-9a8f-f061c4c269f1" providerId="ADAL" clId="{74FA3D77-6EFD-4D17-B290-6930BF931155}" dt="2020-05-20T14:46:06.839" v="678"/>
        <pc:sldMkLst>
          <pc:docMk/>
          <pc:sldMk cId="3947782724" sldId="260"/>
        </pc:sldMkLst>
        <pc:spChg chg="mod">
          <ac:chgData name="松島英洋" userId="ad81d369-4a7e-417b-9a8f-f061c4c269f1" providerId="ADAL" clId="{74FA3D77-6EFD-4D17-B290-6930BF931155}" dt="2020-05-20T14:46:06.839" v="678"/>
          <ac:spMkLst>
            <pc:docMk/>
            <pc:sldMk cId="3947782724" sldId="260"/>
            <ac:spMk id="2" creationId="{966AFAAD-33C8-4A31-890D-33DD485CF783}"/>
          </ac:spMkLst>
        </pc:spChg>
        <pc:spChg chg="mod">
          <ac:chgData name="松島英洋" userId="ad81d369-4a7e-417b-9a8f-f061c4c269f1" providerId="ADAL" clId="{74FA3D77-6EFD-4D17-B290-6930BF931155}" dt="2020-05-20T14:46:06.839" v="678"/>
          <ac:spMkLst>
            <pc:docMk/>
            <pc:sldMk cId="3947782724" sldId="260"/>
            <ac:spMk id="3" creationId="{4C82573F-8FC4-484F-A14B-665CDA956DD7}"/>
          </ac:spMkLst>
        </pc:spChg>
        <pc:spChg chg="mod">
          <ac:chgData name="松島英洋" userId="ad81d369-4a7e-417b-9a8f-f061c4c269f1" providerId="ADAL" clId="{74FA3D77-6EFD-4D17-B290-6930BF931155}" dt="2020-05-20T14:46:06.839" v="678"/>
          <ac:spMkLst>
            <pc:docMk/>
            <pc:sldMk cId="3947782724" sldId="260"/>
            <ac:spMk id="4" creationId="{36BBF1A0-8F0A-4F16-8720-DFDAED988B1E}"/>
          </ac:spMkLst>
        </pc:spChg>
        <pc:spChg chg="mod">
          <ac:chgData name="松島英洋" userId="ad81d369-4a7e-417b-9a8f-f061c4c269f1" providerId="ADAL" clId="{74FA3D77-6EFD-4D17-B290-6930BF931155}" dt="2020-05-20T14:46:06.839" v="678"/>
          <ac:spMkLst>
            <pc:docMk/>
            <pc:sldMk cId="3947782724" sldId="260"/>
            <ac:spMk id="5" creationId="{D49FADF3-260A-4664-9FA7-ADB8385196CE}"/>
          </ac:spMkLst>
        </pc:spChg>
        <pc:picChg chg="add mod">
          <ac:chgData name="松島英洋" userId="ad81d369-4a7e-417b-9a8f-f061c4c269f1" providerId="ADAL" clId="{74FA3D77-6EFD-4D17-B290-6930BF931155}" dt="2020-05-20T14:45:48.705" v="676" actId="1076"/>
          <ac:picMkLst>
            <pc:docMk/>
            <pc:sldMk cId="3947782724" sldId="260"/>
            <ac:picMk id="6" creationId="{1279D172-2F05-4738-8278-21AEAD2A542F}"/>
          </ac:picMkLst>
        </pc:picChg>
      </pc:sldChg>
      <pc:sldChg chg="addSp modSp new mod">
        <pc:chgData name="松島英洋" userId="ad81d369-4a7e-417b-9a8f-f061c4c269f1" providerId="ADAL" clId="{74FA3D77-6EFD-4D17-B290-6930BF931155}" dt="2020-05-26T14:59:50.211" v="13918"/>
        <pc:sldMkLst>
          <pc:docMk/>
          <pc:sldMk cId="3748771078" sldId="262"/>
        </pc:sldMkLst>
        <pc:spChg chg="mod">
          <ac:chgData name="松島英洋" userId="ad81d369-4a7e-417b-9a8f-f061c4c269f1" providerId="ADAL" clId="{74FA3D77-6EFD-4D17-B290-6930BF931155}" dt="2020-05-26T14:59:50.211" v="13918"/>
          <ac:spMkLst>
            <pc:docMk/>
            <pc:sldMk cId="3748771078" sldId="262"/>
            <ac:spMk id="2" creationId="{5E7A6D8D-B382-42B4-8B92-F1FC9C7FCC63}"/>
          </ac:spMkLst>
        </pc:spChg>
        <pc:spChg chg="mod">
          <ac:chgData name="松島英洋" userId="ad81d369-4a7e-417b-9a8f-f061c4c269f1" providerId="ADAL" clId="{74FA3D77-6EFD-4D17-B290-6930BF931155}" dt="2020-05-20T14:47:00.359" v="727"/>
          <ac:spMkLst>
            <pc:docMk/>
            <pc:sldMk cId="3748771078" sldId="262"/>
            <ac:spMk id="5" creationId="{236B3ABA-7DF7-46E9-8A00-39C60C14AB55}"/>
          </ac:spMkLst>
        </pc:spChg>
        <pc:spChg chg="add mod">
          <ac:chgData name="松島英洋" userId="ad81d369-4a7e-417b-9a8f-f061c4c269f1" providerId="ADAL" clId="{74FA3D77-6EFD-4D17-B290-6930BF931155}" dt="2020-05-20T14:54:37.628" v="2147" actId="14100"/>
          <ac:spMkLst>
            <pc:docMk/>
            <pc:sldMk cId="3748771078" sldId="262"/>
            <ac:spMk id="6" creationId="{07227870-2094-4841-BC2C-2ED99AAAF946}"/>
          </ac:spMkLst>
        </pc:spChg>
      </pc:sldChg>
      <pc:sldChg chg="addSp delSp modSp new mod ord">
        <pc:chgData name="松島英洋" userId="ad81d369-4a7e-417b-9a8f-f061c4c269f1" providerId="ADAL" clId="{74FA3D77-6EFD-4D17-B290-6930BF931155}" dt="2020-05-26T14:49:04.503" v="12552" actId="20577"/>
        <pc:sldMkLst>
          <pc:docMk/>
          <pc:sldMk cId="3299125715" sldId="263"/>
        </pc:sldMkLst>
        <pc:spChg chg="del">
          <ac:chgData name="松島英洋" userId="ad81d369-4a7e-417b-9a8f-f061c4c269f1" providerId="ADAL" clId="{74FA3D77-6EFD-4D17-B290-6930BF931155}" dt="2020-05-20T14:53:09.450" v="1954"/>
          <ac:spMkLst>
            <pc:docMk/>
            <pc:sldMk cId="3299125715" sldId="263"/>
            <ac:spMk id="2" creationId="{AA15BA98-DAB1-4C3C-AAB3-01905D8C6260}"/>
          </ac:spMkLst>
        </pc:spChg>
        <pc:spChg chg="mod">
          <ac:chgData name="松島英洋" userId="ad81d369-4a7e-417b-9a8f-f061c4c269f1" providerId="ADAL" clId="{74FA3D77-6EFD-4D17-B290-6930BF931155}" dt="2020-05-20T14:53:09.450" v="1954"/>
          <ac:spMkLst>
            <pc:docMk/>
            <pc:sldMk cId="3299125715" sldId="263"/>
            <ac:spMk id="3" creationId="{8AB44E37-B6C6-4E03-BA2C-6B2C401FAC37}"/>
          </ac:spMkLst>
        </pc:spChg>
        <pc:spChg chg="mod">
          <ac:chgData name="松島英洋" userId="ad81d369-4a7e-417b-9a8f-f061c4c269f1" providerId="ADAL" clId="{74FA3D77-6EFD-4D17-B290-6930BF931155}" dt="2020-05-20T14:53:09.450" v="1954"/>
          <ac:spMkLst>
            <pc:docMk/>
            <pc:sldMk cId="3299125715" sldId="263"/>
            <ac:spMk id="4" creationId="{03ACC19F-2070-4083-AE1F-56DEEBBAFBC6}"/>
          </ac:spMkLst>
        </pc:spChg>
        <pc:spChg chg="del">
          <ac:chgData name="松島英洋" userId="ad81d369-4a7e-417b-9a8f-f061c4c269f1" providerId="ADAL" clId="{74FA3D77-6EFD-4D17-B290-6930BF931155}" dt="2020-05-20T14:53:09.450" v="1954"/>
          <ac:spMkLst>
            <pc:docMk/>
            <pc:sldMk cId="3299125715" sldId="263"/>
            <ac:spMk id="5" creationId="{A9134109-67E8-465D-913B-D5A476383D49}"/>
          </ac:spMkLst>
        </pc:spChg>
        <pc:spChg chg="add mod">
          <ac:chgData name="松島英洋" userId="ad81d369-4a7e-417b-9a8f-f061c4c269f1" providerId="ADAL" clId="{74FA3D77-6EFD-4D17-B290-6930BF931155}" dt="2020-05-26T14:49:04.503" v="12552" actId="20577"/>
          <ac:spMkLst>
            <pc:docMk/>
            <pc:sldMk cId="3299125715" sldId="263"/>
            <ac:spMk id="6" creationId="{DEBBD6F6-093F-455E-9043-B9DB14C2D7F5}"/>
          </ac:spMkLst>
        </pc:spChg>
        <pc:spChg chg="add mod">
          <ac:chgData name="松島英洋" userId="ad81d369-4a7e-417b-9a8f-f061c4c269f1" providerId="ADAL" clId="{74FA3D77-6EFD-4D17-B290-6930BF931155}" dt="2020-05-20T14:53:09.450" v="1954"/>
          <ac:spMkLst>
            <pc:docMk/>
            <pc:sldMk cId="3299125715" sldId="263"/>
            <ac:spMk id="7" creationId="{5258B06C-AC9E-4611-BAE9-2A2F6AF5AC87}"/>
          </ac:spMkLst>
        </pc:spChg>
      </pc:sldChg>
      <pc:sldChg chg="modSp new mod">
        <pc:chgData name="松島英洋" userId="ad81d369-4a7e-417b-9a8f-f061c4c269f1" providerId="ADAL" clId="{74FA3D77-6EFD-4D17-B290-6930BF931155}" dt="2020-05-20T16:01:28.283" v="8291"/>
        <pc:sldMkLst>
          <pc:docMk/>
          <pc:sldMk cId="162163901" sldId="264"/>
        </pc:sldMkLst>
        <pc:spChg chg="mod">
          <ac:chgData name="松島英洋" userId="ad81d369-4a7e-417b-9a8f-f061c4c269f1" providerId="ADAL" clId="{74FA3D77-6EFD-4D17-B290-6930BF931155}" dt="2020-05-20T16:01:28.283" v="8291"/>
          <ac:spMkLst>
            <pc:docMk/>
            <pc:sldMk cId="162163901" sldId="264"/>
            <ac:spMk id="2" creationId="{70ED38B5-24EF-42F2-9894-48F74AA291E3}"/>
          </ac:spMkLst>
        </pc:spChg>
        <pc:spChg chg="mod">
          <ac:chgData name="松島英洋" userId="ad81d369-4a7e-417b-9a8f-f061c4c269f1" providerId="ADAL" clId="{74FA3D77-6EFD-4D17-B290-6930BF931155}" dt="2020-05-20T14:56:09.900" v="2345"/>
          <ac:spMkLst>
            <pc:docMk/>
            <pc:sldMk cId="162163901" sldId="264"/>
            <ac:spMk id="5" creationId="{80A2D3C7-2F5D-49F7-949A-159572ED39A0}"/>
          </ac:spMkLst>
        </pc:spChg>
      </pc:sldChg>
      <pc:sldChg chg="addSp delSp modSp new mod">
        <pc:chgData name="松島英洋" userId="ad81d369-4a7e-417b-9a8f-f061c4c269f1" providerId="ADAL" clId="{74FA3D77-6EFD-4D17-B290-6930BF931155}" dt="2020-05-20T15:31:52.624" v="4859" actId="14100"/>
        <pc:sldMkLst>
          <pc:docMk/>
          <pc:sldMk cId="3856778565" sldId="265"/>
        </pc:sldMkLst>
        <pc:spChg chg="del">
          <ac:chgData name="松島英洋" userId="ad81d369-4a7e-417b-9a8f-f061c4c269f1" providerId="ADAL" clId="{74FA3D77-6EFD-4D17-B290-6930BF931155}" dt="2020-05-20T15:00:22.167" v="3065"/>
          <ac:spMkLst>
            <pc:docMk/>
            <pc:sldMk cId="3856778565" sldId="265"/>
            <ac:spMk id="2" creationId="{FE630695-0347-4627-9CB4-0531230CC58A}"/>
          </ac:spMkLst>
        </pc:spChg>
        <pc:spChg chg="del">
          <ac:chgData name="松島英洋" userId="ad81d369-4a7e-417b-9a8f-f061c4c269f1" providerId="ADAL" clId="{74FA3D77-6EFD-4D17-B290-6930BF931155}" dt="2020-05-20T15:00:22.167" v="3065"/>
          <ac:spMkLst>
            <pc:docMk/>
            <pc:sldMk cId="3856778565" sldId="265"/>
            <ac:spMk id="3" creationId="{AE06A2F4-54BE-441B-A897-B760CE70009C}"/>
          </ac:spMkLst>
        </pc:spChg>
        <pc:spChg chg="add mod">
          <ac:chgData name="松島英洋" userId="ad81d369-4a7e-417b-9a8f-f061c4c269f1" providerId="ADAL" clId="{74FA3D77-6EFD-4D17-B290-6930BF931155}" dt="2020-05-20T15:04:49.861" v="3589"/>
          <ac:spMkLst>
            <pc:docMk/>
            <pc:sldMk cId="3856778565" sldId="265"/>
            <ac:spMk id="4" creationId="{D6B48653-5DFD-432B-BA77-F96173029FB5}"/>
          </ac:spMkLst>
        </pc:spChg>
        <pc:spChg chg="add del mod">
          <ac:chgData name="松島英洋" userId="ad81d369-4a7e-417b-9a8f-f061c4c269f1" providerId="ADAL" clId="{74FA3D77-6EFD-4D17-B290-6930BF931155}" dt="2020-05-20T15:01:14.764" v="3177"/>
          <ac:spMkLst>
            <pc:docMk/>
            <pc:sldMk cId="3856778565" sldId="265"/>
            <ac:spMk id="5" creationId="{1D311F0E-177C-4C88-BA92-6E7E6FC17D1B}"/>
          </ac:spMkLst>
        </pc:spChg>
        <pc:spChg chg="add del mod">
          <ac:chgData name="松島英洋" userId="ad81d369-4a7e-417b-9a8f-f061c4c269f1" providerId="ADAL" clId="{74FA3D77-6EFD-4D17-B290-6930BF931155}" dt="2020-05-20T15:01:22.194" v="3178"/>
          <ac:spMkLst>
            <pc:docMk/>
            <pc:sldMk cId="3856778565" sldId="265"/>
            <ac:spMk id="6" creationId="{B16FE517-6BBA-40C5-9A87-2F8036564049}"/>
          </ac:spMkLst>
        </pc:spChg>
        <pc:spChg chg="add del mod">
          <ac:chgData name="松島英洋" userId="ad81d369-4a7e-417b-9a8f-f061c4c269f1" providerId="ADAL" clId="{74FA3D77-6EFD-4D17-B290-6930BF931155}" dt="2020-05-20T15:01:22.194" v="3178"/>
          <ac:spMkLst>
            <pc:docMk/>
            <pc:sldMk cId="3856778565" sldId="265"/>
            <ac:spMk id="7" creationId="{6194CC35-BB30-4B3C-9291-BCC3E46EDB84}"/>
          </ac:spMkLst>
        </pc:spChg>
        <pc:spChg chg="add del mod">
          <ac:chgData name="松島英洋" userId="ad81d369-4a7e-417b-9a8f-f061c4c269f1" providerId="ADAL" clId="{74FA3D77-6EFD-4D17-B290-6930BF931155}" dt="2020-05-20T15:04:54.638" v="3590" actId="478"/>
          <ac:spMkLst>
            <pc:docMk/>
            <pc:sldMk cId="3856778565" sldId="265"/>
            <ac:spMk id="8" creationId="{5C4EF1F8-D259-4533-AC56-14815A2073C0}"/>
          </ac:spMkLst>
        </pc:spChg>
        <pc:spChg chg="add mod">
          <ac:chgData name="松島英洋" userId="ad81d369-4a7e-417b-9a8f-f061c4c269f1" providerId="ADAL" clId="{74FA3D77-6EFD-4D17-B290-6930BF931155}" dt="2020-05-20T15:08:19.127" v="3664"/>
          <ac:spMkLst>
            <pc:docMk/>
            <pc:sldMk cId="3856778565" sldId="265"/>
            <ac:spMk id="9" creationId="{BB3688C1-F1FA-48CC-8F07-11EC716F0429}"/>
          </ac:spMkLst>
        </pc:spChg>
        <pc:spChg chg="add del mod">
          <ac:chgData name="松島英洋" userId="ad81d369-4a7e-417b-9a8f-f061c4c269f1" providerId="ADAL" clId="{74FA3D77-6EFD-4D17-B290-6930BF931155}" dt="2020-05-20T15:05:00.575" v="3592" actId="478"/>
          <ac:spMkLst>
            <pc:docMk/>
            <pc:sldMk cId="3856778565" sldId="265"/>
            <ac:spMk id="10" creationId="{CDE85B1F-4E34-4F5F-AA75-76D484E263D0}"/>
          </ac:spMkLst>
        </pc:spChg>
        <pc:spChg chg="add del mod">
          <ac:chgData name="松島英洋" userId="ad81d369-4a7e-417b-9a8f-f061c4c269f1" providerId="ADAL" clId="{74FA3D77-6EFD-4D17-B290-6930BF931155}" dt="2020-05-20T15:04:58.842" v="3591" actId="478"/>
          <ac:spMkLst>
            <pc:docMk/>
            <pc:sldMk cId="3856778565" sldId="265"/>
            <ac:spMk id="11" creationId="{B5C1CE4C-1BF8-4E5D-9D5F-8EFC9B02D7C6}"/>
          </ac:spMkLst>
        </pc:spChg>
        <pc:spChg chg="add del mod">
          <ac:chgData name="松島英洋" userId="ad81d369-4a7e-417b-9a8f-f061c4c269f1" providerId="ADAL" clId="{74FA3D77-6EFD-4D17-B290-6930BF931155}" dt="2020-05-20T15:08:21.772" v="3665" actId="478"/>
          <ac:spMkLst>
            <pc:docMk/>
            <pc:sldMk cId="3856778565" sldId="265"/>
            <ac:spMk id="13" creationId="{778192C7-5102-4EAE-9497-000138BB967F}"/>
          </ac:spMkLst>
        </pc:spChg>
        <pc:spChg chg="add mod">
          <ac:chgData name="松島英洋" userId="ad81d369-4a7e-417b-9a8f-f061c4c269f1" providerId="ADAL" clId="{74FA3D77-6EFD-4D17-B290-6930BF931155}" dt="2020-05-20T15:30:04.929" v="4583" actId="1076"/>
          <ac:spMkLst>
            <pc:docMk/>
            <pc:sldMk cId="3856778565" sldId="265"/>
            <ac:spMk id="17" creationId="{0E87E04E-655D-4CCF-84F6-E15006D76529}"/>
          </ac:spMkLst>
        </pc:spChg>
        <pc:spChg chg="add mod">
          <ac:chgData name="松島英洋" userId="ad81d369-4a7e-417b-9a8f-f061c4c269f1" providerId="ADAL" clId="{74FA3D77-6EFD-4D17-B290-6930BF931155}" dt="2020-05-20T15:31:52.624" v="4859" actId="14100"/>
          <ac:spMkLst>
            <pc:docMk/>
            <pc:sldMk cId="3856778565" sldId="265"/>
            <ac:spMk id="19" creationId="{3E0A91B8-0357-4291-A215-BD0F74C4F5DD}"/>
          </ac:spMkLst>
        </pc:spChg>
        <pc:picChg chg="add del mod">
          <ac:chgData name="松島英洋" userId="ad81d369-4a7e-417b-9a8f-f061c4c269f1" providerId="ADAL" clId="{74FA3D77-6EFD-4D17-B290-6930BF931155}" dt="2020-05-20T15:03:11.968" v="3460" actId="478"/>
          <ac:picMkLst>
            <pc:docMk/>
            <pc:sldMk cId="3856778565" sldId="265"/>
            <ac:picMk id="12" creationId="{06844BC0-C8C0-413C-9B57-32081F81E8AA}"/>
          </ac:picMkLst>
        </pc:picChg>
        <pc:picChg chg="add del mod">
          <ac:chgData name="松島英洋" userId="ad81d369-4a7e-417b-9a8f-f061c4c269f1" providerId="ADAL" clId="{74FA3D77-6EFD-4D17-B290-6930BF931155}" dt="2020-05-20T15:05:04.963" v="3593" actId="478"/>
          <ac:picMkLst>
            <pc:docMk/>
            <pc:sldMk cId="3856778565" sldId="265"/>
            <ac:picMk id="14" creationId="{985DB716-7BD5-4ADC-899D-4298C6ED0FDE}"/>
          </ac:picMkLst>
        </pc:picChg>
        <pc:picChg chg="add mod">
          <ac:chgData name="松島英洋" userId="ad81d369-4a7e-417b-9a8f-f061c4c269f1" providerId="ADAL" clId="{74FA3D77-6EFD-4D17-B290-6930BF931155}" dt="2020-05-20T15:10:35.471" v="3673" actId="1076"/>
          <ac:picMkLst>
            <pc:docMk/>
            <pc:sldMk cId="3856778565" sldId="265"/>
            <ac:picMk id="16" creationId="{8430B6CF-7561-4F0F-8993-2BBE51A96780}"/>
          </ac:picMkLst>
        </pc:picChg>
        <pc:picChg chg="add mod">
          <ac:chgData name="松島英洋" userId="ad81d369-4a7e-417b-9a8f-f061c4c269f1" providerId="ADAL" clId="{74FA3D77-6EFD-4D17-B290-6930BF931155}" dt="2020-05-20T15:31:26.064" v="4811" actId="1076"/>
          <ac:picMkLst>
            <pc:docMk/>
            <pc:sldMk cId="3856778565" sldId="265"/>
            <ac:picMk id="18" creationId="{43D41023-8847-499D-A6CD-239EE18FD09A}"/>
          </ac:picMkLst>
        </pc:picChg>
      </pc:sldChg>
      <pc:sldChg chg="addSp delSp modSp new mod">
        <pc:chgData name="松島英洋" userId="ad81d369-4a7e-417b-9a8f-f061c4c269f1" providerId="ADAL" clId="{74FA3D77-6EFD-4D17-B290-6930BF931155}" dt="2020-05-20T15:17:01.584" v="4007" actId="21"/>
        <pc:sldMkLst>
          <pc:docMk/>
          <pc:sldMk cId="326789414" sldId="266"/>
        </pc:sldMkLst>
        <pc:spChg chg="del">
          <ac:chgData name="松島英洋" userId="ad81d369-4a7e-417b-9a8f-f061c4c269f1" providerId="ADAL" clId="{74FA3D77-6EFD-4D17-B290-6930BF931155}" dt="2020-05-20T15:11:15.099" v="3775"/>
          <ac:spMkLst>
            <pc:docMk/>
            <pc:sldMk cId="326789414" sldId="266"/>
            <ac:spMk id="2" creationId="{FC7484B7-4F40-4C19-BC8D-6FAF39DD9D3F}"/>
          </ac:spMkLst>
        </pc:spChg>
        <pc:spChg chg="mod">
          <ac:chgData name="松島英洋" userId="ad81d369-4a7e-417b-9a8f-f061c4c269f1" providerId="ADAL" clId="{74FA3D77-6EFD-4D17-B290-6930BF931155}" dt="2020-05-20T15:11:11.318" v="3774"/>
          <ac:spMkLst>
            <pc:docMk/>
            <pc:sldMk cId="326789414" sldId="266"/>
            <ac:spMk id="5" creationId="{304CFB67-A728-474E-B9F0-8E29B9B98975}"/>
          </ac:spMkLst>
        </pc:spChg>
        <pc:spChg chg="add del mod">
          <ac:chgData name="松島英洋" userId="ad81d369-4a7e-417b-9a8f-f061c4c269f1" providerId="ADAL" clId="{74FA3D77-6EFD-4D17-B290-6930BF931155}" dt="2020-05-20T15:11:29.536" v="3779"/>
          <ac:spMkLst>
            <pc:docMk/>
            <pc:sldMk cId="326789414" sldId="266"/>
            <ac:spMk id="9" creationId="{4E8E2809-DA72-4313-84D8-2D399E03A75B}"/>
          </ac:spMkLst>
        </pc:spChg>
        <pc:spChg chg="add del mod">
          <ac:chgData name="松島英洋" userId="ad81d369-4a7e-417b-9a8f-f061c4c269f1" providerId="ADAL" clId="{74FA3D77-6EFD-4D17-B290-6930BF931155}" dt="2020-05-20T15:17:01.584" v="4007" actId="21"/>
          <ac:spMkLst>
            <pc:docMk/>
            <pc:sldMk cId="326789414" sldId="266"/>
            <ac:spMk id="12" creationId="{12E4EEEB-049C-4FD4-8463-33D2DAF88BB5}"/>
          </ac:spMkLst>
        </pc:spChg>
        <pc:spChg chg="add del mod">
          <ac:chgData name="松島英洋" userId="ad81d369-4a7e-417b-9a8f-f061c4c269f1" providerId="ADAL" clId="{74FA3D77-6EFD-4D17-B290-6930BF931155}" dt="2020-05-20T15:12:47.468" v="3964" actId="478"/>
          <ac:spMkLst>
            <pc:docMk/>
            <pc:sldMk cId="326789414" sldId="266"/>
            <ac:spMk id="13" creationId="{742E632C-BC2C-46E7-BB67-049B39590782}"/>
          </ac:spMkLst>
        </pc:spChg>
        <pc:spChg chg="add del mod">
          <ac:chgData name="松島英洋" userId="ad81d369-4a7e-417b-9a8f-f061c4c269f1" providerId="ADAL" clId="{74FA3D77-6EFD-4D17-B290-6930BF931155}" dt="2020-05-20T15:12:46.458" v="3963" actId="478"/>
          <ac:spMkLst>
            <pc:docMk/>
            <pc:sldMk cId="326789414" sldId="266"/>
            <ac:spMk id="14" creationId="{8F1DD823-2915-4933-9083-E49224485C6B}"/>
          </ac:spMkLst>
        </pc:spChg>
        <pc:spChg chg="add mod">
          <ac:chgData name="松島英洋" userId="ad81d369-4a7e-417b-9a8f-f061c4c269f1" providerId="ADAL" clId="{74FA3D77-6EFD-4D17-B290-6930BF931155}" dt="2020-05-20T15:13:16.371" v="3972" actId="1076"/>
          <ac:spMkLst>
            <pc:docMk/>
            <pc:sldMk cId="326789414" sldId="266"/>
            <ac:spMk id="15" creationId="{ECB6EEAB-CBC7-49CC-8395-E32772F367B4}"/>
          </ac:spMkLst>
        </pc:spChg>
        <pc:spChg chg="add mod">
          <ac:chgData name="松島英洋" userId="ad81d369-4a7e-417b-9a8f-f061c4c269f1" providerId="ADAL" clId="{74FA3D77-6EFD-4D17-B290-6930BF931155}" dt="2020-05-20T15:13:21.546" v="3974" actId="1076"/>
          <ac:spMkLst>
            <pc:docMk/>
            <pc:sldMk cId="326789414" sldId="266"/>
            <ac:spMk id="16" creationId="{98FA7D52-ECF7-4AAE-8714-493C976E8095}"/>
          </ac:spMkLst>
        </pc:spChg>
        <pc:picChg chg="add del mod">
          <ac:chgData name="松島英洋" userId="ad81d369-4a7e-417b-9a8f-f061c4c269f1" providerId="ADAL" clId="{74FA3D77-6EFD-4D17-B290-6930BF931155}" dt="2020-05-20T15:11:16.524" v="3776" actId="21"/>
          <ac:picMkLst>
            <pc:docMk/>
            <pc:sldMk cId="326789414" sldId="266"/>
            <ac:picMk id="7" creationId="{38F9815F-C8C1-4E9B-8B9B-6BF4BE70F9D8}"/>
          </ac:picMkLst>
        </pc:picChg>
        <pc:picChg chg="add del">
          <ac:chgData name="松島英洋" userId="ad81d369-4a7e-417b-9a8f-f061c4c269f1" providerId="ADAL" clId="{74FA3D77-6EFD-4D17-B290-6930BF931155}" dt="2020-05-20T15:11:28.373" v="3778" actId="21"/>
          <ac:picMkLst>
            <pc:docMk/>
            <pc:sldMk cId="326789414" sldId="266"/>
            <ac:picMk id="10" creationId="{9A281FA9-3D5A-4DCD-ABBD-D7519556CEB9}"/>
          </ac:picMkLst>
        </pc:picChg>
        <pc:picChg chg="add mod">
          <ac:chgData name="松島英洋" userId="ad81d369-4a7e-417b-9a8f-f061c4c269f1" providerId="ADAL" clId="{74FA3D77-6EFD-4D17-B290-6930BF931155}" dt="2020-05-20T15:13:14.345" v="3971" actId="1076"/>
          <ac:picMkLst>
            <pc:docMk/>
            <pc:sldMk cId="326789414" sldId="266"/>
            <ac:picMk id="11" creationId="{0A31C10F-1496-4C69-B2EC-C9D6DD68F5C6}"/>
          </ac:picMkLst>
        </pc:picChg>
        <pc:cxnChg chg="add mod">
          <ac:chgData name="松島英洋" userId="ad81d369-4a7e-417b-9a8f-f061c4c269f1" providerId="ADAL" clId="{74FA3D77-6EFD-4D17-B290-6930BF931155}" dt="2020-05-20T15:13:40.455" v="3977" actId="1582"/>
          <ac:cxnSpMkLst>
            <pc:docMk/>
            <pc:sldMk cId="326789414" sldId="266"/>
            <ac:cxnSpMk id="18" creationId="{EBB8028B-8BF5-46A2-A197-1D5A9A27069D}"/>
          </ac:cxnSpMkLst>
        </pc:cxnChg>
      </pc:sldChg>
      <pc:sldChg chg="addSp delSp modSp new mod">
        <pc:chgData name="松島英洋" userId="ad81d369-4a7e-417b-9a8f-f061c4c269f1" providerId="ADAL" clId="{74FA3D77-6EFD-4D17-B290-6930BF931155}" dt="2020-05-20T15:28:35.003" v="4410" actId="207"/>
        <pc:sldMkLst>
          <pc:docMk/>
          <pc:sldMk cId="3933840744" sldId="267"/>
        </pc:sldMkLst>
        <pc:spChg chg="del">
          <ac:chgData name="松島英洋" userId="ad81d369-4a7e-417b-9a8f-f061c4c269f1" providerId="ADAL" clId="{74FA3D77-6EFD-4D17-B290-6930BF931155}" dt="2020-05-20T15:15:02.977" v="3979"/>
          <ac:spMkLst>
            <pc:docMk/>
            <pc:sldMk cId="3933840744" sldId="267"/>
            <ac:spMk id="2" creationId="{E334766A-EA75-4F95-BDA1-48A8A2A14603}"/>
          </ac:spMkLst>
        </pc:spChg>
        <pc:spChg chg="mod">
          <ac:chgData name="松島英洋" userId="ad81d369-4a7e-417b-9a8f-f061c4c269f1" providerId="ADAL" clId="{74FA3D77-6EFD-4D17-B290-6930BF931155}" dt="2020-05-20T15:22:46.561" v="4264"/>
          <ac:spMkLst>
            <pc:docMk/>
            <pc:sldMk cId="3933840744" sldId="267"/>
            <ac:spMk id="5" creationId="{394C5FEA-40F1-4B20-99FE-E1351AFBEFFD}"/>
          </ac:spMkLst>
        </pc:spChg>
        <pc:spChg chg="add del mod">
          <ac:chgData name="松島英洋" userId="ad81d369-4a7e-417b-9a8f-f061c4c269f1" providerId="ADAL" clId="{74FA3D77-6EFD-4D17-B290-6930BF931155}" dt="2020-05-20T15:16:29.746" v="3995"/>
          <ac:spMkLst>
            <pc:docMk/>
            <pc:sldMk cId="3933840744" sldId="267"/>
            <ac:spMk id="8" creationId="{727FD99C-A0C8-4C85-94C7-708B5DFE26B2}"/>
          </ac:spMkLst>
        </pc:spChg>
        <pc:spChg chg="add del mod">
          <ac:chgData name="松島英洋" userId="ad81d369-4a7e-417b-9a8f-f061c4c269f1" providerId="ADAL" clId="{74FA3D77-6EFD-4D17-B290-6930BF931155}" dt="2020-05-20T15:18:36.987" v="4147" actId="478"/>
          <ac:spMkLst>
            <pc:docMk/>
            <pc:sldMk cId="3933840744" sldId="267"/>
            <ac:spMk id="10" creationId="{BAF0612A-7B5A-440D-8AC1-739596FFFF47}"/>
          </ac:spMkLst>
        </pc:spChg>
        <pc:spChg chg="add mod">
          <ac:chgData name="松島英洋" userId="ad81d369-4a7e-417b-9a8f-f061c4c269f1" providerId="ADAL" clId="{74FA3D77-6EFD-4D17-B290-6930BF931155}" dt="2020-05-20T15:22:20.444" v="4193" actId="164"/>
          <ac:spMkLst>
            <pc:docMk/>
            <pc:sldMk cId="3933840744" sldId="267"/>
            <ac:spMk id="11" creationId="{C82B1395-33A3-4396-BD52-4012AC7BA3C9}"/>
          </ac:spMkLst>
        </pc:spChg>
        <pc:spChg chg="add mod">
          <ac:chgData name="松島英洋" userId="ad81d369-4a7e-417b-9a8f-f061c4c269f1" providerId="ADAL" clId="{74FA3D77-6EFD-4D17-B290-6930BF931155}" dt="2020-05-20T15:22:20.444" v="4193" actId="164"/>
          <ac:spMkLst>
            <pc:docMk/>
            <pc:sldMk cId="3933840744" sldId="267"/>
            <ac:spMk id="12" creationId="{A4D48BA5-3EB8-4043-B125-4874FE489618}"/>
          </ac:spMkLst>
        </pc:spChg>
        <pc:spChg chg="add mod">
          <ac:chgData name="松島英洋" userId="ad81d369-4a7e-417b-9a8f-f061c4c269f1" providerId="ADAL" clId="{74FA3D77-6EFD-4D17-B290-6930BF931155}" dt="2020-05-20T15:22:20.444" v="4193" actId="164"/>
          <ac:spMkLst>
            <pc:docMk/>
            <pc:sldMk cId="3933840744" sldId="267"/>
            <ac:spMk id="13" creationId="{1AC4D77F-ED2B-4B4F-8448-DA6D531BBCE7}"/>
          </ac:spMkLst>
        </pc:spChg>
        <pc:spChg chg="add mod">
          <ac:chgData name="松島英洋" userId="ad81d369-4a7e-417b-9a8f-f061c4c269f1" providerId="ADAL" clId="{74FA3D77-6EFD-4D17-B290-6930BF931155}" dt="2020-05-20T15:21:44.827" v="4189" actId="14100"/>
          <ac:spMkLst>
            <pc:docMk/>
            <pc:sldMk cId="3933840744" sldId="267"/>
            <ac:spMk id="15" creationId="{CA937E23-7921-4AA9-9CDC-728DDF45A59B}"/>
          </ac:spMkLst>
        </pc:spChg>
        <pc:spChg chg="add mod">
          <ac:chgData name="松島英洋" userId="ad81d369-4a7e-417b-9a8f-f061c4c269f1" providerId="ADAL" clId="{74FA3D77-6EFD-4D17-B290-6930BF931155}" dt="2020-05-20T15:21:59.903" v="4191" actId="1076"/>
          <ac:spMkLst>
            <pc:docMk/>
            <pc:sldMk cId="3933840744" sldId="267"/>
            <ac:spMk id="16" creationId="{689BEA34-E3E2-4D59-B66C-D001903DC029}"/>
          </ac:spMkLst>
        </pc:spChg>
        <pc:spChg chg="add mod">
          <ac:chgData name="松島英洋" userId="ad81d369-4a7e-417b-9a8f-f061c4c269f1" providerId="ADAL" clId="{74FA3D77-6EFD-4D17-B290-6930BF931155}" dt="2020-05-20T15:28:35.003" v="4410" actId="207"/>
          <ac:spMkLst>
            <pc:docMk/>
            <pc:sldMk cId="3933840744" sldId="267"/>
            <ac:spMk id="18" creationId="{70A5FFFE-0A6C-4D69-91E8-0E101AD26EA2}"/>
          </ac:spMkLst>
        </pc:spChg>
        <pc:grpChg chg="add mod">
          <ac:chgData name="松島英洋" userId="ad81d369-4a7e-417b-9a8f-f061c4c269f1" providerId="ADAL" clId="{74FA3D77-6EFD-4D17-B290-6930BF931155}" dt="2020-05-20T15:22:31.559" v="4194" actId="1076"/>
          <ac:grpSpMkLst>
            <pc:docMk/>
            <pc:sldMk cId="3933840744" sldId="267"/>
            <ac:grpSpMk id="17" creationId="{4EC6967D-FBC4-43B7-ACA5-59971AF6A993}"/>
          </ac:grpSpMkLst>
        </pc:grpChg>
        <pc:picChg chg="add del mod">
          <ac:chgData name="松島英洋" userId="ad81d369-4a7e-417b-9a8f-f061c4c269f1" providerId="ADAL" clId="{74FA3D77-6EFD-4D17-B290-6930BF931155}" dt="2020-05-20T15:15:06.413" v="3982" actId="478"/>
          <ac:picMkLst>
            <pc:docMk/>
            <pc:sldMk cId="3933840744" sldId="267"/>
            <ac:picMk id="6" creationId="{74EE8759-9769-4B14-B223-30EF3DF230CD}"/>
          </ac:picMkLst>
        </pc:picChg>
        <pc:picChg chg="add mod">
          <ac:chgData name="松島英洋" userId="ad81d369-4a7e-417b-9a8f-f061c4c269f1" providerId="ADAL" clId="{74FA3D77-6EFD-4D17-B290-6930BF931155}" dt="2020-05-20T15:20:19.338" v="4178" actId="1076"/>
          <ac:picMkLst>
            <pc:docMk/>
            <pc:sldMk cId="3933840744" sldId="267"/>
            <ac:picMk id="9" creationId="{DA426754-36D4-4B1C-B543-A857DEC5788F}"/>
          </ac:picMkLst>
        </pc:picChg>
        <pc:picChg chg="add mod">
          <ac:chgData name="松島英洋" userId="ad81d369-4a7e-417b-9a8f-f061c4c269f1" providerId="ADAL" clId="{74FA3D77-6EFD-4D17-B290-6930BF931155}" dt="2020-05-20T15:21:41.407" v="4187" actId="1076"/>
          <ac:picMkLst>
            <pc:docMk/>
            <pc:sldMk cId="3933840744" sldId="267"/>
            <ac:picMk id="14" creationId="{0D466951-DE41-49FF-8B15-69E31AF6D292}"/>
          </ac:picMkLst>
        </pc:picChg>
      </pc:sldChg>
      <pc:sldChg chg="addSp delSp modSp new mod">
        <pc:chgData name="松島英洋" userId="ad81d369-4a7e-417b-9a8f-f061c4c269f1" providerId="ADAL" clId="{74FA3D77-6EFD-4D17-B290-6930BF931155}" dt="2020-05-20T15:28:51.169" v="4428"/>
        <pc:sldMkLst>
          <pc:docMk/>
          <pc:sldMk cId="3087897019" sldId="268"/>
        </pc:sldMkLst>
        <pc:spChg chg="del">
          <ac:chgData name="松島英洋" userId="ad81d369-4a7e-417b-9a8f-f061c4c269f1" providerId="ADAL" clId="{74FA3D77-6EFD-4D17-B290-6930BF931155}" dt="2020-05-20T15:24:12.128" v="4286"/>
          <ac:spMkLst>
            <pc:docMk/>
            <pc:sldMk cId="3087897019" sldId="268"/>
            <ac:spMk id="2" creationId="{C32D7D85-97CE-4122-B0AE-B40F78079009}"/>
          </ac:spMkLst>
        </pc:spChg>
        <pc:spChg chg="mod">
          <ac:chgData name="松島英洋" userId="ad81d369-4a7e-417b-9a8f-f061c4c269f1" providerId="ADAL" clId="{74FA3D77-6EFD-4D17-B290-6930BF931155}" dt="2020-05-20T15:24:12.218" v="4287" actId="27636"/>
          <ac:spMkLst>
            <pc:docMk/>
            <pc:sldMk cId="3087897019" sldId="268"/>
            <ac:spMk id="5" creationId="{EA2F5CB8-DA01-4C9F-90E4-587064593396}"/>
          </ac:spMkLst>
        </pc:spChg>
        <pc:spChg chg="add mod">
          <ac:chgData name="松島英洋" userId="ad81d369-4a7e-417b-9a8f-f061c4c269f1" providerId="ADAL" clId="{74FA3D77-6EFD-4D17-B290-6930BF931155}" dt="2020-05-20T15:26:41.504" v="4371" actId="1076"/>
          <ac:spMkLst>
            <pc:docMk/>
            <pc:sldMk cId="3087897019" sldId="268"/>
            <ac:spMk id="7" creationId="{DE3C76FF-E61B-438F-88DF-E42B555D8DE8}"/>
          </ac:spMkLst>
        </pc:spChg>
        <pc:spChg chg="add mod">
          <ac:chgData name="松島英洋" userId="ad81d369-4a7e-417b-9a8f-f061c4c269f1" providerId="ADAL" clId="{74FA3D77-6EFD-4D17-B290-6930BF931155}" dt="2020-05-20T15:26:41.504" v="4371" actId="1076"/>
          <ac:spMkLst>
            <pc:docMk/>
            <pc:sldMk cId="3087897019" sldId="268"/>
            <ac:spMk id="8" creationId="{CDCC0E17-CFEF-4BCB-B4F6-9D66A1EED227}"/>
          </ac:spMkLst>
        </pc:spChg>
        <pc:spChg chg="add mod">
          <ac:chgData name="松島英洋" userId="ad81d369-4a7e-417b-9a8f-f061c4c269f1" providerId="ADAL" clId="{74FA3D77-6EFD-4D17-B290-6930BF931155}" dt="2020-05-20T15:28:51.169" v="4428"/>
          <ac:spMkLst>
            <pc:docMk/>
            <pc:sldMk cId="3087897019" sldId="268"/>
            <ac:spMk id="17" creationId="{540DF288-E818-4993-9963-347EB4989FB7}"/>
          </ac:spMkLst>
        </pc:spChg>
        <pc:picChg chg="add mod">
          <ac:chgData name="松島英洋" userId="ad81d369-4a7e-417b-9a8f-f061c4c269f1" providerId="ADAL" clId="{74FA3D77-6EFD-4D17-B290-6930BF931155}" dt="2020-05-20T15:26:41.504" v="4371" actId="1076"/>
          <ac:picMkLst>
            <pc:docMk/>
            <pc:sldMk cId="3087897019" sldId="268"/>
            <ac:picMk id="6" creationId="{104839CA-25A1-4FA6-8AFC-EEF0683DDE42}"/>
          </ac:picMkLst>
        </pc:picChg>
        <pc:picChg chg="add del">
          <ac:chgData name="松島英洋" userId="ad81d369-4a7e-417b-9a8f-f061c4c269f1" providerId="ADAL" clId="{74FA3D77-6EFD-4D17-B290-6930BF931155}" dt="2020-05-20T15:26:11.986" v="4367"/>
          <ac:picMkLst>
            <pc:docMk/>
            <pc:sldMk cId="3087897019" sldId="268"/>
            <ac:picMk id="9" creationId="{2DD52C87-6811-4D85-A58B-ABB09CE430BB}"/>
          </ac:picMkLst>
        </pc:picChg>
        <pc:picChg chg="add mod">
          <ac:chgData name="松島英洋" userId="ad81d369-4a7e-417b-9a8f-f061c4c269f1" providerId="ADAL" clId="{74FA3D77-6EFD-4D17-B290-6930BF931155}" dt="2020-05-20T15:26:37.476" v="4370" actId="1076"/>
          <ac:picMkLst>
            <pc:docMk/>
            <pc:sldMk cId="3087897019" sldId="268"/>
            <ac:picMk id="10" creationId="{FC412E2A-CD59-453C-AEE8-B70A49897300}"/>
          </ac:picMkLst>
        </pc:picChg>
        <pc:picChg chg="add mod">
          <ac:chgData name="松島英洋" userId="ad81d369-4a7e-417b-9a8f-f061c4c269f1" providerId="ADAL" clId="{74FA3D77-6EFD-4D17-B290-6930BF931155}" dt="2020-05-20T15:28:16.567" v="4409" actId="1037"/>
          <ac:picMkLst>
            <pc:docMk/>
            <pc:sldMk cId="3087897019" sldId="268"/>
            <ac:picMk id="11" creationId="{D6FED813-EA28-4FC5-BDF5-B61305F63D66}"/>
          </ac:picMkLst>
        </pc:picChg>
        <pc:cxnChg chg="add mod">
          <ac:chgData name="松島英洋" userId="ad81d369-4a7e-417b-9a8f-f061c4c269f1" providerId="ADAL" clId="{74FA3D77-6EFD-4D17-B290-6930BF931155}" dt="2020-05-20T15:28:07.229" v="4394" actId="1582"/>
          <ac:cxnSpMkLst>
            <pc:docMk/>
            <pc:sldMk cId="3087897019" sldId="268"/>
            <ac:cxnSpMk id="13" creationId="{0D2550B7-7B19-4D68-B3FE-5D9B2425FFD7}"/>
          </ac:cxnSpMkLst>
        </pc:cxnChg>
        <pc:cxnChg chg="add mod">
          <ac:chgData name="松島英洋" userId="ad81d369-4a7e-417b-9a8f-f061c4c269f1" providerId="ADAL" clId="{74FA3D77-6EFD-4D17-B290-6930BF931155}" dt="2020-05-20T15:28:16.567" v="4409" actId="1037"/>
          <ac:cxnSpMkLst>
            <pc:docMk/>
            <pc:sldMk cId="3087897019" sldId="268"/>
            <ac:cxnSpMk id="15" creationId="{F3FE1903-24F2-4BF6-9CBA-ED195426B25D}"/>
          </ac:cxnSpMkLst>
        </pc:cxnChg>
      </pc:sldChg>
      <pc:sldChg chg="addSp modSp new mod">
        <pc:chgData name="松島英洋" userId="ad81d369-4a7e-417b-9a8f-f061c4c269f1" providerId="ADAL" clId="{74FA3D77-6EFD-4D17-B290-6930BF931155}" dt="2020-05-20T15:34:20.002" v="5108" actId="1076"/>
        <pc:sldMkLst>
          <pc:docMk/>
          <pc:sldMk cId="139552625" sldId="269"/>
        </pc:sldMkLst>
        <pc:spChg chg="mod">
          <ac:chgData name="松島英洋" userId="ad81d369-4a7e-417b-9a8f-f061c4c269f1" providerId="ADAL" clId="{74FA3D77-6EFD-4D17-B290-6930BF931155}" dt="2020-05-20T15:32:55.541" v="5002" actId="1076"/>
          <ac:spMkLst>
            <pc:docMk/>
            <pc:sldMk cId="139552625" sldId="269"/>
            <ac:spMk id="2" creationId="{179076ED-045F-40F3-BC20-49208291E34A}"/>
          </ac:spMkLst>
        </pc:spChg>
        <pc:spChg chg="mod">
          <ac:chgData name="松島英洋" userId="ad81d369-4a7e-417b-9a8f-f061c4c269f1" providerId="ADAL" clId="{74FA3D77-6EFD-4D17-B290-6930BF931155}" dt="2020-05-20T15:30:29.671" v="4680"/>
          <ac:spMkLst>
            <pc:docMk/>
            <pc:sldMk cId="139552625" sldId="269"/>
            <ac:spMk id="5" creationId="{95F10D6A-9CCD-4308-A254-3ACDAD07BBAE}"/>
          </ac:spMkLst>
        </pc:spChg>
        <pc:spChg chg="add mod">
          <ac:chgData name="松島英洋" userId="ad81d369-4a7e-417b-9a8f-f061c4c269f1" providerId="ADAL" clId="{74FA3D77-6EFD-4D17-B290-6930BF931155}" dt="2020-05-20T15:34:20.002" v="5108" actId="1076"/>
          <ac:spMkLst>
            <pc:docMk/>
            <pc:sldMk cId="139552625" sldId="269"/>
            <ac:spMk id="8" creationId="{ED6533CF-29AF-4D8D-B792-6C62C4BDCFCD}"/>
          </ac:spMkLst>
        </pc:spChg>
        <pc:picChg chg="add mod modCrop">
          <ac:chgData name="松島英洋" userId="ad81d369-4a7e-417b-9a8f-f061c4c269f1" providerId="ADAL" clId="{74FA3D77-6EFD-4D17-B290-6930BF931155}" dt="2020-05-20T15:33:58.277" v="5017" actId="1076"/>
          <ac:picMkLst>
            <pc:docMk/>
            <pc:sldMk cId="139552625" sldId="269"/>
            <ac:picMk id="7" creationId="{0288C06A-AB9C-4D0B-8E6A-6C9454796276}"/>
          </ac:picMkLst>
        </pc:picChg>
        <pc:picChg chg="add mod">
          <ac:chgData name="松島英洋" userId="ad81d369-4a7e-417b-9a8f-f061c4c269f1" providerId="ADAL" clId="{74FA3D77-6EFD-4D17-B290-6930BF931155}" dt="2020-05-20T15:33:04.884" v="5005" actId="1076"/>
          <ac:picMkLst>
            <pc:docMk/>
            <pc:sldMk cId="139552625" sldId="269"/>
            <ac:picMk id="1026" creationId="{6ACC325D-EBE9-460A-8787-D6351C384640}"/>
          </ac:picMkLst>
        </pc:picChg>
        <pc:picChg chg="add mod">
          <ac:chgData name="松島英洋" userId="ad81d369-4a7e-417b-9a8f-f061c4c269f1" providerId="ADAL" clId="{74FA3D77-6EFD-4D17-B290-6930BF931155}" dt="2020-05-20T15:33:31.167" v="5008" actId="1076"/>
          <ac:picMkLst>
            <pc:docMk/>
            <pc:sldMk cId="139552625" sldId="269"/>
            <ac:picMk id="1028" creationId="{BC9A4321-CE86-45BA-B270-73831F08243B}"/>
          </ac:picMkLst>
        </pc:picChg>
      </pc:sldChg>
      <pc:sldChg chg="addSp delSp modSp new mod">
        <pc:chgData name="松島英洋" userId="ad81d369-4a7e-417b-9a8f-f061c4c269f1" providerId="ADAL" clId="{74FA3D77-6EFD-4D17-B290-6930BF931155}" dt="2020-05-20T16:06:23.601" v="8534"/>
        <pc:sldMkLst>
          <pc:docMk/>
          <pc:sldMk cId="141160440" sldId="270"/>
        </pc:sldMkLst>
        <pc:spChg chg="del">
          <ac:chgData name="松島英洋" userId="ad81d369-4a7e-417b-9a8f-f061c4c269f1" providerId="ADAL" clId="{74FA3D77-6EFD-4D17-B290-6930BF931155}" dt="2020-05-20T15:35:39.903" v="5228"/>
          <ac:spMkLst>
            <pc:docMk/>
            <pc:sldMk cId="141160440" sldId="270"/>
            <ac:spMk id="2" creationId="{74BE9B6D-964D-47C0-88FF-512254E384A1}"/>
          </ac:spMkLst>
        </pc:spChg>
        <pc:spChg chg="del">
          <ac:chgData name="松島英洋" userId="ad81d369-4a7e-417b-9a8f-f061c4c269f1" providerId="ADAL" clId="{74FA3D77-6EFD-4D17-B290-6930BF931155}" dt="2020-05-20T15:35:39.903" v="5228"/>
          <ac:spMkLst>
            <pc:docMk/>
            <pc:sldMk cId="141160440" sldId="270"/>
            <ac:spMk id="3" creationId="{F8AAC746-61F6-483A-9314-40C7C3A94246}"/>
          </ac:spMkLst>
        </pc:spChg>
        <pc:spChg chg="add mod">
          <ac:chgData name="松島英洋" userId="ad81d369-4a7e-417b-9a8f-f061c4c269f1" providerId="ADAL" clId="{74FA3D77-6EFD-4D17-B290-6930BF931155}" dt="2020-05-20T16:06:15.011" v="8532"/>
          <ac:spMkLst>
            <pc:docMk/>
            <pc:sldMk cId="141160440" sldId="270"/>
            <ac:spMk id="4" creationId="{A5BDECE3-F61A-4A9C-A6C2-AAB8BC1BF5DD}"/>
          </ac:spMkLst>
        </pc:spChg>
        <pc:spChg chg="add mod">
          <ac:chgData name="松島英洋" userId="ad81d369-4a7e-417b-9a8f-f061c4c269f1" providerId="ADAL" clId="{74FA3D77-6EFD-4D17-B290-6930BF931155}" dt="2020-05-20T15:58:40.436" v="8150" actId="27636"/>
          <ac:spMkLst>
            <pc:docMk/>
            <pc:sldMk cId="141160440" sldId="270"/>
            <ac:spMk id="5" creationId="{D466EA7F-4622-44A6-97D7-28E57B1EB1D1}"/>
          </ac:spMkLst>
        </pc:spChg>
        <pc:spChg chg="add mod">
          <ac:chgData name="松島英洋" userId="ad81d369-4a7e-417b-9a8f-f061c4c269f1" providerId="ADAL" clId="{74FA3D77-6EFD-4D17-B290-6930BF931155}" dt="2020-05-20T16:06:23.601" v="8534"/>
          <ac:spMkLst>
            <pc:docMk/>
            <pc:sldMk cId="141160440" sldId="270"/>
            <ac:spMk id="11" creationId="{A6B0FA4C-DD69-47D4-AA3D-5728EF608CF5}"/>
          </ac:spMkLst>
        </pc:spChg>
        <pc:picChg chg="add del mod">
          <ac:chgData name="松島英洋" userId="ad81d369-4a7e-417b-9a8f-f061c4c269f1" providerId="ADAL" clId="{74FA3D77-6EFD-4D17-B290-6930BF931155}" dt="2020-05-20T16:06:17.648" v="8533" actId="478"/>
          <ac:picMkLst>
            <pc:docMk/>
            <pc:sldMk cId="141160440" sldId="270"/>
            <ac:picMk id="7" creationId="{0627490D-6283-41FF-86D9-942E8B5BB629}"/>
          </ac:picMkLst>
        </pc:picChg>
        <pc:picChg chg="add mod">
          <ac:chgData name="松島英洋" userId="ad81d369-4a7e-417b-9a8f-f061c4c269f1" providerId="ADAL" clId="{74FA3D77-6EFD-4D17-B290-6930BF931155}" dt="2020-05-20T16:06:23.601" v="8534"/>
          <ac:picMkLst>
            <pc:docMk/>
            <pc:sldMk cId="141160440" sldId="270"/>
            <ac:picMk id="8" creationId="{A85B53D3-DA6A-4DAB-BAA5-300FF736525B}"/>
          </ac:picMkLst>
        </pc:picChg>
        <pc:picChg chg="add mod">
          <ac:chgData name="松島英洋" userId="ad81d369-4a7e-417b-9a8f-f061c4c269f1" providerId="ADAL" clId="{74FA3D77-6EFD-4D17-B290-6930BF931155}" dt="2020-05-20T16:06:23.601" v="8534"/>
          <ac:picMkLst>
            <pc:docMk/>
            <pc:sldMk cId="141160440" sldId="270"/>
            <ac:picMk id="9" creationId="{19443056-5963-4F87-A8F2-1DBBC29E688A}"/>
          </ac:picMkLst>
        </pc:picChg>
        <pc:picChg chg="add mod">
          <ac:chgData name="松島英洋" userId="ad81d369-4a7e-417b-9a8f-f061c4c269f1" providerId="ADAL" clId="{74FA3D77-6EFD-4D17-B290-6930BF931155}" dt="2020-05-20T16:06:23.601" v="8534"/>
          <ac:picMkLst>
            <pc:docMk/>
            <pc:sldMk cId="141160440" sldId="270"/>
            <ac:picMk id="10" creationId="{BB2AA1AF-2B74-4FCE-AA1B-89F92BCC730B}"/>
          </ac:picMkLst>
        </pc:picChg>
      </pc:sldChg>
      <pc:sldChg chg="addSp delSp modSp new mod">
        <pc:chgData name="松島英洋" userId="ad81d369-4a7e-417b-9a8f-f061c4c269f1" providerId="ADAL" clId="{74FA3D77-6EFD-4D17-B290-6930BF931155}" dt="2020-05-20T15:40:04.321" v="5293"/>
        <pc:sldMkLst>
          <pc:docMk/>
          <pc:sldMk cId="2317064666" sldId="271"/>
        </pc:sldMkLst>
        <pc:spChg chg="del">
          <ac:chgData name="松島英洋" userId="ad81d369-4a7e-417b-9a8f-f061c4c269f1" providerId="ADAL" clId="{74FA3D77-6EFD-4D17-B290-6930BF931155}" dt="2020-05-20T15:39:47.255" v="5231"/>
          <ac:spMkLst>
            <pc:docMk/>
            <pc:sldMk cId="2317064666" sldId="271"/>
            <ac:spMk id="2" creationId="{194C401A-C02B-44C5-ABFF-DAC173D82FC2}"/>
          </ac:spMkLst>
        </pc:spChg>
        <pc:spChg chg="mod">
          <ac:chgData name="松島英洋" userId="ad81d369-4a7e-417b-9a8f-f061c4c269f1" providerId="ADAL" clId="{74FA3D77-6EFD-4D17-B290-6930BF931155}" dt="2020-05-20T15:39:47.255" v="5231"/>
          <ac:spMkLst>
            <pc:docMk/>
            <pc:sldMk cId="2317064666" sldId="271"/>
            <ac:spMk id="3" creationId="{E26C3773-4839-4456-88CF-7A01E21F4BDC}"/>
          </ac:spMkLst>
        </pc:spChg>
        <pc:spChg chg="mod">
          <ac:chgData name="松島英洋" userId="ad81d369-4a7e-417b-9a8f-f061c4c269f1" providerId="ADAL" clId="{74FA3D77-6EFD-4D17-B290-6930BF931155}" dt="2020-05-20T15:39:47.255" v="5231"/>
          <ac:spMkLst>
            <pc:docMk/>
            <pc:sldMk cId="2317064666" sldId="271"/>
            <ac:spMk id="4" creationId="{D95B6A33-A083-41FB-B0E5-FDB7F9A3B2BD}"/>
          </ac:spMkLst>
        </pc:spChg>
        <pc:spChg chg="del">
          <ac:chgData name="松島英洋" userId="ad81d369-4a7e-417b-9a8f-f061c4c269f1" providerId="ADAL" clId="{74FA3D77-6EFD-4D17-B290-6930BF931155}" dt="2020-05-20T15:39:47.255" v="5231"/>
          <ac:spMkLst>
            <pc:docMk/>
            <pc:sldMk cId="2317064666" sldId="271"/>
            <ac:spMk id="5" creationId="{23C5B4B5-6BA7-432E-89C3-9B9BCF888A80}"/>
          </ac:spMkLst>
        </pc:spChg>
        <pc:spChg chg="add mod">
          <ac:chgData name="松島英洋" userId="ad81d369-4a7e-417b-9a8f-f061c4c269f1" providerId="ADAL" clId="{74FA3D77-6EFD-4D17-B290-6930BF931155}" dt="2020-05-20T15:40:04.321" v="5293"/>
          <ac:spMkLst>
            <pc:docMk/>
            <pc:sldMk cId="2317064666" sldId="271"/>
            <ac:spMk id="6" creationId="{76A67F09-EF39-473D-8F08-DF3D87784F48}"/>
          </ac:spMkLst>
        </pc:spChg>
        <pc:spChg chg="add mod">
          <ac:chgData name="松島英洋" userId="ad81d369-4a7e-417b-9a8f-f061c4c269f1" providerId="ADAL" clId="{74FA3D77-6EFD-4D17-B290-6930BF931155}" dt="2020-05-20T15:39:47.255" v="5231"/>
          <ac:spMkLst>
            <pc:docMk/>
            <pc:sldMk cId="2317064666" sldId="271"/>
            <ac:spMk id="7" creationId="{F6AAAD25-705E-4E64-BFFD-68C2273E6389}"/>
          </ac:spMkLst>
        </pc:spChg>
      </pc:sldChg>
      <pc:sldChg chg="addSp delSp modSp new mod">
        <pc:chgData name="松島英洋" userId="ad81d369-4a7e-417b-9a8f-f061c4c269f1" providerId="ADAL" clId="{74FA3D77-6EFD-4D17-B290-6930BF931155}" dt="2020-05-23T13:17:22.434" v="8545" actId="6549"/>
        <pc:sldMkLst>
          <pc:docMk/>
          <pc:sldMk cId="3475152395" sldId="272"/>
        </pc:sldMkLst>
        <pc:spChg chg="del">
          <ac:chgData name="松島英洋" userId="ad81d369-4a7e-417b-9a8f-f061c4c269f1" providerId="ADAL" clId="{74FA3D77-6EFD-4D17-B290-6930BF931155}" dt="2020-05-20T15:40:17.676" v="5295"/>
          <ac:spMkLst>
            <pc:docMk/>
            <pc:sldMk cId="3475152395" sldId="272"/>
            <ac:spMk id="2" creationId="{1BFE2CAA-10D9-41B1-8841-04DB9661F73A}"/>
          </ac:spMkLst>
        </pc:spChg>
        <pc:spChg chg="del">
          <ac:chgData name="松島英洋" userId="ad81d369-4a7e-417b-9a8f-f061c4c269f1" providerId="ADAL" clId="{74FA3D77-6EFD-4D17-B290-6930BF931155}" dt="2020-05-20T15:40:17.676" v="5295"/>
          <ac:spMkLst>
            <pc:docMk/>
            <pc:sldMk cId="3475152395" sldId="272"/>
            <ac:spMk id="3" creationId="{2D7E1B82-BA47-4E18-AE9B-3752ACA32E55}"/>
          </ac:spMkLst>
        </pc:spChg>
        <pc:spChg chg="add del mod">
          <ac:chgData name="松島英洋" userId="ad81d369-4a7e-417b-9a8f-f061c4c269f1" providerId="ADAL" clId="{74FA3D77-6EFD-4D17-B290-6930BF931155}" dt="2020-05-20T15:40:28.057" v="5297"/>
          <ac:spMkLst>
            <pc:docMk/>
            <pc:sldMk cId="3475152395" sldId="272"/>
            <ac:spMk id="4" creationId="{0035D0CB-76E7-4D4D-9BAA-1FFE1E4681B1}"/>
          </ac:spMkLst>
        </pc:spChg>
        <pc:spChg chg="add del mod">
          <ac:chgData name="松島英洋" userId="ad81d369-4a7e-417b-9a8f-f061c4c269f1" providerId="ADAL" clId="{74FA3D77-6EFD-4D17-B290-6930BF931155}" dt="2020-05-20T15:40:28.057" v="5297"/>
          <ac:spMkLst>
            <pc:docMk/>
            <pc:sldMk cId="3475152395" sldId="272"/>
            <ac:spMk id="5" creationId="{64DFB83D-C605-48D1-A982-55C58CBB645A}"/>
          </ac:spMkLst>
        </pc:spChg>
        <pc:spChg chg="add del mod">
          <ac:chgData name="松島英洋" userId="ad81d369-4a7e-417b-9a8f-f061c4c269f1" providerId="ADAL" clId="{74FA3D77-6EFD-4D17-B290-6930BF931155}" dt="2020-05-20T15:40:42.701" v="5299"/>
          <ac:spMkLst>
            <pc:docMk/>
            <pc:sldMk cId="3475152395" sldId="272"/>
            <ac:spMk id="6" creationId="{0FEF3EE3-C34C-4780-9C89-47394B6B6EA1}"/>
          </ac:spMkLst>
        </pc:spChg>
        <pc:spChg chg="add del mod">
          <ac:chgData name="松島英洋" userId="ad81d369-4a7e-417b-9a8f-f061c4c269f1" providerId="ADAL" clId="{74FA3D77-6EFD-4D17-B290-6930BF931155}" dt="2020-05-20T15:40:42.701" v="5299"/>
          <ac:spMkLst>
            <pc:docMk/>
            <pc:sldMk cId="3475152395" sldId="272"/>
            <ac:spMk id="7" creationId="{6A447B35-5281-431A-897F-2E6CAA91526E}"/>
          </ac:spMkLst>
        </pc:spChg>
        <pc:spChg chg="add del mod">
          <ac:chgData name="松島英洋" userId="ad81d369-4a7e-417b-9a8f-f061c4c269f1" providerId="ADAL" clId="{74FA3D77-6EFD-4D17-B290-6930BF931155}" dt="2020-05-20T15:40:42.701" v="5299"/>
          <ac:spMkLst>
            <pc:docMk/>
            <pc:sldMk cId="3475152395" sldId="272"/>
            <ac:spMk id="8" creationId="{763D83E9-3218-46BB-81A4-AB62909512A9}"/>
          </ac:spMkLst>
        </pc:spChg>
        <pc:spChg chg="add del mod">
          <ac:chgData name="松島英洋" userId="ad81d369-4a7e-417b-9a8f-f061c4c269f1" providerId="ADAL" clId="{74FA3D77-6EFD-4D17-B290-6930BF931155}" dt="2020-05-20T15:40:42.701" v="5299"/>
          <ac:spMkLst>
            <pc:docMk/>
            <pc:sldMk cId="3475152395" sldId="272"/>
            <ac:spMk id="9" creationId="{E81C2623-F4FD-4907-91D9-289FE28793EF}"/>
          </ac:spMkLst>
        </pc:spChg>
        <pc:spChg chg="add del mod">
          <ac:chgData name="松島英洋" userId="ad81d369-4a7e-417b-9a8f-f061c4c269f1" providerId="ADAL" clId="{74FA3D77-6EFD-4D17-B290-6930BF931155}" dt="2020-05-20T15:40:42.701" v="5299"/>
          <ac:spMkLst>
            <pc:docMk/>
            <pc:sldMk cId="3475152395" sldId="272"/>
            <ac:spMk id="10" creationId="{8FFD1386-5F25-4D6D-A746-14EC087FC3B8}"/>
          </ac:spMkLst>
        </pc:spChg>
        <pc:spChg chg="add del mod">
          <ac:chgData name="松島英洋" userId="ad81d369-4a7e-417b-9a8f-f061c4c269f1" providerId="ADAL" clId="{74FA3D77-6EFD-4D17-B290-6930BF931155}" dt="2020-05-20T15:40:42.701" v="5299"/>
          <ac:spMkLst>
            <pc:docMk/>
            <pc:sldMk cId="3475152395" sldId="272"/>
            <ac:spMk id="11" creationId="{7278D19A-B4D9-4B9C-AC8F-C9F40E59E517}"/>
          </ac:spMkLst>
        </pc:spChg>
        <pc:spChg chg="add mod">
          <ac:chgData name="松島英洋" userId="ad81d369-4a7e-417b-9a8f-f061c4c269f1" providerId="ADAL" clId="{74FA3D77-6EFD-4D17-B290-6930BF931155}" dt="2020-05-20T15:40:54.811" v="5373"/>
          <ac:spMkLst>
            <pc:docMk/>
            <pc:sldMk cId="3475152395" sldId="272"/>
            <ac:spMk id="12" creationId="{B57CEFE1-7487-4FBB-BE50-F0A7F648B04E}"/>
          </ac:spMkLst>
        </pc:spChg>
        <pc:spChg chg="add mod">
          <ac:chgData name="松島英洋" userId="ad81d369-4a7e-417b-9a8f-f061c4c269f1" providerId="ADAL" clId="{74FA3D77-6EFD-4D17-B290-6930BF931155}" dt="2020-05-20T15:41:00.487" v="5408"/>
          <ac:spMkLst>
            <pc:docMk/>
            <pc:sldMk cId="3475152395" sldId="272"/>
            <ac:spMk id="13" creationId="{7B0D6979-EF4D-42E4-B768-A83A1AAADE81}"/>
          </ac:spMkLst>
        </pc:spChg>
        <pc:spChg chg="add mod">
          <ac:chgData name="松島英洋" userId="ad81d369-4a7e-417b-9a8f-f061c4c269f1" providerId="ADAL" clId="{74FA3D77-6EFD-4D17-B290-6930BF931155}" dt="2020-05-23T13:17:22.434" v="8545" actId="6549"/>
          <ac:spMkLst>
            <pc:docMk/>
            <pc:sldMk cId="3475152395" sldId="272"/>
            <ac:spMk id="14" creationId="{23374815-C6F2-4F0F-BFA1-C672950D75BB}"/>
          </ac:spMkLst>
        </pc:spChg>
        <pc:spChg chg="add mod">
          <ac:chgData name="松島英洋" userId="ad81d369-4a7e-417b-9a8f-f061c4c269f1" providerId="ADAL" clId="{74FA3D77-6EFD-4D17-B290-6930BF931155}" dt="2020-05-20T15:42:07.255" v="5747" actId="27636"/>
          <ac:spMkLst>
            <pc:docMk/>
            <pc:sldMk cId="3475152395" sldId="272"/>
            <ac:spMk id="15" creationId="{E453CA20-2558-49D2-A655-1D9B3D448B1B}"/>
          </ac:spMkLst>
        </pc:spChg>
        <pc:spChg chg="add mod">
          <ac:chgData name="松島英洋" userId="ad81d369-4a7e-417b-9a8f-f061c4c269f1" providerId="ADAL" clId="{74FA3D77-6EFD-4D17-B290-6930BF931155}" dt="2020-05-20T15:43:50.292" v="6151"/>
          <ac:spMkLst>
            <pc:docMk/>
            <pc:sldMk cId="3475152395" sldId="272"/>
            <ac:spMk id="16" creationId="{C8E55892-6E9F-4F65-B808-B021743EC447}"/>
          </ac:spMkLst>
        </pc:spChg>
      </pc:sldChg>
      <pc:sldChg chg="addSp delSp modSp new mod">
        <pc:chgData name="松島英洋" userId="ad81d369-4a7e-417b-9a8f-f061c4c269f1" providerId="ADAL" clId="{74FA3D77-6EFD-4D17-B290-6930BF931155}" dt="2020-05-20T15:54:00.909" v="7526" actId="1076"/>
        <pc:sldMkLst>
          <pc:docMk/>
          <pc:sldMk cId="2951476874" sldId="273"/>
        </pc:sldMkLst>
        <pc:spChg chg="del">
          <ac:chgData name="松島英洋" userId="ad81d369-4a7e-417b-9a8f-f061c4c269f1" providerId="ADAL" clId="{74FA3D77-6EFD-4D17-B290-6930BF931155}" dt="2020-05-20T15:44:01.065" v="6153"/>
          <ac:spMkLst>
            <pc:docMk/>
            <pc:sldMk cId="2951476874" sldId="273"/>
            <ac:spMk id="2" creationId="{24686DFE-CF57-423C-A671-4D49C2C4AB2A}"/>
          </ac:spMkLst>
        </pc:spChg>
        <pc:spChg chg="del">
          <ac:chgData name="松島英洋" userId="ad81d369-4a7e-417b-9a8f-f061c4c269f1" providerId="ADAL" clId="{74FA3D77-6EFD-4D17-B290-6930BF931155}" dt="2020-05-20T15:44:01.065" v="6153"/>
          <ac:spMkLst>
            <pc:docMk/>
            <pc:sldMk cId="2951476874" sldId="273"/>
            <ac:spMk id="3" creationId="{3DC9DEF0-F781-4E17-9ECC-105E32E6CB43}"/>
          </ac:spMkLst>
        </pc:spChg>
        <pc:spChg chg="del">
          <ac:chgData name="松島英洋" userId="ad81d369-4a7e-417b-9a8f-f061c4c269f1" providerId="ADAL" clId="{74FA3D77-6EFD-4D17-B290-6930BF931155}" dt="2020-05-20T15:44:01.065" v="6153"/>
          <ac:spMkLst>
            <pc:docMk/>
            <pc:sldMk cId="2951476874" sldId="273"/>
            <ac:spMk id="4" creationId="{A0486A8C-7488-4438-811F-217BCE4F1C8C}"/>
          </ac:spMkLst>
        </pc:spChg>
        <pc:spChg chg="del">
          <ac:chgData name="松島英洋" userId="ad81d369-4a7e-417b-9a8f-f061c4c269f1" providerId="ADAL" clId="{74FA3D77-6EFD-4D17-B290-6930BF931155}" dt="2020-05-20T15:44:01.065" v="6153"/>
          <ac:spMkLst>
            <pc:docMk/>
            <pc:sldMk cId="2951476874" sldId="273"/>
            <ac:spMk id="5" creationId="{3545B5A2-C71A-4DB9-B4DC-500193922482}"/>
          </ac:spMkLst>
        </pc:spChg>
        <pc:spChg chg="del">
          <ac:chgData name="松島英洋" userId="ad81d369-4a7e-417b-9a8f-f061c4c269f1" providerId="ADAL" clId="{74FA3D77-6EFD-4D17-B290-6930BF931155}" dt="2020-05-20T15:44:01.065" v="6153"/>
          <ac:spMkLst>
            <pc:docMk/>
            <pc:sldMk cId="2951476874" sldId="273"/>
            <ac:spMk id="6" creationId="{E92A1E5B-9A62-4D1F-A35E-8921F109D582}"/>
          </ac:spMkLst>
        </pc:spChg>
        <pc:spChg chg="mod">
          <ac:chgData name="松島英洋" userId="ad81d369-4a7e-417b-9a8f-f061c4c269f1" providerId="ADAL" clId="{74FA3D77-6EFD-4D17-B290-6930BF931155}" dt="2020-05-20T15:48:44.744" v="6699"/>
          <ac:spMkLst>
            <pc:docMk/>
            <pc:sldMk cId="2951476874" sldId="273"/>
            <ac:spMk id="7" creationId="{2088F58E-9AD6-4579-B95D-AD3DEBE45C62}"/>
          </ac:spMkLst>
        </pc:spChg>
        <pc:spChg chg="mod">
          <ac:chgData name="松島英洋" userId="ad81d369-4a7e-417b-9a8f-f061c4c269f1" providerId="ADAL" clId="{74FA3D77-6EFD-4D17-B290-6930BF931155}" dt="2020-05-20T15:48:44.744" v="6699"/>
          <ac:spMkLst>
            <pc:docMk/>
            <pc:sldMk cId="2951476874" sldId="273"/>
            <ac:spMk id="8" creationId="{D629AFBA-7611-4832-9250-1B5E3242A25F}"/>
          </ac:spMkLst>
        </pc:spChg>
        <pc:spChg chg="add mod">
          <ac:chgData name="松島英洋" userId="ad81d369-4a7e-417b-9a8f-f061c4c269f1" providerId="ADAL" clId="{74FA3D77-6EFD-4D17-B290-6930BF931155}" dt="2020-05-20T15:48:44.744" v="6699"/>
          <ac:spMkLst>
            <pc:docMk/>
            <pc:sldMk cId="2951476874" sldId="273"/>
            <ac:spMk id="9" creationId="{1FFF7482-DF04-4B62-83DC-36DF752C93DE}"/>
          </ac:spMkLst>
        </pc:spChg>
        <pc:spChg chg="add mod">
          <ac:chgData name="松島英洋" userId="ad81d369-4a7e-417b-9a8f-f061c4c269f1" providerId="ADAL" clId="{74FA3D77-6EFD-4D17-B290-6930BF931155}" dt="2020-05-20T15:49:50.844" v="7030" actId="20577"/>
          <ac:spMkLst>
            <pc:docMk/>
            <pc:sldMk cId="2951476874" sldId="273"/>
            <ac:spMk id="10" creationId="{2E771211-CA5D-45EC-A971-B33228317F24}"/>
          </ac:spMkLst>
        </pc:spChg>
        <pc:spChg chg="add mod">
          <ac:chgData name="松島英洋" userId="ad81d369-4a7e-417b-9a8f-f061c4c269f1" providerId="ADAL" clId="{74FA3D77-6EFD-4D17-B290-6930BF931155}" dt="2020-05-20T15:47:30.667" v="6693" actId="14100"/>
          <ac:spMkLst>
            <pc:docMk/>
            <pc:sldMk cId="2951476874" sldId="273"/>
            <ac:spMk id="12" creationId="{2C320F33-8D8B-4E3D-BA20-B2F716EB2FBD}"/>
          </ac:spMkLst>
        </pc:spChg>
        <pc:spChg chg="add del mod">
          <ac:chgData name="松島英洋" userId="ad81d369-4a7e-417b-9a8f-f061c4c269f1" providerId="ADAL" clId="{74FA3D77-6EFD-4D17-B290-6930BF931155}" dt="2020-05-20T15:48:44.744" v="6699"/>
          <ac:spMkLst>
            <pc:docMk/>
            <pc:sldMk cId="2951476874" sldId="273"/>
            <ac:spMk id="14" creationId="{CB2C4972-A0D4-4C7E-A8BD-24CF38723D71}"/>
          </ac:spMkLst>
        </pc:spChg>
        <pc:spChg chg="add mod">
          <ac:chgData name="松島英洋" userId="ad81d369-4a7e-417b-9a8f-f061c4c269f1" providerId="ADAL" clId="{74FA3D77-6EFD-4D17-B290-6930BF931155}" dt="2020-05-20T15:48:49.278" v="6723"/>
          <ac:spMkLst>
            <pc:docMk/>
            <pc:sldMk cId="2951476874" sldId="273"/>
            <ac:spMk id="15" creationId="{2917FB51-CC42-4CC1-A2BD-A6A1FE29D53E}"/>
          </ac:spMkLst>
        </pc:spChg>
        <pc:spChg chg="add mod">
          <ac:chgData name="松島英洋" userId="ad81d369-4a7e-417b-9a8f-f061c4c269f1" providerId="ADAL" clId="{74FA3D77-6EFD-4D17-B290-6930BF931155}" dt="2020-05-20T15:48:56.524" v="6754"/>
          <ac:spMkLst>
            <pc:docMk/>
            <pc:sldMk cId="2951476874" sldId="273"/>
            <ac:spMk id="16" creationId="{902D8AE0-7D79-4EF2-A800-839EE90790F0}"/>
          </ac:spMkLst>
        </pc:spChg>
        <pc:spChg chg="add mod">
          <ac:chgData name="松島英洋" userId="ad81d369-4a7e-417b-9a8f-f061c4c269f1" providerId="ADAL" clId="{74FA3D77-6EFD-4D17-B290-6930BF931155}" dt="2020-05-20T15:50:07.913" v="7142"/>
          <ac:spMkLst>
            <pc:docMk/>
            <pc:sldMk cId="2951476874" sldId="273"/>
            <ac:spMk id="17" creationId="{32968F86-FD5A-4931-98DC-65AC827DA7F3}"/>
          </ac:spMkLst>
        </pc:spChg>
        <pc:grpChg chg="add del mod">
          <ac:chgData name="松島英洋" userId="ad81d369-4a7e-417b-9a8f-f061c4c269f1" providerId="ADAL" clId="{74FA3D77-6EFD-4D17-B290-6930BF931155}" dt="2020-05-20T15:48:27.706" v="6695" actId="478"/>
          <ac:grpSpMkLst>
            <pc:docMk/>
            <pc:sldMk cId="2951476874" sldId="273"/>
            <ac:grpSpMk id="13" creationId="{5986042E-03BA-495F-B79A-9FC9F1034254}"/>
          </ac:grpSpMkLst>
        </pc:grpChg>
        <pc:picChg chg="add mod ord">
          <ac:chgData name="松島英洋" userId="ad81d369-4a7e-417b-9a8f-f061c4c269f1" providerId="ADAL" clId="{74FA3D77-6EFD-4D17-B290-6930BF931155}" dt="2020-05-20T15:46:34.132" v="6679" actId="164"/>
          <ac:picMkLst>
            <pc:docMk/>
            <pc:sldMk cId="2951476874" sldId="273"/>
            <ac:picMk id="11" creationId="{CEAE4BCE-7CA8-49E9-9116-18C34F3BD352}"/>
          </ac:picMkLst>
        </pc:picChg>
        <pc:picChg chg="add mod modCrop">
          <ac:chgData name="松島英洋" userId="ad81d369-4a7e-417b-9a8f-f061c4c269f1" providerId="ADAL" clId="{74FA3D77-6EFD-4D17-B290-6930BF931155}" dt="2020-05-20T15:50:40.647" v="7154" actId="1076"/>
          <ac:picMkLst>
            <pc:docMk/>
            <pc:sldMk cId="2951476874" sldId="273"/>
            <ac:picMk id="19" creationId="{65145DE0-ED54-45CA-854F-CC89D4BB28BC}"/>
          </ac:picMkLst>
        </pc:picChg>
        <pc:picChg chg="add mod">
          <ac:chgData name="松島英洋" userId="ad81d369-4a7e-417b-9a8f-f061c4c269f1" providerId="ADAL" clId="{74FA3D77-6EFD-4D17-B290-6930BF931155}" dt="2020-05-20T15:53:59.344" v="7525" actId="1076"/>
          <ac:picMkLst>
            <pc:docMk/>
            <pc:sldMk cId="2951476874" sldId="273"/>
            <ac:picMk id="20" creationId="{33D8B879-7E0F-4853-8CD8-72421419EFFF}"/>
          </ac:picMkLst>
        </pc:picChg>
        <pc:picChg chg="add mod modCrop">
          <ac:chgData name="松島英洋" userId="ad81d369-4a7e-417b-9a8f-f061c4c269f1" providerId="ADAL" clId="{74FA3D77-6EFD-4D17-B290-6930BF931155}" dt="2020-05-20T15:54:00.909" v="7526" actId="1076"/>
          <ac:picMkLst>
            <pc:docMk/>
            <pc:sldMk cId="2951476874" sldId="273"/>
            <ac:picMk id="22" creationId="{8CE32792-1637-4A1A-B88B-3C1D07AD18D7}"/>
          </ac:picMkLst>
        </pc:picChg>
      </pc:sldChg>
      <pc:sldChg chg="addSp delSp modSp add mod">
        <pc:chgData name="松島英洋" userId="ad81d369-4a7e-417b-9a8f-f061c4c269f1" providerId="ADAL" clId="{74FA3D77-6EFD-4D17-B290-6930BF931155}" dt="2020-05-26T15:22:52.520" v="15235" actId="20577"/>
        <pc:sldMkLst>
          <pc:docMk/>
          <pc:sldMk cId="132015802" sldId="274"/>
        </pc:sldMkLst>
        <pc:spChg chg="mod">
          <ac:chgData name="松島英洋" userId="ad81d369-4a7e-417b-9a8f-f061c4c269f1" providerId="ADAL" clId="{74FA3D77-6EFD-4D17-B290-6930BF931155}" dt="2020-05-26T15:22:44.648" v="15191" actId="27636"/>
          <ac:spMkLst>
            <pc:docMk/>
            <pc:sldMk cId="132015802" sldId="274"/>
            <ac:spMk id="10" creationId="{2E771211-CA5D-45EC-A971-B33228317F24}"/>
          </ac:spMkLst>
        </pc:spChg>
        <pc:spChg chg="mod">
          <ac:chgData name="松島英洋" userId="ad81d369-4a7e-417b-9a8f-f061c4c269f1" providerId="ADAL" clId="{74FA3D77-6EFD-4D17-B290-6930BF931155}" dt="2020-05-20T15:53:16.112" v="7515" actId="20577"/>
          <ac:spMkLst>
            <pc:docMk/>
            <pc:sldMk cId="132015802" sldId="274"/>
            <ac:spMk id="15" creationId="{2917FB51-CC42-4CC1-A2BD-A6A1FE29D53E}"/>
          </ac:spMkLst>
        </pc:spChg>
        <pc:spChg chg="mod">
          <ac:chgData name="松島英洋" userId="ad81d369-4a7e-417b-9a8f-f061c4c269f1" providerId="ADAL" clId="{74FA3D77-6EFD-4D17-B290-6930BF931155}" dt="2020-05-20T15:55:22.079" v="7843"/>
          <ac:spMkLst>
            <pc:docMk/>
            <pc:sldMk cId="132015802" sldId="274"/>
            <ac:spMk id="16" creationId="{902D8AE0-7D79-4EF2-A800-839EE90790F0}"/>
          </ac:spMkLst>
        </pc:spChg>
        <pc:spChg chg="mod">
          <ac:chgData name="松島英洋" userId="ad81d369-4a7e-417b-9a8f-f061c4c269f1" providerId="ADAL" clId="{74FA3D77-6EFD-4D17-B290-6930BF931155}" dt="2020-05-26T15:22:52.520" v="15235" actId="20577"/>
          <ac:spMkLst>
            <pc:docMk/>
            <pc:sldMk cId="132015802" sldId="274"/>
            <ac:spMk id="17" creationId="{32968F86-FD5A-4931-98DC-65AC827DA7F3}"/>
          </ac:spMkLst>
        </pc:spChg>
        <pc:picChg chg="add mod modCrop">
          <ac:chgData name="松島英洋" userId="ad81d369-4a7e-417b-9a8f-f061c4c269f1" providerId="ADAL" clId="{74FA3D77-6EFD-4D17-B290-6930BF931155}" dt="2020-05-20T15:53:01.294" v="7478" actId="1076"/>
          <ac:picMkLst>
            <pc:docMk/>
            <pc:sldMk cId="132015802" sldId="274"/>
            <ac:picMk id="3" creationId="{A27FBD02-0A79-4D55-B117-66399D531686}"/>
          </ac:picMkLst>
        </pc:picChg>
        <pc:picChg chg="del">
          <ac:chgData name="松島英洋" userId="ad81d369-4a7e-417b-9a8f-f061c4c269f1" providerId="ADAL" clId="{74FA3D77-6EFD-4D17-B290-6930BF931155}" dt="2020-05-20T15:52:15.675" v="7471" actId="478"/>
          <ac:picMkLst>
            <pc:docMk/>
            <pc:sldMk cId="132015802" sldId="274"/>
            <ac:picMk id="19" creationId="{65145DE0-ED54-45CA-854F-CC89D4BB28BC}"/>
          </ac:picMkLst>
        </pc:picChg>
        <pc:picChg chg="del">
          <ac:chgData name="松島英洋" userId="ad81d369-4a7e-417b-9a8f-f061c4c269f1" providerId="ADAL" clId="{74FA3D77-6EFD-4D17-B290-6930BF931155}" dt="2020-05-20T15:54:11.843" v="7527" actId="478"/>
          <ac:picMkLst>
            <pc:docMk/>
            <pc:sldMk cId="132015802" sldId="274"/>
            <ac:picMk id="20" creationId="{33D8B879-7E0F-4853-8CD8-72421419EFFF}"/>
          </ac:picMkLst>
        </pc:picChg>
      </pc:sldChg>
      <pc:sldChg chg="addSp delSp modSp new mod">
        <pc:chgData name="松島英洋" userId="ad81d369-4a7e-417b-9a8f-f061c4c269f1" providerId="ADAL" clId="{74FA3D77-6EFD-4D17-B290-6930BF931155}" dt="2020-05-20T16:06:00.221" v="8474" actId="1076"/>
        <pc:sldMkLst>
          <pc:docMk/>
          <pc:sldMk cId="2535851409" sldId="275"/>
        </pc:sldMkLst>
        <pc:spChg chg="del">
          <ac:chgData name="松島英洋" userId="ad81d369-4a7e-417b-9a8f-f061c4c269f1" providerId="ADAL" clId="{74FA3D77-6EFD-4D17-B290-6930BF931155}" dt="2020-05-20T16:03:03.375" v="8293"/>
          <ac:spMkLst>
            <pc:docMk/>
            <pc:sldMk cId="2535851409" sldId="275"/>
            <ac:spMk id="2" creationId="{40815062-D768-4171-9057-7249D6636EAE}"/>
          </ac:spMkLst>
        </pc:spChg>
        <pc:spChg chg="del">
          <ac:chgData name="松島英洋" userId="ad81d369-4a7e-417b-9a8f-f061c4c269f1" providerId="ADAL" clId="{74FA3D77-6EFD-4D17-B290-6930BF931155}" dt="2020-05-20T16:03:03.375" v="8293"/>
          <ac:spMkLst>
            <pc:docMk/>
            <pc:sldMk cId="2535851409" sldId="275"/>
            <ac:spMk id="3" creationId="{A664310D-D7DD-42A3-AEFF-2B4F3B2BE329}"/>
          </ac:spMkLst>
        </pc:spChg>
        <pc:spChg chg="add del mod">
          <ac:chgData name="松島英洋" userId="ad81d369-4a7e-417b-9a8f-f061c4c269f1" providerId="ADAL" clId="{74FA3D77-6EFD-4D17-B290-6930BF931155}" dt="2020-05-20T16:03:07.982" v="8295"/>
          <ac:spMkLst>
            <pc:docMk/>
            <pc:sldMk cId="2535851409" sldId="275"/>
            <ac:spMk id="4" creationId="{59383478-15D0-4770-805C-E763BFFFC218}"/>
          </ac:spMkLst>
        </pc:spChg>
        <pc:spChg chg="add del mod">
          <ac:chgData name="松島英洋" userId="ad81d369-4a7e-417b-9a8f-f061c4c269f1" providerId="ADAL" clId="{74FA3D77-6EFD-4D17-B290-6930BF931155}" dt="2020-05-20T16:03:07.982" v="8295"/>
          <ac:spMkLst>
            <pc:docMk/>
            <pc:sldMk cId="2535851409" sldId="275"/>
            <ac:spMk id="5" creationId="{9E02BDBB-24D0-4E09-8DBC-B9A9547FB2CB}"/>
          </ac:spMkLst>
        </pc:spChg>
        <pc:spChg chg="add mod">
          <ac:chgData name="松島英洋" userId="ad81d369-4a7e-417b-9a8f-f061c4c269f1" providerId="ADAL" clId="{74FA3D77-6EFD-4D17-B290-6930BF931155}" dt="2020-05-20T16:05:32.604" v="8463"/>
          <ac:spMkLst>
            <pc:docMk/>
            <pc:sldMk cId="2535851409" sldId="275"/>
            <ac:spMk id="6" creationId="{33C70FCD-E6F7-4AB0-B68F-8889BF47B830}"/>
          </ac:spMkLst>
        </pc:spChg>
        <pc:spChg chg="add del mod">
          <ac:chgData name="松島英洋" userId="ad81d369-4a7e-417b-9a8f-f061c4c269f1" providerId="ADAL" clId="{74FA3D77-6EFD-4D17-B290-6930BF931155}" dt="2020-05-20T16:05:40.681" v="8466" actId="478"/>
          <ac:spMkLst>
            <pc:docMk/>
            <pc:sldMk cId="2535851409" sldId="275"/>
            <ac:spMk id="7" creationId="{10C1038E-6CF7-4411-9065-03D680F769A9}"/>
          </ac:spMkLst>
        </pc:spChg>
        <pc:spChg chg="add del mod">
          <ac:chgData name="松島英洋" userId="ad81d369-4a7e-417b-9a8f-f061c4c269f1" providerId="ADAL" clId="{74FA3D77-6EFD-4D17-B290-6930BF931155}" dt="2020-05-20T16:03:53.493" v="8386"/>
          <ac:spMkLst>
            <pc:docMk/>
            <pc:sldMk cId="2535851409" sldId="275"/>
            <ac:spMk id="8" creationId="{3EED8E54-D2CC-424F-B292-B74C2E3F72EC}"/>
          </ac:spMkLst>
        </pc:spChg>
        <pc:spChg chg="add del mod">
          <ac:chgData name="松島英洋" userId="ad81d369-4a7e-417b-9a8f-f061c4c269f1" providerId="ADAL" clId="{74FA3D77-6EFD-4D17-B290-6930BF931155}" dt="2020-05-20T16:05:28.271" v="8461"/>
          <ac:spMkLst>
            <pc:docMk/>
            <pc:sldMk cId="2535851409" sldId="275"/>
            <ac:spMk id="9" creationId="{DCBC66AB-0A02-45EA-876D-602B0DAB9914}"/>
          </ac:spMkLst>
        </pc:spChg>
        <pc:spChg chg="add del mod">
          <ac:chgData name="松島英洋" userId="ad81d369-4a7e-417b-9a8f-f061c4c269f1" providerId="ADAL" clId="{74FA3D77-6EFD-4D17-B290-6930BF931155}" dt="2020-05-20T16:04:25.941" v="8389"/>
          <ac:spMkLst>
            <pc:docMk/>
            <pc:sldMk cId="2535851409" sldId="275"/>
            <ac:spMk id="10" creationId="{D816C730-E829-4BB9-BF7B-88672C71C3FC}"/>
          </ac:spMkLst>
        </pc:spChg>
        <pc:spChg chg="add del mod">
          <ac:chgData name="松島英洋" userId="ad81d369-4a7e-417b-9a8f-f061c4c269f1" providerId="ADAL" clId="{74FA3D77-6EFD-4D17-B290-6930BF931155}" dt="2020-05-20T16:05:28.271" v="8461"/>
          <ac:spMkLst>
            <pc:docMk/>
            <pc:sldMk cId="2535851409" sldId="275"/>
            <ac:spMk id="16" creationId="{4DA730B0-5488-4829-A8C0-8DF28E44D388}"/>
          </ac:spMkLst>
        </pc:spChg>
        <pc:spChg chg="add del mod">
          <ac:chgData name="松島英洋" userId="ad81d369-4a7e-417b-9a8f-f061c4c269f1" providerId="ADAL" clId="{74FA3D77-6EFD-4D17-B290-6930BF931155}" dt="2020-05-20T16:05:36.188" v="8465"/>
          <ac:spMkLst>
            <pc:docMk/>
            <pc:sldMk cId="2535851409" sldId="275"/>
            <ac:spMk id="18" creationId="{2E1AFD0E-E54B-428B-B917-C34DCF981FF9}"/>
          </ac:spMkLst>
        </pc:spChg>
        <pc:picChg chg="add del mod">
          <ac:chgData name="松島英洋" userId="ad81d369-4a7e-417b-9a8f-f061c4c269f1" providerId="ADAL" clId="{74FA3D77-6EFD-4D17-B290-6930BF931155}" dt="2020-05-20T16:05:34.521" v="8464" actId="21"/>
          <ac:picMkLst>
            <pc:docMk/>
            <pc:sldMk cId="2535851409" sldId="275"/>
            <ac:picMk id="12" creationId="{CF7DCCAE-67FA-4FB2-BB3C-875A465C33C8}"/>
          </ac:picMkLst>
        </pc:picChg>
        <pc:picChg chg="add del mod">
          <ac:chgData name="松島英洋" userId="ad81d369-4a7e-417b-9a8f-f061c4c269f1" providerId="ADAL" clId="{74FA3D77-6EFD-4D17-B290-6930BF931155}" dt="2020-05-20T16:04:52.829" v="8398" actId="21"/>
          <ac:picMkLst>
            <pc:docMk/>
            <pc:sldMk cId="2535851409" sldId="275"/>
            <ac:picMk id="14" creationId="{3568D063-8FEC-4819-9817-223068754056}"/>
          </ac:picMkLst>
        </pc:picChg>
        <pc:picChg chg="add mod">
          <ac:chgData name="松島英洋" userId="ad81d369-4a7e-417b-9a8f-f061c4c269f1" providerId="ADAL" clId="{74FA3D77-6EFD-4D17-B290-6930BF931155}" dt="2020-05-20T16:06:00.221" v="8474" actId="1076"/>
          <ac:picMkLst>
            <pc:docMk/>
            <pc:sldMk cId="2535851409" sldId="275"/>
            <ac:picMk id="19" creationId="{308F0419-C53A-4AEB-AD59-1BAE613473D3}"/>
          </ac:picMkLst>
        </pc:picChg>
      </pc:sldChg>
      <pc:sldChg chg="addSp delSp modSp mod">
        <pc:chgData name="松島英洋" userId="ad81d369-4a7e-417b-9a8f-f061c4c269f1" providerId="ADAL" clId="{74FA3D77-6EFD-4D17-B290-6930BF931155}" dt="2020-05-23T13:19:40.990" v="8551" actId="21"/>
        <pc:sldMkLst>
          <pc:docMk/>
          <pc:sldMk cId="3187342751" sldId="290"/>
        </pc:sldMkLst>
        <pc:spChg chg="mod">
          <ac:chgData name="松島英洋" userId="ad81d369-4a7e-417b-9a8f-f061c4c269f1" providerId="ADAL" clId="{74FA3D77-6EFD-4D17-B290-6930BF931155}" dt="2020-05-23T13:19:17.311" v="8546"/>
          <ac:spMkLst>
            <pc:docMk/>
            <pc:sldMk cId="3187342751" sldId="290"/>
            <ac:spMk id="12" creationId="{5894035F-542E-47BC-B8E3-2844209EC5A5}"/>
          </ac:spMkLst>
        </pc:spChg>
        <pc:grpChg chg="add del mod">
          <ac:chgData name="松島英洋" userId="ad81d369-4a7e-417b-9a8f-f061c4c269f1" providerId="ADAL" clId="{74FA3D77-6EFD-4D17-B290-6930BF931155}" dt="2020-05-23T13:19:40.990" v="8551" actId="21"/>
          <ac:grpSpMkLst>
            <pc:docMk/>
            <pc:sldMk cId="3187342751" sldId="290"/>
            <ac:grpSpMk id="10" creationId="{E818E257-59CB-4F10-9ADE-DD9177E5AD7B}"/>
          </ac:grpSpMkLst>
        </pc:grpChg>
        <pc:picChg chg="mod">
          <ac:chgData name="松島英洋" userId="ad81d369-4a7e-417b-9a8f-f061c4c269f1" providerId="ADAL" clId="{74FA3D77-6EFD-4D17-B290-6930BF931155}" dt="2020-05-23T13:19:17.311" v="8546"/>
          <ac:picMkLst>
            <pc:docMk/>
            <pc:sldMk cId="3187342751" sldId="290"/>
            <ac:picMk id="13" creationId="{698DD3BF-07F4-4C81-9296-DD9516284607}"/>
          </ac:picMkLst>
        </pc:picChg>
      </pc:sldChg>
      <pc:sldChg chg="addSp delSp modSp">
        <pc:chgData name="松島英洋" userId="ad81d369-4a7e-417b-9a8f-f061c4c269f1" providerId="ADAL" clId="{74FA3D77-6EFD-4D17-B290-6930BF931155}" dt="2020-05-23T13:19:32.690" v="8549"/>
        <pc:sldMkLst>
          <pc:docMk/>
          <pc:sldMk cId="771765929" sldId="291"/>
        </pc:sldMkLst>
        <pc:spChg chg="mod">
          <ac:chgData name="松島英洋" userId="ad81d369-4a7e-417b-9a8f-f061c4c269f1" providerId="ADAL" clId="{74FA3D77-6EFD-4D17-B290-6930BF931155}" dt="2020-05-23T13:19:29.143" v="8548"/>
          <ac:spMkLst>
            <pc:docMk/>
            <pc:sldMk cId="771765929" sldId="291"/>
            <ac:spMk id="15" creationId="{449B5C31-6AA7-4E0D-A60E-40572D1F5117}"/>
          </ac:spMkLst>
        </pc:spChg>
        <pc:grpChg chg="add del mod">
          <ac:chgData name="松島英洋" userId="ad81d369-4a7e-417b-9a8f-f061c4c269f1" providerId="ADAL" clId="{74FA3D77-6EFD-4D17-B290-6930BF931155}" dt="2020-05-23T13:19:32.690" v="8549"/>
          <ac:grpSpMkLst>
            <pc:docMk/>
            <pc:sldMk cId="771765929" sldId="291"/>
            <ac:grpSpMk id="13" creationId="{13EC6226-8A24-42E2-ADCD-CFD9C178E5EB}"/>
          </ac:grpSpMkLst>
        </pc:grpChg>
        <pc:picChg chg="mod">
          <ac:chgData name="松島英洋" userId="ad81d369-4a7e-417b-9a8f-f061c4c269f1" providerId="ADAL" clId="{74FA3D77-6EFD-4D17-B290-6930BF931155}" dt="2020-05-23T13:19:29.143" v="8548"/>
          <ac:picMkLst>
            <pc:docMk/>
            <pc:sldMk cId="771765929" sldId="291"/>
            <ac:picMk id="18" creationId="{BB8FCA5A-62AA-489A-A3CE-FC93B80B2262}"/>
          </ac:picMkLst>
        </pc:picChg>
      </pc:sldChg>
      <pc:sldChg chg="addSp delSp modSp mod">
        <pc:chgData name="松島英洋" userId="ad81d369-4a7e-417b-9a8f-f061c4c269f1" providerId="ADAL" clId="{74FA3D77-6EFD-4D17-B290-6930BF931155}" dt="2020-05-26T14:56:48.917" v="13848"/>
        <pc:sldMkLst>
          <pc:docMk/>
          <pc:sldMk cId="2389849647" sldId="297"/>
        </pc:sldMkLst>
        <pc:spChg chg="mod">
          <ac:chgData name="松島英洋" userId="ad81d369-4a7e-417b-9a8f-f061c4c269f1" providerId="ADAL" clId="{74FA3D77-6EFD-4D17-B290-6930BF931155}" dt="2020-05-26T12:39:49.871" v="8724" actId="1076"/>
          <ac:spMkLst>
            <pc:docMk/>
            <pc:sldMk cId="2389849647" sldId="297"/>
            <ac:spMk id="8" creationId="{07B605A3-732F-4A13-B0EF-F4264DC51DFD}"/>
          </ac:spMkLst>
        </pc:spChg>
        <pc:spChg chg="mod">
          <ac:chgData name="松島英洋" userId="ad81d369-4a7e-417b-9a8f-f061c4c269f1" providerId="ADAL" clId="{74FA3D77-6EFD-4D17-B290-6930BF931155}" dt="2020-05-26T12:39:57.396" v="8727" actId="1076"/>
          <ac:spMkLst>
            <pc:docMk/>
            <pc:sldMk cId="2389849647" sldId="297"/>
            <ac:spMk id="10" creationId="{2ADFBA6F-FD70-400E-9640-8EE259457D8D}"/>
          </ac:spMkLst>
        </pc:spChg>
        <pc:spChg chg="add mod">
          <ac:chgData name="松島英洋" userId="ad81d369-4a7e-417b-9a8f-f061c4c269f1" providerId="ADAL" clId="{74FA3D77-6EFD-4D17-B290-6930BF931155}" dt="2020-05-26T14:56:39.543" v="13842" actId="1076"/>
          <ac:spMkLst>
            <pc:docMk/>
            <pc:sldMk cId="2389849647" sldId="297"/>
            <ac:spMk id="15" creationId="{B1C82767-DB1A-4B5F-B627-A93E0A37EA18}"/>
          </ac:spMkLst>
        </pc:spChg>
        <pc:spChg chg="add mod">
          <ac:chgData name="松島英洋" userId="ad81d369-4a7e-417b-9a8f-f061c4c269f1" providerId="ADAL" clId="{74FA3D77-6EFD-4D17-B290-6930BF931155}" dt="2020-05-26T14:56:48.917" v="13848"/>
          <ac:spMkLst>
            <pc:docMk/>
            <pc:sldMk cId="2389849647" sldId="297"/>
            <ac:spMk id="17" creationId="{7712303C-9E69-4A07-BB5C-B4D4F2C533F7}"/>
          </ac:spMkLst>
        </pc:spChg>
        <pc:spChg chg="del">
          <ac:chgData name="松島英洋" userId="ad81d369-4a7e-417b-9a8f-f061c4c269f1" providerId="ADAL" clId="{74FA3D77-6EFD-4D17-B290-6930BF931155}" dt="2020-05-26T12:29:28" v="8672" actId="478"/>
          <ac:spMkLst>
            <pc:docMk/>
            <pc:sldMk cId="2389849647" sldId="297"/>
            <ac:spMk id="24" creationId="{480AD0F2-EC25-4711-A801-FB793D980232}"/>
          </ac:spMkLst>
        </pc:spChg>
      </pc:sldChg>
      <pc:sldChg chg="addSp delSp modSp mod">
        <pc:chgData name="松島英洋" userId="ad81d369-4a7e-417b-9a8f-f061c4c269f1" providerId="ADAL" clId="{74FA3D77-6EFD-4D17-B290-6930BF931155}" dt="2020-05-26T14:57:40.532" v="13851"/>
        <pc:sldMkLst>
          <pc:docMk/>
          <pc:sldMk cId="2414620339" sldId="298"/>
        </pc:sldMkLst>
        <pc:spChg chg="mod">
          <ac:chgData name="松島英洋" userId="ad81d369-4a7e-417b-9a8f-f061c4c269f1" providerId="ADAL" clId="{74FA3D77-6EFD-4D17-B290-6930BF931155}" dt="2020-05-23T13:19:46.576" v="8552"/>
          <ac:spMkLst>
            <pc:docMk/>
            <pc:sldMk cId="2414620339" sldId="298"/>
            <ac:spMk id="21" creationId="{B022A061-FC86-4A91-B61B-906B6B72727E}"/>
          </ac:spMkLst>
        </pc:spChg>
        <pc:grpChg chg="add del mod">
          <ac:chgData name="松島英洋" userId="ad81d369-4a7e-417b-9a8f-f061c4c269f1" providerId="ADAL" clId="{74FA3D77-6EFD-4D17-B290-6930BF931155}" dt="2020-05-23T13:19:51.773" v="8554" actId="478"/>
          <ac:grpSpMkLst>
            <pc:docMk/>
            <pc:sldMk cId="2414620339" sldId="298"/>
            <ac:grpSpMk id="15" creationId="{DC1F3B9A-1668-4635-9D21-11E9ECEBCA5E}"/>
          </ac:grpSpMkLst>
        </pc:grpChg>
        <pc:picChg chg="mod">
          <ac:chgData name="松島英洋" userId="ad81d369-4a7e-417b-9a8f-f061c4c269f1" providerId="ADAL" clId="{74FA3D77-6EFD-4D17-B290-6930BF931155}" dt="2020-05-23T13:19:46.576" v="8552"/>
          <ac:picMkLst>
            <pc:docMk/>
            <pc:sldMk cId="2414620339" sldId="298"/>
            <ac:picMk id="22" creationId="{0BC04BBC-B781-4E9E-95A1-2256EB086604}"/>
          </ac:picMkLst>
        </pc:picChg>
        <pc:cxnChg chg="add mod">
          <ac:chgData name="松島英洋" userId="ad81d369-4a7e-417b-9a8f-f061c4c269f1" providerId="ADAL" clId="{74FA3D77-6EFD-4D17-B290-6930BF931155}" dt="2020-05-26T14:57:40.532" v="13851"/>
          <ac:cxnSpMkLst>
            <pc:docMk/>
            <pc:sldMk cId="2414620339" sldId="298"/>
            <ac:cxnSpMk id="15" creationId="{3E27F2EA-70A5-44AA-949C-79626508DE92}"/>
          </ac:cxnSpMkLst>
        </pc:cxnChg>
      </pc:sldChg>
      <pc:sldChg chg="addSp modSp mod">
        <pc:chgData name="松島英洋" userId="ad81d369-4a7e-417b-9a8f-f061c4c269f1" providerId="ADAL" clId="{74FA3D77-6EFD-4D17-B290-6930BF931155}" dt="2020-05-26T14:57:37.806" v="13850" actId="1076"/>
        <pc:sldMkLst>
          <pc:docMk/>
          <pc:sldMk cId="301189129" sldId="299"/>
        </pc:sldMkLst>
        <pc:cxnChg chg="add mod">
          <ac:chgData name="松島英洋" userId="ad81d369-4a7e-417b-9a8f-f061c4c269f1" providerId="ADAL" clId="{74FA3D77-6EFD-4D17-B290-6930BF931155}" dt="2020-05-26T14:57:37.806" v="13850" actId="1076"/>
          <ac:cxnSpMkLst>
            <pc:docMk/>
            <pc:sldMk cId="301189129" sldId="299"/>
            <ac:cxnSpMk id="17" creationId="{3B22E5DC-A96D-4F4F-B291-6810AE80BA96}"/>
          </ac:cxnSpMkLst>
        </pc:cxnChg>
      </pc:sldChg>
      <pc:sldChg chg="addSp delSp modSp mod">
        <pc:chgData name="松島英洋" userId="ad81d369-4a7e-417b-9a8f-f061c4c269f1" providerId="ADAL" clId="{74FA3D77-6EFD-4D17-B290-6930BF931155}" dt="2020-05-26T14:48:09.471" v="12548"/>
        <pc:sldMkLst>
          <pc:docMk/>
          <pc:sldMk cId="151069367" sldId="302"/>
        </pc:sldMkLst>
        <pc:spChg chg="add del mod">
          <ac:chgData name="松島英洋" userId="ad81d369-4a7e-417b-9a8f-f061c4c269f1" providerId="ADAL" clId="{74FA3D77-6EFD-4D17-B290-6930BF931155}" dt="2020-05-26T14:47:49.777" v="12545"/>
          <ac:spMkLst>
            <pc:docMk/>
            <pc:sldMk cId="151069367" sldId="302"/>
            <ac:spMk id="2" creationId="{64C9560E-4927-4A26-9875-893E1BF44FF7}"/>
          </ac:spMkLst>
        </pc:spChg>
        <pc:spChg chg="add del mod">
          <ac:chgData name="松島英洋" userId="ad81d369-4a7e-417b-9a8f-f061c4c269f1" providerId="ADAL" clId="{74FA3D77-6EFD-4D17-B290-6930BF931155}" dt="2020-05-26T14:47:49.777" v="12545"/>
          <ac:spMkLst>
            <pc:docMk/>
            <pc:sldMk cId="151069367" sldId="302"/>
            <ac:spMk id="3" creationId="{B33A2015-D3D4-495C-8249-E5195AB19B50}"/>
          </ac:spMkLst>
        </pc:spChg>
        <pc:spChg chg="add del mod">
          <ac:chgData name="松島英洋" userId="ad81d369-4a7e-417b-9a8f-f061c4c269f1" providerId="ADAL" clId="{74FA3D77-6EFD-4D17-B290-6930BF931155}" dt="2020-05-26T14:47:49.777" v="12545"/>
          <ac:spMkLst>
            <pc:docMk/>
            <pc:sldMk cId="151069367" sldId="302"/>
            <ac:spMk id="4" creationId="{BD03F6EE-1060-4C46-9AFB-CE8815F95684}"/>
          </ac:spMkLst>
        </pc:spChg>
        <pc:spChg chg="add del mod">
          <ac:chgData name="松島英洋" userId="ad81d369-4a7e-417b-9a8f-f061c4c269f1" providerId="ADAL" clId="{74FA3D77-6EFD-4D17-B290-6930BF931155}" dt="2020-05-26T14:47:49.777" v="12545"/>
          <ac:spMkLst>
            <pc:docMk/>
            <pc:sldMk cId="151069367" sldId="302"/>
            <ac:spMk id="5" creationId="{5BB78595-1AC2-40AC-8B6C-336FB22A35EE}"/>
          </ac:spMkLst>
        </pc:spChg>
        <pc:spChg chg="add del mod">
          <ac:chgData name="松島英洋" userId="ad81d369-4a7e-417b-9a8f-f061c4c269f1" providerId="ADAL" clId="{74FA3D77-6EFD-4D17-B290-6930BF931155}" dt="2020-05-26T14:47:49.777" v="12545"/>
          <ac:spMkLst>
            <pc:docMk/>
            <pc:sldMk cId="151069367" sldId="302"/>
            <ac:spMk id="6" creationId="{B9642E29-5217-435F-89CE-E116217A0D05}"/>
          </ac:spMkLst>
        </pc:spChg>
        <pc:spChg chg="mod">
          <ac:chgData name="松島英洋" userId="ad81d369-4a7e-417b-9a8f-f061c4c269f1" providerId="ADAL" clId="{74FA3D77-6EFD-4D17-B290-6930BF931155}" dt="2020-05-26T14:48:00.555" v="12547"/>
          <ac:spMkLst>
            <pc:docMk/>
            <pc:sldMk cId="151069367" sldId="302"/>
            <ac:spMk id="7" creationId="{51DE4290-5A8B-48F6-9830-A6CBC415317B}"/>
          </ac:spMkLst>
        </pc:spChg>
        <pc:spChg chg="mod">
          <ac:chgData name="松島英洋" userId="ad81d369-4a7e-417b-9a8f-f061c4c269f1" providerId="ADAL" clId="{74FA3D77-6EFD-4D17-B290-6930BF931155}" dt="2020-05-26T14:48:00.555" v="12547"/>
          <ac:spMkLst>
            <pc:docMk/>
            <pc:sldMk cId="151069367" sldId="302"/>
            <ac:spMk id="8" creationId="{871E12EE-EB78-497E-B86E-E91678B5F7A1}"/>
          </ac:spMkLst>
        </pc:spChg>
        <pc:spChg chg="mod">
          <ac:chgData name="松島英洋" userId="ad81d369-4a7e-417b-9a8f-f061c4c269f1" providerId="ADAL" clId="{74FA3D77-6EFD-4D17-B290-6930BF931155}" dt="2020-05-26T14:48:00.555" v="12547"/>
          <ac:spMkLst>
            <pc:docMk/>
            <pc:sldMk cId="151069367" sldId="302"/>
            <ac:spMk id="10" creationId="{EFB0F608-3424-4B5F-B784-83E5973F9A9D}"/>
          </ac:spMkLst>
        </pc:spChg>
        <pc:spChg chg="add mod">
          <ac:chgData name="松島英洋" userId="ad81d369-4a7e-417b-9a8f-f061c4c269f1" providerId="ADAL" clId="{74FA3D77-6EFD-4D17-B290-6930BF931155}" dt="2020-05-26T14:48:09.471" v="12548"/>
          <ac:spMkLst>
            <pc:docMk/>
            <pc:sldMk cId="151069367" sldId="302"/>
            <ac:spMk id="22" creationId="{14F0E191-C24D-4FC9-9011-2206C4B51E25}"/>
          </ac:spMkLst>
        </pc:spChg>
        <pc:spChg chg="add mod">
          <ac:chgData name="松島英洋" userId="ad81d369-4a7e-417b-9a8f-f061c4c269f1" providerId="ADAL" clId="{74FA3D77-6EFD-4D17-B290-6930BF931155}" dt="2020-05-26T14:48:09.471" v="12548"/>
          <ac:spMkLst>
            <pc:docMk/>
            <pc:sldMk cId="151069367" sldId="302"/>
            <ac:spMk id="23" creationId="{D2F89696-41DE-48BF-9621-6C34A596C885}"/>
          </ac:spMkLst>
        </pc:spChg>
        <pc:picChg chg="mod">
          <ac:chgData name="松島英洋" userId="ad81d369-4a7e-417b-9a8f-f061c4c269f1" providerId="ADAL" clId="{74FA3D77-6EFD-4D17-B290-6930BF931155}" dt="2020-05-26T14:48:00.555" v="12547"/>
          <ac:picMkLst>
            <pc:docMk/>
            <pc:sldMk cId="151069367" sldId="302"/>
            <ac:picMk id="12" creationId="{18B2A3C5-5B1A-41C4-B862-9F3E96F652B7}"/>
          </ac:picMkLst>
        </pc:picChg>
        <pc:picChg chg="mod">
          <ac:chgData name="松島英洋" userId="ad81d369-4a7e-417b-9a8f-f061c4c269f1" providerId="ADAL" clId="{74FA3D77-6EFD-4D17-B290-6930BF931155}" dt="2020-05-26T14:48:00.555" v="12547"/>
          <ac:picMkLst>
            <pc:docMk/>
            <pc:sldMk cId="151069367" sldId="302"/>
            <ac:picMk id="28" creationId="{25CD0B20-6E6F-4420-803A-FEFDE8460AB8}"/>
          </ac:picMkLst>
        </pc:picChg>
      </pc:sldChg>
      <pc:sldChg chg="addSp modSp">
        <pc:chgData name="松島英洋" userId="ad81d369-4a7e-417b-9a8f-f061c4c269f1" providerId="ADAL" clId="{74FA3D77-6EFD-4D17-B290-6930BF931155}" dt="2020-05-26T14:48:11.074" v="12549"/>
        <pc:sldMkLst>
          <pc:docMk/>
          <pc:sldMk cId="2817716859" sldId="303"/>
        </pc:sldMkLst>
        <pc:spChg chg="add mod">
          <ac:chgData name="松島英洋" userId="ad81d369-4a7e-417b-9a8f-f061c4c269f1" providerId="ADAL" clId="{74FA3D77-6EFD-4D17-B290-6930BF931155}" dt="2020-05-26T14:48:11.074" v="12549"/>
          <ac:spMkLst>
            <pc:docMk/>
            <pc:sldMk cId="2817716859" sldId="303"/>
            <ac:spMk id="20" creationId="{D8F4396B-FB33-409B-9D42-9E1AAB7317DD}"/>
          </ac:spMkLst>
        </pc:spChg>
        <pc:spChg chg="add mod">
          <ac:chgData name="松島英洋" userId="ad81d369-4a7e-417b-9a8f-f061c4c269f1" providerId="ADAL" clId="{74FA3D77-6EFD-4D17-B290-6930BF931155}" dt="2020-05-26T14:48:11.074" v="12549"/>
          <ac:spMkLst>
            <pc:docMk/>
            <pc:sldMk cId="2817716859" sldId="303"/>
            <ac:spMk id="21" creationId="{DFF9FD04-D0A6-4662-9074-AC7F6FC374DB}"/>
          </ac:spMkLst>
        </pc:spChg>
      </pc:sldChg>
      <pc:sldChg chg="addSp delSp modSp mod">
        <pc:chgData name="松島英洋" userId="ad81d369-4a7e-417b-9a8f-f061c4c269f1" providerId="ADAL" clId="{74FA3D77-6EFD-4D17-B290-6930BF931155}" dt="2020-05-26T13:39:09.249" v="9692" actId="21"/>
        <pc:sldMkLst>
          <pc:docMk/>
          <pc:sldMk cId="2404914034" sldId="304"/>
        </pc:sldMkLst>
        <pc:picChg chg="add del mod">
          <ac:chgData name="松島英洋" userId="ad81d369-4a7e-417b-9a8f-f061c4c269f1" providerId="ADAL" clId="{74FA3D77-6EFD-4D17-B290-6930BF931155}" dt="2020-05-26T13:39:09.249" v="9692" actId="21"/>
          <ac:picMkLst>
            <pc:docMk/>
            <pc:sldMk cId="2404914034" sldId="304"/>
            <ac:picMk id="6" creationId="{58B0B923-3E2E-45AC-AE38-6B4631E2AA57}"/>
          </ac:picMkLst>
        </pc:picChg>
        <pc:picChg chg="add del">
          <ac:chgData name="松島英洋" userId="ad81d369-4a7e-417b-9a8f-f061c4c269f1" providerId="ADAL" clId="{74FA3D77-6EFD-4D17-B290-6930BF931155}" dt="2020-05-26T13:39:07.183" v="9691" actId="478"/>
          <ac:picMkLst>
            <pc:docMk/>
            <pc:sldMk cId="2404914034" sldId="304"/>
            <ac:picMk id="14" creationId="{473CE8FB-E827-437E-8E49-8AC8F908DAE7}"/>
          </ac:picMkLst>
        </pc:picChg>
      </pc:sldChg>
      <pc:sldChg chg="modSp mod">
        <pc:chgData name="松島英洋" userId="ad81d369-4a7e-417b-9a8f-f061c4c269f1" providerId="ADAL" clId="{74FA3D77-6EFD-4D17-B290-6930BF931155}" dt="2020-05-26T14:46:38.848" v="12538" actId="122"/>
        <pc:sldMkLst>
          <pc:docMk/>
          <pc:sldMk cId="251008439" sldId="305"/>
        </pc:sldMkLst>
        <pc:spChg chg="mod">
          <ac:chgData name="松島英洋" userId="ad81d369-4a7e-417b-9a8f-f061c4c269f1" providerId="ADAL" clId="{74FA3D77-6EFD-4D17-B290-6930BF931155}" dt="2020-05-26T14:46:38.848" v="12538" actId="122"/>
          <ac:spMkLst>
            <pc:docMk/>
            <pc:sldMk cId="251008439" sldId="305"/>
            <ac:spMk id="15" creationId="{B3C0857C-2C05-446B-A054-AA5B1459E0E3}"/>
          </ac:spMkLst>
        </pc:spChg>
        <pc:spChg chg="mod">
          <ac:chgData name="松島英洋" userId="ad81d369-4a7e-417b-9a8f-f061c4c269f1" providerId="ADAL" clId="{74FA3D77-6EFD-4D17-B290-6930BF931155}" dt="2020-05-26T14:46:35.422" v="12537" actId="122"/>
          <ac:spMkLst>
            <pc:docMk/>
            <pc:sldMk cId="251008439" sldId="305"/>
            <ac:spMk id="17" creationId="{C81D5508-FC29-4549-8FA0-144FD4E920FF}"/>
          </ac:spMkLst>
        </pc:spChg>
      </pc:sldChg>
      <pc:sldChg chg="addSp delSp modSp mod">
        <pc:chgData name="松島英洋" userId="ad81d369-4a7e-417b-9a8f-f061c4c269f1" providerId="ADAL" clId="{74FA3D77-6EFD-4D17-B290-6930BF931155}" dt="2020-05-26T15:20:45.623" v="14932" actId="6549"/>
        <pc:sldMkLst>
          <pc:docMk/>
          <pc:sldMk cId="1683141927" sldId="306"/>
        </pc:sldMkLst>
        <pc:spChg chg="mod">
          <ac:chgData name="松島英洋" userId="ad81d369-4a7e-417b-9a8f-f061c4c269f1" providerId="ADAL" clId="{74FA3D77-6EFD-4D17-B290-6930BF931155}" dt="2020-05-26T15:20:45.623" v="14932" actId="6549"/>
          <ac:spMkLst>
            <pc:docMk/>
            <pc:sldMk cId="1683141927" sldId="306"/>
            <ac:spMk id="12" creationId="{58A947DC-A264-4807-86FA-F8AE3FA19EE5}"/>
          </ac:spMkLst>
        </pc:spChg>
        <pc:spChg chg="mod">
          <ac:chgData name="松島英洋" userId="ad81d369-4a7e-417b-9a8f-f061c4c269f1" providerId="ADAL" clId="{74FA3D77-6EFD-4D17-B290-6930BF931155}" dt="2020-05-26T14:46:43.010" v="12539" actId="122"/>
          <ac:spMkLst>
            <pc:docMk/>
            <pc:sldMk cId="1683141927" sldId="306"/>
            <ac:spMk id="15" creationId="{B3C0857C-2C05-446B-A054-AA5B1459E0E3}"/>
          </ac:spMkLst>
        </pc:spChg>
        <pc:picChg chg="mod">
          <ac:chgData name="松島英洋" userId="ad81d369-4a7e-417b-9a8f-f061c4c269f1" providerId="ADAL" clId="{74FA3D77-6EFD-4D17-B290-6930BF931155}" dt="2020-05-26T15:16:21.790" v="14867" actId="1076"/>
          <ac:picMkLst>
            <pc:docMk/>
            <pc:sldMk cId="1683141927" sldId="306"/>
            <ac:picMk id="10" creationId="{20E2FF05-9A5C-4E2D-B1C3-9E815077ADB2}"/>
          </ac:picMkLst>
        </pc:picChg>
        <pc:picChg chg="add del mod">
          <ac:chgData name="松島英洋" userId="ad81d369-4a7e-417b-9a8f-f061c4c269f1" providerId="ADAL" clId="{74FA3D77-6EFD-4D17-B290-6930BF931155}" dt="2020-05-26T15:16:07.723" v="14861" actId="478"/>
          <ac:picMkLst>
            <pc:docMk/>
            <pc:sldMk cId="1683141927" sldId="306"/>
            <ac:picMk id="11" creationId="{B0A6D7BD-5E7E-4979-8759-91A21E6E159B}"/>
          </ac:picMkLst>
        </pc:picChg>
        <pc:picChg chg="add mod">
          <ac:chgData name="松島英洋" userId="ad81d369-4a7e-417b-9a8f-f061c4c269f1" providerId="ADAL" clId="{74FA3D77-6EFD-4D17-B290-6930BF931155}" dt="2020-05-26T15:15:26.676" v="14858" actId="1076"/>
          <ac:picMkLst>
            <pc:docMk/>
            <pc:sldMk cId="1683141927" sldId="306"/>
            <ac:picMk id="3074" creationId="{97363DEC-24D2-4BD4-A8D4-1B19CCABCB1E}"/>
          </ac:picMkLst>
        </pc:picChg>
        <pc:picChg chg="add mod">
          <ac:chgData name="松島英洋" userId="ad81d369-4a7e-417b-9a8f-f061c4c269f1" providerId="ADAL" clId="{74FA3D77-6EFD-4D17-B290-6930BF931155}" dt="2020-05-26T15:16:16.885" v="14865" actId="14100"/>
          <ac:picMkLst>
            <pc:docMk/>
            <pc:sldMk cId="1683141927" sldId="306"/>
            <ac:picMk id="3076" creationId="{7C6E3A67-6441-4A98-8691-A5D794F5DFD9}"/>
          </ac:picMkLst>
        </pc:picChg>
        <pc:picChg chg="add mod">
          <ac:chgData name="松島英洋" userId="ad81d369-4a7e-417b-9a8f-f061c4c269f1" providerId="ADAL" clId="{74FA3D77-6EFD-4D17-B290-6930BF931155}" dt="2020-05-26T15:18:54.780" v="14930" actId="1076"/>
          <ac:picMkLst>
            <pc:docMk/>
            <pc:sldMk cId="1683141927" sldId="306"/>
            <ac:picMk id="3078" creationId="{1258DAC5-EBF1-4164-998F-02BF90ADBDAA}"/>
          </ac:picMkLst>
        </pc:picChg>
        <pc:picChg chg="add mod">
          <ac:chgData name="松島英洋" userId="ad81d369-4a7e-417b-9a8f-f061c4c269f1" providerId="ADAL" clId="{74FA3D77-6EFD-4D17-B290-6930BF931155}" dt="2020-05-26T15:18:56.714" v="14931" actId="1076"/>
          <ac:picMkLst>
            <pc:docMk/>
            <pc:sldMk cId="1683141927" sldId="306"/>
            <ac:picMk id="3080" creationId="{BECF6F99-8920-45DF-A843-853C2DE017E5}"/>
          </ac:picMkLst>
        </pc:picChg>
      </pc:sldChg>
      <pc:sldChg chg="addSp modSp mod">
        <pc:chgData name="松島英洋" userId="ad81d369-4a7e-417b-9a8f-f061c4c269f1" providerId="ADAL" clId="{74FA3D77-6EFD-4D17-B290-6930BF931155}" dt="2020-05-26T15:23:20.097" v="15236"/>
        <pc:sldMkLst>
          <pc:docMk/>
          <pc:sldMk cId="852077521" sldId="310"/>
        </pc:sldMkLst>
        <pc:spChg chg="mod">
          <ac:chgData name="松島英洋" userId="ad81d369-4a7e-417b-9a8f-f061c4c269f1" providerId="ADAL" clId="{74FA3D77-6EFD-4D17-B290-6930BF931155}" dt="2020-05-26T14:46:52.876" v="12541" actId="403"/>
          <ac:spMkLst>
            <pc:docMk/>
            <pc:sldMk cId="852077521" sldId="310"/>
            <ac:spMk id="5" creationId="{0458961C-DD84-4416-BE4B-3C254C170FC1}"/>
          </ac:spMkLst>
        </pc:spChg>
        <pc:spChg chg="add mod">
          <ac:chgData name="松島英洋" userId="ad81d369-4a7e-417b-9a8f-f061c4c269f1" providerId="ADAL" clId="{74FA3D77-6EFD-4D17-B290-6930BF931155}" dt="2020-05-26T15:23:20.097" v="15236"/>
          <ac:spMkLst>
            <pc:docMk/>
            <pc:sldMk cId="852077521" sldId="310"/>
            <ac:spMk id="6" creationId="{DC27C6E0-5D2A-4D9C-B02A-9BA1EDE693C9}"/>
          </ac:spMkLst>
        </pc:spChg>
        <pc:spChg chg="add mod">
          <ac:chgData name="松島英洋" userId="ad81d369-4a7e-417b-9a8f-f061c4c269f1" providerId="ADAL" clId="{74FA3D77-6EFD-4D17-B290-6930BF931155}" dt="2020-05-26T15:23:20.097" v="15236"/>
          <ac:spMkLst>
            <pc:docMk/>
            <pc:sldMk cId="852077521" sldId="310"/>
            <ac:spMk id="7" creationId="{AA32050F-FC3A-4035-BB93-212646963234}"/>
          </ac:spMkLst>
        </pc:spChg>
      </pc:sldChg>
      <pc:sldChg chg="addSp delSp modSp add mod">
        <pc:chgData name="松島英洋" userId="ad81d369-4a7e-417b-9a8f-f061c4c269f1" providerId="ADAL" clId="{74FA3D77-6EFD-4D17-B290-6930BF931155}" dt="2020-05-26T13:02:19.620" v="9484"/>
        <pc:sldMkLst>
          <pc:docMk/>
          <pc:sldMk cId="2943288482" sldId="316"/>
        </pc:sldMkLst>
        <pc:spChg chg="mod">
          <ac:chgData name="松島英洋" userId="ad81d369-4a7e-417b-9a8f-f061c4c269f1" providerId="ADAL" clId="{74FA3D77-6EFD-4D17-B290-6930BF931155}" dt="2020-05-26T12:45:02.475" v="8965"/>
          <ac:spMkLst>
            <pc:docMk/>
            <pc:sldMk cId="2943288482" sldId="316"/>
            <ac:spMk id="5" creationId="{5BF835F8-900E-46BD-8E0B-69E79CA1A082}"/>
          </ac:spMkLst>
        </pc:spChg>
        <pc:spChg chg="mod">
          <ac:chgData name="松島英洋" userId="ad81d369-4a7e-417b-9a8f-f061c4c269f1" providerId="ADAL" clId="{74FA3D77-6EFD-4D17-B290-6930BF931155}" dt="2020-05-26T12:41:33.679" v="8805" actId="14100"/>
          <ac:spMkLst>
            <pc:docMk/>
            <pc:sldMk cId="2943288482" sldId="316"/>
            <ac:spMk id="8" creationId="{07B605A3-732F-4A13-B0EF-F4264DC51DFD}"/>
          </ac:spMkLst>
        </pc:spChg>
        <pc:spChg chg="mod">
          <ac:chgData name="松島英洋" userId="ad81d369-4a7e-417b-9a8f-f061c4c269f1" providerId="ADAL" clId="{74FA3D77-6EFD-4D17-B290-6930BF931155}" dt="2020-05-26T12:40:40.631" v="8803" actId="1076"/>
          <ac:spMkLst>
            <pc:docMk/>
            <pc:sldMk cId="2943288482" sldId="316"/>
            <ac:spMk id="10" creationId="{2ADFBA6F-FD70-400E-9640-8EE259457D8D}"/>
          </ac:spMkLst>
        </pc:spChg>
        <pc:spChg chg="add mod">
          <ac:chgData name="松島英洋" userId="ad81d369-4a7e-417b-9a8f-f061c4c269f1" providerId="ADAL" clId="{74FA3D77-6EFD-4D17-B290-6930BF931155}" dt="2020-05-26T12:59:13.601" v="9207" actId="1037"/>
          <ac:spMkLst>
            <pc:docMk/>
            <pc:sldMk cId="2943288482" sldId="316"/>
            <ac:spMk id="11" creationId="{0246F5DD-716E-4318-B0D3-8ACADF904D60}"/>
          </ac:spMkLst>
        </pc:spChg>
        <pc:spChg chg="add mod">
          <ac:chgData name="松島英洋" userId="ad81d369-4a7e-417b-9a8f-f061c4c269f1" providerId="ADAL" clId="{74FA3D77-6EFD-4D17-B290-6930BF931155}" dt="2020-05-26T13:01:54.125" v="9466" actId="1076"/>
          <ac:spMkLst>
            <pc:docMk/>
            <pc:sldMk cId="2943288482" sldId="316"/>
            <ac:spMk id="13" creationId="{4126A6DD-5AF6-4BBA-BAD3-C644D71BFD73}"/>
          </ac:spMkLst>
        </pc:spChg>
        <pc:spChg chg="add mod ord">
          <ac:chgData name="松島英洋" userId="ad81d369-4a7e-417b-9a8f-f061c4c269f1" providerId="ADAL" clId="{74FA3D77-6EFD-4D17-B290-6930BF931155}" dt="2020-05-26T12:59:13.601" v="9207" actId="1037"/>
          <ac:spMkLst>
            <pc:docMk/>
            <pc:sldMk cId="2943288482" sldId="316"/>
            <ac:spMk id="17" creationId="{807BB61F-EFC4-4E96-BB89-FBD4AD725A7A}"/>
          </ac:spMkLst>
        </pc:spChg>
        <pc:spChg chg="del">
          <ac:chgData name="松島英洋" userId="ad81d369-4a7e-417b-9a8f-f061c4c269f1" providerId="ADAL" clId="{74FA3D77-6EFD-4D17-B290-6930BF931155}" dt="2020-05-26T12:41:38.195" v="8808" actId="478"/>
          <ac:spMkLst>
            <pc:docMk/>
            <pc:sldMk cId="2943288482" sldId="316"/>
            <ac:spMk id="18" creationId="{D5956A86-D6FE-4DB3-8A71-02A7A1C87DAF}"/>
          </ac:spMkLst>
        </pc:spChg>
        <pc:spChg chg="del">
          <ac:chgData name="松島英洋" userId="ad81d369-4a7e-417b-9a8f-f061c4c269f1" providerId="ADAL" clId="{74FA3D77-6EFD-4D17-B290-6930BF931155}" dt="2020-05-26T12:41:37.141" v="8807" actId="478"/>
          <ac:spMkLst>
            <pc:docMk/>
            <pc:sldMk cId="2943288482" sldId="316"/>
            <ac:spMk id="19" creationId="{9717447F-86A6-4549-B59D-2BF521808C09}"/>
          </ac:spMkLst>
        </pc:spChg>
        <pc:spChg chg="add mod">
          <ac:chgData name="松島英洋" userId="ad81d369-4a7e-417b-9a8f-f061c4c269f1" providerId="ADAL" clId="{74FA3D77-6EFD-4D17-B290-6930BF931155}" dt="2020-05-26T12:59:13.601" v="9207" actId="1037"/>
          <ac:spMkLst>
            <pc:docMk/>
            <pc:sldMk cId="2943288482" sldId="316"/>
            <ac:spMk id="21" creationId="{24F3FBE1-A3AA-4876-AF35-4F59D920FBF0}"/>
          </ac:spMkLst>
        </pc:spChg>
        <pc:spChg chg="del">
          <ac:chgData name="松島英洋" userId="ad81d369-4a7e-417b-9a8f-f061c4c269f1" providerId="ADAL" clId="{74FA3D77-6EFD-4D17-B290-6930BF931155}" dt="2020-05-26T12:41:40.336" v="8810" actId="478"/>
          <ac:spMkLst>
            <pc:docMk/>
            <pc:sldMk cId="2943288482" sldId="316"/>
            <ac:spMk id="22" creationId="{AF66F5AB-5946-4660-8C14-CC54B56FFE8B}"/>
          </ac:spMkLst>
        </pc:spChg>
        <pc:spChg chg="add mod">
          <ac:chgData name="松島英洋" userId="ad81d369-4a7e-417b-9a8f-f061c4c269f1" providerId="ADAL" clId="{74FA3D77-6EFD-4D17-B290-6930BF931155}" dt="2020-05-26T12:59:13.601" v="9207" actId="1037"/>
          <ac:spMkLst>
            <pc:docMk/>
            <pc:sldMk cId="2943288482" sldId="316"/>
            <ac:spMk id="23" creationId="{C3AEE3AC-8FE9-45DC-A0AA-02C8A5FEDFCD}"/>
          </ac:spMkLst>
        </pc:spChg>
        <pc:spChg chg="del">
          <ac:chgData name="松島英洋" userId="ad81d369-4a7e-417b-9a8f-f061c4c269f1" providerId="ADAL" clId="{74FA3D77-6EFD-4D17-B290-6930BF931155}" dt="2020-05-26T12:41:42.045" v="8812" actId="478"/>
          <ac:spMkLst>
            <pc:docMk/>
            <pc:sldMk cId="2943288482" sldId="316"/>
            <ac:spMk id="24" creationId="{480AD0F2-EC25-4711-A801-FB793D980232}"/>
          </ac:spMkLst>
        </pc:spChg>
        <pc:spChg chg="del">
          <ac:chgData name="松島英洋" userId="ad81d369-4a7e-417b-9a8f-f061c4c269f1" providerId="ADAL" clId="{74FA3D77-6EFD-4D17-B290-6930BF931155}" dt="2020-05-26T12:41:41.257" v="8811" actId="478"/>
          <ac:spMkLst>
            <pc:docMk/>
            <pc:sldMk cId="2943288482" sldId="316"/>
            <ac:spMk id="25" creationId="{A1EA0015-5D1A-4D88-9F11-CF6558805675}"/>
          </ac:spMkLst>
        </pc:spChg>
        <pc:spChg chg="add mod">
          <ac:chgData name="松島英洋" userId="ad81d369-4a7e-417b-9a8f-f061c4c269f1" providerId="ADAL" clId="{74FA3D77-6EFD-4D17-B290-6930BF931155}" dt="2020-05-26T13:00:55.868" v="9455" actId="13822"/>
          <ac:spMkLst>
            <pc:docMk/>
            <pc:sldMk cId="2943288482" sldId="316"/>
            <ac:spMk id="26" creationId="{37291FDC-C4F5-456D-AE07-C7E9767B62B9}"/>
          </ac:spMkLst>
        </pc:spChg>
        <pc:spChg chg="add mod">
          <ac:chgData name="松島英洋" userId="ad81d369-4a7e-417b-9a8f-f061c4c269f1" providerId="ADAL" clId="{74FA3D77-6EFD-4D17-B290-6930BF931155}" dt="2020-05-26T12:59:13.601" v="9207" actId="1037"/>
          <ac:spMkLst>
            <pc:docMk/>
            <pc:sldMk cId="2943288482" sldId="316"/>
            <ac:spMk id="27" creationId="{6003010A-B13D-4C0F-8E43-9EF2839DB22E}"/>
          </ac:spMkLst>
        </pc:spChg>
        <pc:spChg chg="add mod">
          <ac:chgData name="松島英洋" userId="ad81d369-4a7e-417b-9a8f-f061c4c269f1" providerId="ADAL" clId="{74FA3D77-6EFD-4D17-B290-6930BF931155}" dt="2020-05-26T12:59:13.601" v="9207" actId="1037"/>
          <ac:spMkLst>
            <pc:docMk/>
            <pc:sldMk cId="2943288482" sldId="316"/>
            <ac:spMk id="28" creationId="{97C9B5ED-A0CA-40F5-91BC-33503686D3BD}"/>
          </ac:spMkLst>
        </pc:spChg>
        <pc:spChg chg="add mod">
          <ac:chgData name="松島英洋" userId="ad81d369-4a7e-417b-9a8f-f061c4c269f1" providerId="ADAL" clId="{74FA3D77-6EFD-4D17-B290-6930BF931155}" dt="2020-05-26T12:59:52.635" v="9282" actId="14100"/>
          <ac:spMkLst>
            <pc:docMk/>
            <pc:sldMk cId="2943288482" sldId="316"/>
            <ac:spMk id="29" creationId="{CC5443FC-1953-4C47-AF2B-002E9A9F662D}"/>
          </ac:spMkLst>
        </pc:spChg>
        <pc:spChg chg="add mod">
          <ac:chgData name="松島英洋" userId="ad81d369-4a7e-417b-9a8f-f061c4c269f1" providerId="ADAL" clId="{74FA3D77-6EFD-4D17-B290-6930BF931155}" dt="2020-05-26T13:00:38.277" v="9454" actId="14100"/>
          <ac:spMkLst>
            <pc:docMk/>
            <pc:sldMk cId="2943288482" sldId="316"/>
            <ac:spMk id="30" creationId="{F4A16AA2-0F6E-4AC2-9D41-E517E2584652}"/>
          </ac:spMkLst>
        </pc:spChg>
        <pc:spChg chg="add mod">
          <ac:chgData name="松島英洋" userId="ad81d369-4a7e-417b-9a8f-f061c4c269f1" providerId="ADAL" clId="{74FA3D77-6EFD-4D17-B290-6930BF931155}" dt="2020-05-26T13:00:08.579" v="9288" actId="14100"/>
          <ac:spMkLst>
            <pc:docMk/>
            <pc:sldMk cId="2943288482" sldId="316"/>
            <ac:spMk id="31" creationId="{322D253E-0748-486C-9B51-C3CF53A296EA}"/>
          </ac:spMkLst>
        </pc:spChg>
        <pc:spChg chg="add mod">
          <ac:chgData name="松島英洋" userId="ad81d369-4a7e-417b-9a8f-f061c4c269f1" providerId="ADAL" clId="{74FA3D77-6EFD-4D17-B290-6930BF931155}" dt="2020-05-26T13:02:01.949" v="9472"/>
          <ac:spMkLst>
            <pc:docMk/>
            <pc:sldMk cId="2943288482" sldId="316"/>
            <ac:spMk id="32" creationId="{E048EE4E-BACF-4592-BA14-2A496F59C1F7}"/>
          </ac:spMkLst>
        </pc:spChg>
        <pc:spChg chg="add mod">
          <ac:chgData name="松島英洋" userId="ad81d369-4a7e-417b-9a8f-f061c4c269f1" providerId="ADAL" clId="{74FA3D77-6EFD-4D17-B290-6930BF931155}" dt="2020-05-26T13:02:10.997" v="9478"/>
          <ac:spMkLst>
            <pc:docMk/>
            <pc:sldMk cId="2943288482" sldId="316"/>
            <ac:spMk id="33" creationId="{F79E200E-DF76-46BC-957C-C7D551585B64}"/>
          </ac:spMkLst>
        </pc:spChg>
        <pc:spChg chg="add mod">
          <ac:chgData name="松島英洋" userId="ad81d369-4a7e-417b-9a8f-f061c4c269f1" providerId="ADAL" clId="{74FA3D77-6EFD-4D17-B290-6930BF931155}" dt="2020-05-26T13:02:19.620" v="9484"/>
          <ac:spMkLst>
            <pc:docMk/>
            <pc:sldMk cId="2943288482" sldId="316"/>
            <ac:spMk id="34" creationId="{18D84962-3DF1-4529-96EC-1DAC4DC20F2D}"/>
          </ac:spMkLst>
        </pc:spChg>
        <pc:picChg chg="add mod">
          <ac:chgData name="松島英洋" userId="ad81d369-4a7e-417b-9a8f-f061c4c269f1" providerId="ADAL" clId="{74FA3D77-6EFD-4D17-B290-6930BF931155}" dt="2020-05-26T12:59:13.601" v="9207" actId="1037"/>
          <ac:picMkLst>
            <pc:docMk/>
            <pc:sldMk cId="2943288482" sldId="316"/>
            <ac:picMk id="2" creationId="{72DC6B5E-AC34-4898-AD4F-AB131B009B08}"/>
          </ac:picMkLst>
        </pc:picChg>
        <pc:picChg chg="add mod">
          <ac:chgData name="松島英洋" userId="ad81d369-4a7e-417b-9a8f-f061c4c269f1" providerId="ADAL" clId="{74FA3D77-6EFD-4D17-B290-6930BF931155}" dt="2020-05-26T12:59:17.491" v="9208" actId="1076"/>
          <ac:picMkLst>
            <pc:docMk/>
            <pc:sldMk cId="2943288482" sldId="316"/>
            <ac:picMk id="6" creationId="{9CC6BDC5-69B4-42A3-9862-2AF5DC6BA930}"/>
          </ac:picMkLst>
        </pc:picChg>
        <pc:picChg chg="add mod">
          <ac:chgData name="松島英洋" userId="ad81d369-4a7e-417b-9a8f-f061c4c269f1" providerId="ADAL" clId="{74FA3D77-6EFD-4D17-B290-6930BF931155}" dt="2020-05-26T12:59:13.601" v="9207" actId="1037"/>
          <ac:picMkLst>
            <pc:docMk/>
            <pc:sldMk cId="2943288482" sldId="316"/>
            <ac:picMk id="7" creationId="{488FA603-7B22-45E5-986A-2ECA9D83651C}"/>
          </ac:picMkLst>
        </pc:picChg>
        <pc:picChg chg="mod modCrop">
          <ac:chgData name="松島英洋" userId="ad81d369-4a7e-417b-9a8f-f061c4c269f1" providerId="ADAL" clId="{74FA3D77-6EFD-4D17-B290-6930BF931155}" dt="2020-05-26T12:40:40.631" v="8803" actId="1076"/>
          <ac:picMkLst>
            <pc:docMk/>
            <pc:sldMk cId="2943288482" sldId="316"/>
            <ac:picMk id="9" creationId="{0203B6FC-604A-47A6-9AD6-F89ED13A55ED}"/>
          </ac:picMkLst>
        </pc:picChg>
        <pc:picChg chg="add mod">
          <ac:chgData name="松島英洋" userId="ad81d369-4a7e-417b-9a8f-f061c4c269f1" providerId="ADAL" clId="{74FA3D77-6EFD-4D17-B290-6930BF931155}" dt="2020-05-26T12:59:24.883" v="9212" actId="1076"/>
          <ac:picMkLst>
            <pc:docMk/>
            <pc:sldMk cId="2943288482" sldId="316"/>
            <ac:picMk id="12" creationId="{BAB98DB7-A282-4002-A3D3-DBF365CCCE5A}"/>
          </ac:picMkLst>
        </pc:picChg>
        <pc:picChg chg="del">
          <ac:chgData name="松島英洋" userId="ad81d369-4a7e-417b-9a8f-f061c4c269f1" providerId="ADAL" clId="{74FA3D77-6EFD-4D17-B290-6930BF931155}" dt="2020-05-26T12:41:35.647" v="8806" actId="478"/>
          <ac:picMkLst>
            <pc:docMk/>
            <pc:sldMk cId="2943288482" sldId="316"/>
            <ac:picMk id="16" creationId="{A650F556-F4F3-4CA9-8A89-01E01A0E2896}"/>
          </ac:picMkLst>
        </pc:picChg>
        <pc:picChg chg="del">
          <ac:chgData name="松島英洋" userId="ad81d369-4a7e-417b-9a8f-f061c4c269f1" providerId="ADAL" clId="{74FA3D77-6EFD-4D17-B290-6930BF931155}" dt="2020-05-26T12:41:38.957" v="8809" actId="478"/>
          <ac:picMkLst>
            <pc:docMk/>
            <pc:sldMk cId="2943288482" sldId="316"/>
            <ac:picMk id="20" creationId="{1322FD49-3402-4BAD-8523-0C96D5E55783}"/>
          </ac:picMkLst>
        </pc:picChg>
      </pc:sldChg>
      <pc:sldChg chg="addSp delSp modSp add mod">
        <pc:chgData name="松島英洋" userId="ad81d369-4a7e-417b-9a8f-f061c4c269f1" providerId="ADAL" clId="{74FA3D77-6EFD-4D17-B290-6930BF931155}" dt="2020-05-26T13:37:22.455" v="9643" actId="166"/>
        <pc:sldMkLst>
          <pc:docMk/>
          <pc:sldMk cId="2924329507" sldId="317"/>
        </pc:sldMkLst>
        <pc:spChg chg="mod">
          <ac:chgData name="松島英洋" userId="ad81d369-4a7e-417b-9a8f-f061c4c269f1" providerId="ADAL" clId="{74FA3D77-6EFD-4D17-B290-6930BF931155}" dt="2020-05-26T13:05:19.280" v="9495"/>
          <ac:spMkLst>
            <pc:docMk/>
            <pc:sldMk cId="2924329507" sldId="317"/>
            <ac:spMk id="5" creationId="{5BF835F8-900E-46BD-8E0B-69E79CA1A082}"/>
          </ac:spMkLst>
        </pc:spChg>
        <pc:spChg chg="mod">
          <ac:chgData name="松島英洋" userId="ad81d369-4a7e-417b-9a8f-f061c4c269f1" providerId="ADAL" clId="{74FA3D77-6EFD-4D17-B290-6930BF931155}" dt="2020-05-26T13:17:57.784" v="9581" actId="1076"/>
          <ac:spMkLst>
            <pc:docMk/>
            <pc:sldMk cId="2924329507" sldId="317"/>
            <ac:spMk id="11" creationId="{0246F5DD-716E-4318-B0D3-8ACADF904D60}"/>
          </ac:spMkLst>
        </pc:spChg>
        <pc:spChg chg="mod ord">
          <ac:chgData name="松島英洋" userId="ad81d369-4a7e-417b-9a8f-f061c4c269f1" providerId="ADAL" clId="{74FA3D77-6EFD-4D17-B290-6930BF931155}" dt="2020-05-26T13:37:22.455" v="9643" actId="166"/>
          <ac:spMkLst>
            <pc:docMk/>
            <pc:sldMk cId="2924329507" sldId="317"/>
            <ac:spMk id="17" creationId="{807BB61F-EFC4-4E96-BB89-FBD4AD725A7A}"/>
          </ac:spMkLst>
        </pc:spChg>
        <pc:spChg chg="mod">
          <ac:chgData name="松島英洋" userId="ad81d369-4a7e-417b-9a8f-f061c4c269f1" providerId="ADAL" clId="{74FA3D77-6EFD-4D17-B290-6930BF931155}" dt="2020-05-26T13:35:20.602" v="9616" actId="14100"/>
          <ac:spMkLst>
            <pc:docMk/>
            <pc:sldMk cId="2924329507" sldId="317"/>
            <ac:spMk id="21" creationId="{24F3FBE1-A3AA-4876-AF35-4F59D920FBF0}"/>
          </ac:spMkLst>
        </pc:spChg>
        <pc:spChg chg="del mod">
          <ac:chgData name="松島英洋" userId="ad81d369-4a7e-417b-9a8f-f061c4c269f1" providerId="ADAL" clId="{74FA3D77-6EFD-4D17-B290-6930BF931155}" dt="2020-05-26T13:09:02.609" v="9580" actId="478"/>
          <ac:spMkLst>
            <pc:docMk/>
            <pc:sldMk cId="2924329507" sldId="317"/>
            <ac:spMk id="23" creationId="{C3AEE3AC-8FE9-45DC-A0AA-02C8A5FEDFCD}"/>
          </ac:spMkLst>
        </pc:spChg>
        <pc:spChg chg="del">
          <ac:chgData name="松島英洋" userId="ad81d369-4a7e-417b-9a8f-f061c4c269f1" providerId="ADAL" clId="{74FA3D77-6EFD-4D17-B290-6930BF931155}" dt="2020-05-26T13:05:43.762" v="9573" actId="478"/>
          <ac:spMkLst>
            <pc:docMk/>
            <pc:sldMk cId="2924329507" sldId="317"/>
            <ac:spMk id="26" creationId="{37291FDC-C4F5-456D-AE07-C7E9767B62B9}"/>
          </ac:spMkLst>
        </pc:spChg>
        <pc:spChg chg="mod">
          <ac:chgData name="松島英洋" userId="ad81d369-4a7e-417b-9a8f-f061c4c269f1" providerId="ADAL" clId="{74FA3D77-6EFD-4D17-B290-6930BF931155}" dt="2020-05-26T13:35:09.183" v="9597" actId="1076"/>
          <ac:spMkLst>
            <pc:docMk/>
            <pc:sldMk cId="2924329507" sldId="317"/>
            <ac:spMk id="27" creationId="{6003010A-B13D-4C0F-8E43-9EF2839DB22E}"/>
          </ac:spMkLst>
        </pc:spChg>
        <pc:spChg chg="mod">
          <ac:chgData name="松島英洋" userId="ad81d369-4a7e-417b-9a8f-f061c4c269f1" providerId="ADAL" clId="{74FA3D77-6EFD-4D17-B290-6930BF931155}" dt="2020-05-26T13:37:06.870" v="9642" actId="1076"/>
          <ac:spMkLst>
            <pc:docMk/>
            <pc:sldMk cId="2924329507" sldId="317"/>
            <ac:spMk id="28" creationId="{97C9B5ED-A0CA-40F5-91BC-33503686D3BD}"/>
          </ac:spMkLst>
        </pc:spChg>
        <pc:spChg chg="mod">
          <ac:chgData name="松島英洋" userId="ad81d369-4a7e-417b-9a8f-f061c4c269f1" providerId="ADAL" clId="{74FA3D77-6EFD-4D17-B290-6930BF931155}" dt="2020-05-26T13:36:06.694" v="9626" actId="1076"/>
          <ac:spMkLst>
            <pc:docMk/>
            <pc:sldMk cId="2924329507" sldId="317"/>
            <ac:spMk id="29" creationId="{CC5443FC-1953-4C47-AF2B-002E9A9F662D}"/>
          </ac:spMkLst>
        </pc:spChg>
        <pc:spChg chg="mod">
          <ac:chgData name="松島英洋" userId="ad81d369-4a7e-417b-9a8f-f061c4c269f1" providerId="ADAL" clId="{74FA3D77-6EFD-4D17-B290-6930BF931155}" dt="2020-05-26T13:36:58.746" v="9640" actId="14100"/>
          <ac:spMkLst>
            <pc:docMk/>
            <pc:sldMk cId="2924329507" sldId="317"/>
            <ac:spMk id="30" creationId="{F4A16AA2-0F6E-4AC2-9D41-E517E2584652}"/>
          </ac:spMkLst>
        </pc:spChg>
        <pc:spChg chg="mod">
          <ac:chgData name="松島英洋" userId="ad81d369-4a7e-417b-9a8f-f061c4c269f1" providerId="ADAL" clId="{74FA3D77-6EFD-4D17-B290-6930BF931155}" dt="2020-05-26T13:36:11.610" v="9628" actId="1076"/>
          <ac:spMkLst>
            <pc:docMk/>
            <pc:sldMk cId="2924329507" sldId="317"/>
            <ac:spMk id="31" creationId="{322D253E-0748-486C-9B51-C3CF53A296EA}"/>
          </ac:spMkLst>
        </pc:spChg>
        <pc:spChg chg="mod">
          <ac:chgData name="松島英洋" userId="ad81d369-4a7e-417b-9a8f-f061c4c269f1" providerId="ADAL" clId="{74FA3D77-6EFD-4D17-B290-6930BF931155}" dt="2020-05-26T13:36:02.643" v="9625" actId="1076"/>
          <ac:spMkLst>
            <pc:docMk/>
            <pc:sldMk cId="2924329507" sldId="317"/>
            <ac:spMk id="32" creationId="{E048EE4E-BACF-4592-BA14-2A496F59C1F7}"/>
          </ac:spMkLst>
        </pc:spChg>
        <pc:spChg chg="mod">
          <ac:chgData name="松島英洋" userId="ad81d369-4a7e-417b-9a8f-f061c4c269f1" providerId="ADAL" clId="{74FA3D77-6EFD-4D17-B290-6930BF931155}" dt="2020-05-26T13:36:13.871" v="9629" actId="1076"/>
          <ac:spMkLst>
            <pc:docMk/>
            <pc:sldMk cId="2924329507" sldId="317"/>
            <ac:spMk id="33" creationId="{F79E200E-DF76-46BC-957C-C7D551585B64}"/>
          </ac:spMkLst>
        </pc:spChg>
        <pc:spChg chg="mod">
          <ac:chgData name="松島英洋" userId="ad81d369-4a7e-417b-9a8f-f061c4c269f1" providerId="ADAL" clId="{74FA3D77-6EFD-4D17-B290-6930BF931155}" dt="2020-05-26T13:37:02.516" v="9641" actId="1076"/>
          <ac:spMkLst>
            <pc:docMk/>
            <pc:sldMk cId="2924329507" sldId="317"/>
            <ac:spMk id="34" creationId="{18D84962-3DF1-4529-96EC-1DAC4DC20F2D}"/>
          </ac:spMkLst>
        </pc:spChg>
        <pc:picChg chg="mod modCrop">
          <ac:chgData name="松島英洋" userId="ad81d369-4a7e-417b-9a8f-f061c4c269f1" providerId="ADAL" clId="{74FA3D77-6EFD-4D17-B290-6930BF931155}" dt="2020-05-26T13:35:05.509" v="9596" actId="1076"/>
          <ac:picMkLst>
            <pc:docMk/>
            <pc:sldMk cId="2924329507" sldId="317"/>
            <ac:picMk id="2" creationId="{72DC6B5E-AC34-4898-AD4F-AB131B009B08}"/>
          </ac:picMkLst>
        </pc:picChg>
        <pc:picChg chg="mod">
          <ac:chgData name="松島英洋" userId="ad81d369-4a7e-417b-9a8f-f061c4c269f1" providerId="ADAL" clId="{74FA3D77-6EFD-4D17-B290-6930BF931155}" dt="2020-05-26T13:35:51.315" v="9623" actId="14826"/>
          <ac:picMkLst>
            <pc:docMk/>
            <pc:sldMk cId="2924329507" sldId="317"/>
            <ac:picMk id="6" creationId="{9CC6BDC5-69B4-42A3-9862-2AF5DC6BA930}"/>
          </ac:picMkLst>
        </pc:picChg>
        <pc:picChg chg="del">
          <ac:chgData name="松島英洋" userId="ad81d369-4a7e-417b-9a8f-f061c4c269f1" providerId="ADAL" clId="{74FA3D77-6EFD-4D17-B290-6930BF931155}" dt="2020-05-26T13:05:22.542" v="9496" actId="478"/>
          <ac:picMkLst>
            <pc:docMk/>
            <pc:sldMk cId="2924329507" sldId="317"/>
            <ac:picMk id="7" creationId="{488FA603-7B22-45E5-986A-2ECA9D83651C}"/>
          </ac:picMkLst>
        </pc:picChg>
        <pc:picChg chg="mod">
          <ac:chgData name="松島英洋" userId="ad81d369-4a7e-417b-9a8f-f061c4c269f1" providerId="ADAL" clId="{74FA3D77-6EFD-4D17-B290-6930BF931155}" dt="2020-05-26T13:36:54.798" v="9638" actId="14100"/>
          <ac:picMkLst>
            <pc:docMk/>
            <pc:sldMk cId="2924329507" sldId="317"/>
            <ac:picMk id="12" creationId="{BAB98DB7-A282-4002-A3D3-DBF365CCCE5A}"/>
          </ac:picMkLst>
        </pc:picChg>
        <pc:picChg chg="add mod">
          <ac:chgData name="松島英洋" userId="ad81d369-4a7e-417b-9a8f-f061c4c269f1" providerId="ADAL" clId="{74FA3D77-6EFD-4D17-B290-6930BF931155}" dt="2020-05-26T13:07:29.724" v="9576" actId="14100"/>
          <ac:picMkLst>
            <pc:docMk/>
            <pc:sldMk cId="2924329507" sldId="317"/>
            <ac:picMk id="14" creationId="{8305E217-AF22-4A85-BA61-0EF93807A64D}"/>
          </ac:picMkLst>
        </pc:picChg>
        <pc:picChg chg="add del mod">
          <ac:chgData name="松島英洋" userId="ad81d369-4a7e-417b-9a8f-f061c4c269f1" providerId="ADAL" clId="{74FA3D77-6EFD-4D17-B290-6930BF931155}" dt="2020-05-26T13:34:41.797" v="9587" actId="21"/>
          <ac:picMkLst>
            <pc:docMk/>
            <pc:sldMk cId="2924329507" sldId="317"/>
            <ac:picMk id="16" creationId="{B2E6457E-074D-41F1-8D6D-E6B4AE61EA14}"/>
          </ac:picMkLst>
        </pc:picChg>
        <pc:picChg chg="add del mod modCrop">
          <ac:chgData name="松島英洋" userId="ad81d369-4a7e-417b-9a8f-f061c4c269f1" providerId="ADAL" clId="{74FA3D77-6EFD-4D17-B290-6930BF931155}" dt="2020-05-26T13:35:48.457" v="9622" actId="21"/>
          <ac:picMkLst>
            <pc:docMk/>
            <pc:sldMk cId="2924329507" sldId="317"/>
            <ac:picMk id="19" creationId="{74E90B8F-5754-47D7-B56D-21D0C529908D}"/>
          </ac:picMkLst>
        </pc:picChg>
        <pc:picChg chg="add del mod modCrop">
          <ac:chgData name="松島英洋" userId="ad81d369-4a7e-417b-9a8f-f061c4c269f1" providerId="ADAL" clId="{74FA3D77-6EFD-4D17-B290-6930BF931155}" dt="2020-05-26T13:36:37.957" v="9636" actId="21"/>
          <ac:picMkLst>
            <pc:docMk/>
            <pc:sldMk cId="2924329507" sldId="317"/>
            <ac:picMk id="22" creationId="{3A86F056-746B-4959-98DD-D3CA720A2A70}"/>
          </ac:picMkLst>
        </pc:picChg>
      </pc:sldChg>
      <pc:sldChg chg="addSp delSp modSp add mod">
        <pc:chgData name="松島英洋" userId="ad81d369-4a7e-417b-9a8f-f061c4c269f1" providerId="ADAL" clId="{74FA3D77-6EFD-4D17-B290-6930BF931155}" dt="2020-05-26T13:55:00.370" v="10166" actId="20577"/>
        <pc:sldMkLst>
          <pc:docMk/>
          <pc:sldMk cId="2084082164" sldId="318"/>
        </pc:sldMkLst>
        <pc:spChg chg="mod">
          <ac:chgData name="松島英洋" userId="ad81d369-4a7e-417b-9a8f-f061c4c269f1" providerId="ADAL" clId="{74FA3D77-6EFD-4D17-B290-6930BF931155}" dt="2020-05-26T13:49:14.731" v="10113" actId="20577"/>
          <ac:spMkLst>
            <pc:docMk/>
            <pc:sldMk cId="2084082164" sldId="318"/>
            <ac:spMk id="2" creationId="{D694203A-5C60-48B0-904C-E88E388EBCE4}"/>
          </ac:spMkLst>
        </pc:spChg>
        <pc:spChg chg="mod">
          <ac:chgData name="松島英洋" userId="ad81d369-4a7e-417b-9a8f-f061c4c269f1" providerId="ADAL" clId="{74FA3D77-6EFD-4D17-B290-6930BF931155}" dt="2020-05-26T13:43:28.095" v="9745"/>
          <ac:spMkLst>
            <pc:docMk/>
            <pc:sldMk cId="2084082164" sldId="318"/>
            <ac:spMk id="3" creationId="{1C9A04CC-26ED-471F-89D0-AAEAC863E3D1}"/>
          </ac:spMkLst>
        </pc:spChg>
        <pc:spChg chg="mod">
          <ac:chgData name="松島英洋" userId="ad81d369-4a7e-417b-9a8f-f061c4c269f1" providerId="ADAL" clId="{74FA3D77-6EFD-4D17-B290-6930BF931155}" dt="2020-05-26T13:43:28.095" v="9745"/>
          <ac:spMkLst>
            <pc:docMk/>
            <pc:sldMk cId="2084082164" sldId="318"/>
            <ac:spMk id="4" creationId="{BAA4631A-CA42-4AB2-8F06-1CB09FC689B1}"/>
          </ac:spMkLst>
        </pc:spChg>
        <pc:spChg chg="add del mod">
          <ac:chgData name="松島英洋" userId="ad81d369-4a7e-417b-9a8f-f061c4c269f1" providerId="ADAL" clId="{74FA3D77-6EFD-4D17-B290-6930BF931155}" dt="2020-05-26T13:39:17.292" v="9696"/>
          <ac:spMkLst>
            <pc:docMk/>
            <pc:sldMk cId="2084082164" sldId="318"/>
            <ac:spMk id="6" creationId="{D06FF7CD-DC7A-411F-B4D9-C4B102CC27CC}"/>
          </ac:spMkLst>
        </pc:spChg>
        <pc:spChg chg="mod">
          <ac:chgData name="松島英洋" userId="ad81d369-4a7e-417b-9a8f-f061c4c269f1" providerId="ADAL" clId="{74FA3D77-6EFD-4D17-B290-6930BF931155}" dt="2020-05-26T13:45:16.991" v="9935" actId="1076"/>
          <ac:spMkLst>
            <pc:docMk/>
            <pc:sldMk cId="2084082164" sldId="318"/>
            <ac:spMk id="7" creationId="{4E618621-5A30-4DBD-9779-284912D4132A}"/>
          </ac:spMkLst>
        </pc:spChg>
        <pc:spChg chg="mod">
          <ac:chgData name="松島英洋" userId="ad81d369-4a7e-417b-9a8f-f061c4c269f1" providerId="ADAL" clId="{74FA3D77-6EFD-4D17-B290-6930BF931155}" dt="2020-05-26T13:43:28.095" v="9745"/>
          <ac:spMkLst>
            <pc:docMk/>
            <pc:sldMk cId="2084082164" sldId="318"/>
            <ac:spMk id="8" creationId="{F643FD30-D6CD-4C71-95DD-7458D2EF0B2D}"/>
          </ac:spMkLst>
        </pc:spChg>
        <pc:spChg chg="del mod">
          <ac:chgData name="松島英洋" userId="ad81d369-4a7e-417b-9a8f-f061c4c269f1" providerId="ADAL" clId="{74FA3D77-6EFD-4D17-B290-6930BF931155}" dt="2020-05-26T13:40:43.038" v="9711" actId="478"/>
          <ac:spMkLst>
            <pc:docMk/>
            <pc:sldMk cId="2084082164" sldId="318"/>
            <ac:spMk id="10" creationId="{70C451F7-3175-4FAD-B186-D28FE852069E}"/>
          </ac:spMkLst>
        </pc:spChg>
        <pc:spChg chg="del">
          <ac:chgData name="松島英洋" userId="ad81d369-4a7e-417b-9a8f-f061c4c269f1" providerId="ADAL" clId="{74FA3D77-6EFD-4D17-B290-6930BF931155}" dt="2020-05-26T13:51:48.146" v="10128" actId="478"/>
          <ac:spMkLst>
            <pc:docMk/>
            <pc:sldMk cId="2084082164" sldId="318"/>
            <ac:spMk id="19" creationId="{B264A25F-A5FF-49FB-8780-9B864ED4CAD0}"/>
          </ac:spMkLst>
        </pc:spChg>
        <pc:spChg chg="mod">
          <ac:chgData name="松島英洋" userId="ad81d369-4a7e-417b-9a8f-f061c4c269f1" providerId="ADAL" clId="{74FA3D77-6EFD-4D17-B290-6930BF931155}" dt="2020-05-26T13:51:53" v="10129" actId="1076"/>
          <ac:spMkLst>
            <pc:docMk/>
            <pc:sldMk cId="2084082164" sldId="318"/>
            <ac:spMk id="23" creationId="{C559BD3B-89D8-4691-B08F-B496654D679A}"/>
          </ac:spMkLst>
        </pc:spChg>
        <pc:spChg chg="add mod">
          <ac:chgData name="松島英洋" userId="ad81d369-4a7e-417b-9a8f-f061c4c269f1" providerId="ADAL" clId="{74FA3D77-6EFD-4D17-B290-6930BF931155}" dt="2020-05-26T13:45:43.137" v="9946" actId="1076"/>
          <ac:spMkLst>
            <pc:docMk/>
            <pc:sldMk cId="2084082164" sldId="318"/>
            <ac:spMk id="24" creationId="{2EB5E799-F3E8-4A2E-9146-9D2BBE445BF3}"/>
          </ac:spMkLst>
        </pc:spChg>
        <pc:spChg chg="add del mod">
          <ac:chgData name="松島英洋" userId="ad81d369-4a7e-417b-9a8f-f061c4c269f1" providerId="ADAL" clId="{74FA3D77-6EFD-4D17-B290-6930BF931155}" dt="2020-05-26T13:42:59.319" v="9738" actId="478"/>
          <ac:spMkLst>
            <pc:docMk/>
            <pc:sldMk cId="2084082164" sldId="318"/>
            <ac:spMk id="27" creationId="{82EFEE21-00A7-4E66-837B-FE87B5C971FD}"/>
          </ac:spMkLst>
        </pc:spChg>
        <pc:spChg chg="mod">
          <ac:chgData name="松島英洋" userId="ad81d369-4a7e-417b-9a8f-f061c4c269f1" providerId="ADAL" clId="{74FA3D77-6EFD-4D17-B290-6930BF931155}" dt="2020-05-26T13:52:07.433" v="10133" actId="14100"/>
          <ac:spMkLst>
            <pc:docMk/>
            <pc:sldMk cId="2084082164" sldId="318"/>
            <ac:spMk id="31" creationId="{1753BC5B-B75C-4880-9E0D-3FB895CDF89F}"/>
          </ac:spMkLst>
        </pc:spChg>
        <pc:spChg chg="del mod">
          <ac:chgData name="松島英洋" userId="ad81d369-4a7e-417b-9a8f-f061c4c269f1" providerId="ADAL" clId="{74FA3D77-6EFD-4D17-B290-6930BF931155}" dt="2020-05-26T13:52:10.421" v="10135" actId="478"/>
          <ac:spMkLst>
            <pc:docMk/>
            <pc:sldMk cId="2084082164" sldId="318"/>
            <ac:spMk id="32" creationId="{74D356F9-C87E-482B-8F9E-55AB760670B0}"/>
          </ac:spMkLst>
        </pc:spChg>
        <pc:spChg chg="del">
          <ac:chgData name="松島英洋" userId="ad81d369-4a7e-417b-9a8f-f061c4c269f1" providerId="ADAL" clId="{74FA3D77-6EFD-4D17-B290-6930BF931155}" dt="2020-05-26T13:39:27.593" v="9701" actId="478"/>
          <ac:spMkLst>
            <pc:docMk/>
            <pc:sldMk cId="2084082164" sldId="318"/>
            <ac:spMk id="33" creationId="{DAA4AB58-71E2-4D72-8B53-DBCA10EE37F9}"/>
          </ac:spMkLst>
        </pc:spChg>
        <pc:spChg chg="add mod">
          <ac:chgData name="松島英洋" userId="ad81d369-4a7e-417b-9a8f-f061c4c269f1" providerId="ADAL" clId="{74FA3D77-6EFD-4D17-B290-6930BF931155}" dt="2020-05-26T13:44:52.108" v="9929" actId="1037"/>
          <ac:spMkLst>
            <pc:docMk/>
            <pc:sldMk cId="2084082164" sldId="318"/>
            <ac:spMk id="35" creationId="{24D88D6E-4509-4C01-AE17-C39E25309F2B}"/>
          </ac:spMkLst>
        </pc:spChg>
        <pc:spChg chg="add mod">
          <ac:chgData name="松島英洋" userId="ad81d369-4a7e-417b-9a8f-f061c4c269f1" providerId="ADAL" clId="{74FA3D77-6EFD-4D17-B290-6930BF931155}" dt="2020-05-26T13:42:35.407" v="9734" actId="1076"/>
          <ac:spMkLst>
            <pc:docMk/>
            <pc:sldMk cId="2084082164" sldId="318"/>
            <ac:spMk id="36" creationId="{F461E78F-CF44-4723-A078-FCBFF8CC5BAB}"/>
          </ac:spMkLst>
        </pc:spChg>
        <pc:spChg chg="add mod">
          <ac:chgData name="松島英洋" userId="ad81d369-4a7e-417b-9a8f-f061c4c269f1" providerId="ADAL" clId="{74FA3D77-6EFD-4D17-B290-6930BF931155}" dt="2020-05-26T13:45:29.659" v="9941" actId="14100"/>
          <ac:spMkLst>
            <pc:docMk/>
            <pc:sldMk cId="2084082164" sldId="318"/>
            <ac:spMk id="38" creationId="{0C796CFC-0242-4B56-BEBD-BA112ACD4F55}"/>
          </ac:spMkLst>
        </pc:spChg>
        <pc:spChg chg="add mod">
          <ac:chgData name="松島英洋" userId="ad81d369-4a7e-417b-9a8f-f061c4c269f1" providerId="ADAL" clId="{74FA3D77-6EFD-4D17-B290-6930BF931155}" dt="2020-05-26T13:45:53.251" v="9950" actId="14100"/>
          <ac:spMkLst>
            <pc:docMk/>
            <pc:sldMk cId="2084082164" sldId="318"/>
            <ac:spMk id="41" creationId="{A657BFC3-58B9-4F15-B54A-7425F6F411B2}"/>
          </ac:spMkLst>
        </pc:spChg>
        <pc:spChg chg="add mod ord">
          <ac:chgData name="松島英洋" userId="ad81d369-4a7e-417b-9a8f-f061c4c269f1" providerId="ADAL" clId="{74FA3D77-6EFD-4D17-B290-6930BF931155}" dt="2020-05-26T13:47:38.779" v="10012" actId="166"/>
          <ac:spMkLst>
            <pc:docMk/>
            <pc:sldMk cId="2084082164" sldId="318"/>
            <ac:spMk id="47" creationId="{3AD69355-C9FE-4CCF-9DD0-D0117F5B1D4C}"/>
          </ac:spMkLst>
        </pc:spChg>
        <pc:spChg chg="add mod">
          <ac:chgData name="松島英洋" userId="ad81d369-4a7e-417b-9a8f-f061c4c269f1" providerId="ADAL" clId="{74FA3D77-6EFD-4D17-B290-6930BF931155}" dt="2020-05-26T13:47:29.842" v="10011" actId="1582"/>
          <ac:spMkLst>
            <pc:docMk/>
            <pc:sldMk cId="2084082164" sldId="318"/>
            <ac:spMk id="48" creationId="{A91BE2BC-A458-4FDB-979D-0C458C302A55}"/>
          </ac:spMkLst>
        </pc:spChg>
        <pc:spChg chg="add mod">
          <ac:chgData name="松島英洋" userId="ad81d369-4a7e-417b-9a8f-f061c4c269f1" providerId="ADAL" clId="{74FA3D77-6EFD-4D17-B290-6930BF931155}" dt="2020-05-26T13:48:03.503" v="10089" actId="14100"/>
          <ac:spMkLst>
            <pc:docMk/>
            <pc:sldMk cId="2084082164" sldId="318"/>
            <ac:spMk id="49" creationId="{892863EC-9EE6-4BEF-8985-51FACD5FE112}"/>
          </ac:spMkLst>
        </pc:spChg>
        <pc:spChg chg="add del mod">
          <ac:chgData name="松島英洋" userId="ad81d369-4a7e-417b-9a8f-f061c4c269f1" providerId="ADAL" clId="{74FA3D77-6EFD-4D17-B290-6930BF931155}" dt="2020-05-26T13:51:21.682" v="10119" actId="478"/>
          <ac:spMkLst>
            <pc:docMk/>
            <pc:sldMk cId="2084082164" sldId="318"/>
            <ac:spMk id="54" creationId="{85F89590-8F5F-422D-AD92-5AA3E0EE5907}"/>
          </ac:spMkLst>
        </pc:spChg>
        <pc:spChg chg="add mod">
          <ac:chgData name="松島英洋" userId="ad81d369-4a7e-417b-9a8f-f061c4c269f1" providerId="ADAL" clId="{74FA3D77-6EFD-4D17-B290-6930BF931155}" dt="2020-05-26T13:53:27.950" v="10152" actId="14100"/>
          <ac:spMkLst>
            <pc:docMk/>
            <pc:sldMk cId="2084082164" sldId="318"/>
            <ac:spMk id="63" creationId="{49ECE367-5949-4668-ABE0-AC030B08D079}"/>
          </ac:spMkLst>
        </pc:spChg>
        <pc:spChg chg="add mod">
          <ac:chgData name="松島英洋" userId="ad81d369-4a7e-417b-9a8f-f061c4c269f1" providerId="ADAL" clId="{74FA3D77-6EFD-4D17-B290-6930BF931155}" dt="2020-05-26T13:54:22.157" v="10154" actId="1076"/>
          <ac:spMkLst>
            <pc:docMk/>
            <pc:sldMk cId="2084082164" sldId="318"/>
            <ac:spMk id="64" creationId="{BB03045F-A3AD-4912-BFD4-E49348F0FAE4}"/>
          </ac:spMkLst>
        </pc:spChg>
        <pc:spChg chg="add mod">
          <ac:chgData name="松島英洋" userId="ad81d369-4a7e-417b-9a8f-f061c4c269f1" providerId="ADAL" clId="{74FA3D77-6EFD-4D17-B290-6930BF931155}" dt="2020-05-26T13:54:33.201" v="10158" actId="1076"/>
          <ac:spMkLst>
            <pc:docMk/>
            <pc:sldMk cId="2084082164" sldId="318"/>
            <ac:spMk id="65" creationId="{C63829AF-B849-4D01-B1D0-1547F5C32432}"/>
          </ac:spMkLst>
        </pc:spChg>
        <pc:spChg chg="add mod">
          <ac:chgData name="松島英洋" userId="ad81d369-4a7e-417b-9a8f-f061c4c269f1" providerId="ADAL" clId="{74FA3D77-6EFD-4D17-B290-6930BF931155}" dt="2020-05-26T13:54:42.608" v="10160" actId="1076"/>
          <ac:spMkLst>
            <pc:docMk/>
            <pc:sldMk cId="2084082164" sldId="318"/>
            <ac:spMk id="66" creationId="{4474B4D9-E414-44AC-B081-6CA3A1E5900C}"/>
          </ac:spMkLst>
        </pc:spChg>
        <pc:spChg chg="add mod">
          <ac:chgData name="松島英洋" userId="ad81d369-4a7e-417b-9a8f-f061c4c269f1" providerId="ADAL" clId="{74FA3D77-6EFD-4D17-B290-6930BF931155}" dt="2020-05-26T13:54:50.831" v="10163" actId="20577"/>
          <ac:spMkLst>
            <pc:docMk/>
            <pc:sldMk cId="2084082164" sldId="318"/>
            <ac:spMk id="67" creationId="{1AA2FA26-800D-4C27-AA36-5DAFAA4305CC}"/>
          </ac:spMkLst>
        </pc:spChg>
        <pc:spChg chg="add mod">
          <ac:chgData name="松島英洋" userId="ad81d369-4a7e-417b-9a8f-f061c4c269f1" providerId="ADAL" clId="{74FA3D77-6EFD-4D17-B290-6930BF931155}" dt="2020-05-26T13:55:00.370" v="10166" actId="20577"/>
          <ac:spMkLst>
            <pc:docMk/>
            <pc:sldMk cId="2084082164" sldId="318"/>
            <ac:spMk id="68" creationId="{5C7D1CF1-2214-4A5C-A0F0-8EF90705EB0B}"/>
          </ac:spMkLst>
        </pc:spChg>
        <pc:picChg chg="del">
          <ac:chgData name="松島英洋" userId="ad81d369-4a7e-417b-9a8f-f061c4c269f1" providerId="ADAL" clId="{74FA3D77-6EFD-4D17-B290-6930BF931155}" dt="2020-05-26T13:39:13.181" v="9694" actId="478"/>
          <ac:picMkLst>
            <pc:docMk/>
            <pc:sldMk cId="2084082164" sldId="318"/>
            <ac:picMk id="11" creationId="{E1DC4BB3-A9A3-4011-9B0F-B021B1E010BB}"/>
          </ac:picMkLst>
        </pc:picChg>
        <pc:picChg chg="mod">
          <ac:chgData name="松島英洋" userId="ad81d369-4a7e-417b-9a8f-f061c4c269f1" providerId="ADAL" clId="{74FA3D77-6EFD-4D17-B290-6930BF931155}" dt="2020-05-26T13:51:53" v="10129" actId="1076"/>
          <ac:picMkLst>
            <pc:docMk/>
            <pc:sldMk cId="2084082164" sldId="318"/>
            <ac:picMk id="17" creationId="{E0617805-B522-464F-B48F-DF1E63B6F699}"/>
          </ac:picMkLst>
        </pc:picChg>
        <pc:picChg chg="add del mod">
          <ac:chgData name="松島英洋" userId="ad81d369-4a7e-417b-9a8f-f061c4c269f1" providerId="ADAL" clId="{74FA3D77-6EFD-4D17-B290-6930BF931155}" dt="2020-05-26T13:39:16.379" v="9695" actId="21"/>
          <ac:picMkLst>
            <pc:docMk/>
            <pc:sldMk cId="2084082164" sldId="318"/>
            <ac:picMk id="18" creationId="{0C546279-0323-4D54-BD30-090FA12CEA5C}"/>
          </ac:picMkLst>
        </pc:picChg>
        <pc:picChg chg="add mod">
          <ac:chgData name="松島英洋" userId="ad81d369-4a7e-417b-9a8f-f061c4c269f1" providerId="ADAL" clId="{74FA3D77-6EFD-4D17-B290-6930BF931155}" dt="2020-05-26T13:43:28.095" v="9745"/>
          <ac:picMkLst>
            <pc:docMk/>
            <pc:sldMk cId="2084082164" sldId="318"/>
            <ac:picMk id="21" creationId="{DAF941AE-D455-4934-AD90-B2AA3DE3349D}"/>
          </ac:picMkLst>
        </pc:picChg>
        <pc:picChg chg="add mod modCrop">
          <ac:chgData name="松島英洋" userId="ad81d369-4a7e-417b-9a8f-f061c4c269f1" providerId="ADAL" clId="{74FA3D77-6EFD-4D17-B290-6930BF931155}" dt="2020-05-26T13:45:12.841" v="9934" actId="732"/>
          <ac:picMkLst>
            <pc:docMk/>
            <pc:sldMk cId="2084082164" sldId="318"/>
            <ac:picMk id="22" creationId="{991333E3-22FA-4AED-B201-87080BF45859}"/>
          </ac:picMkLst>
        </pc:picChg>
        <pc:picChg chg="add del mod">
          <ac:chgData name="松島英洋" userId="ad81d369-4a7e-417b-9a8f-f061c4c269f1" providerId="ADAL" clId="{74FA3D77-6EFD-4D17-B290-6930BF931155}" dt="2020-05-26T13:51:55.260" v="10130" actId="1076"/>
          <ac:picMkLst>
            <pc:docMk/>
            <pc:sldMk cId="2084082164" sldId="318"/>
            <ac:picMk id="28" creationId="{16F0D8B5-E579-4942-A74F-72B3C45C9DF8}"/>
          </ac:picMkLst>
        </pc:picChg>
        <pc:picChg chg="add mod">
          <ac:chgData name="松島英洋" userId="ad81d369-4a7e-417b-9a8f-f061c4c269f1" providerId="ADAL" clId="{74FA3D77-6EFD-4D17-B290-6930BF931155}" dt="2020-05-26T13:42:35.407" v="9734" actId="1076"/>
          <ac:picMkLst>
            <pc:docMk/>
            <pc:sldMk cId="2084082164" sldId="318"/>
            <ac:picMk id="37" creationId="{AB961D0C-19E5-4190-8357-F3E1856A61C6}"/>
          </ac:picMkLst>
        </pc:picChg>
        <pc:picChg chg="add mod modCrop">
          <ac:chgData name="松島英洋" userId="ad81d369-4a7e-417b-9a8f-f061c4c269f1" providerId="ADAL" clId="{74FA3D77-6EFD-4D17-B290-6930BF931155}" dt="2020-05-26T13:45:59.269" v="9952" actId="1076"/>
          <ac:picMkLst>
            <pc:docMk/>
            <pc:sldMk cId="2084082164" sldId="318"/>
            <ac:picMk id="39" creationId="{BD60AE3A-125A-447F-A8AB-3DECDA4D47FA}"/>
          </ac:picMkLst>
        </pc:picChg>
        <pc:picChg chg="add del mod">
          <ac:chgData name="松島英洋" userId="ad81d369-4a7e-417b-9a8f-f061c4c269f1" providerId="ADAL" clId="{74FA3D77-6EFD-4D17-B290-6930BF931155}" dt="2020-05-26T13:51:36.843" v="10126" actId="21"/>
          <ac:picMkLst>
            <pc:docMk/>
            <pc:sldMk cId="2084082164" sldId="318"/>
            <ac:picMk id="52" creationId="{09F484E6-756A-4436-B4D3-904919D319FF}"/>
          </ac:picMkLst>
        </pc:picChg>
        <pc:picChg chg="add mod modCrop">
          <ac:chgData name="松島英洋" userId="ad81d369-4a7e-417b-9a8f-f061c4c269f1" providerId="ADAL" clId="{74FA3D77-6EFD-4D17-B290-6930BF931155}" dt="2020-05-26T13:53:04.943" v="10144" actId="1076"/>
          <ac:picMkLst>
            <pc:docMk/>
            <pc:sldMk cId="2084082164" sldId="318"/>
            <ac:picMk id="59" creationId="{5FE83243-BA80-476D-9AC8-5ECE567E04C7}"/>
          </ac:picMkLst>
        </pc:picChg>
        <pc:cxnChg chg="mod">
          <ac:chgData name="松島英洋" userId="ad81d369-4a7e-417b-9a8f-f061c4c269f1" providerId="ADAL" clId="{74FA3D77-6EFD-4D17-B290-6930BF931155}" dt="2020-05-26T13:52:02.642" v="10131" actId="14100"/>
          <ac:cxnSpMkLst>
            <pc:docMk/>
            <pc:sldMk cId="2084082164" sldId="318"/>
            <ac:cxnSpMk id="20" creationId="{E101D89C-B5FC-4802-BE5F-0076FA626D37}"/>
          </ac:cxnSpMkLst>
        </pc:cxnChg>
        <pc:cxnChg chg="add mod">
          <ac:chgData name="松島英洋" userId="ad81d369-4a7e-417b-9a8f-f061c4c269f1" providerId="ADAL" clId="{74FA3D77-6EFD-4D17-B290-6930BF931155}" dt="2020-05-26T13:45:43.137" v="9946" actId="1076"/>
          <ac:cxnSpMkLst>
            <pc:docMk/>
            <pc:sldMk cId="2084082164" sldId="318"/>
            <ac:cxnSpMk id="25" creationId="{6CE6B978-490B-4E60-85CD-115E6E59222B}"/>
          </ac:cxnSpMkLst>
        </pc:cxnChg>
        <pc:cxnChg chg="mod">
          <ac:chgData name="松島英洋" userId="ad81d369-4a7e-417b-9a8f-f061c4c269f1" providerId="ADAL" clId="{74FA3D77-6EFD-4D17-B290-6930BF931155}" dt="2020-05-26T13:48:07.913" v="10090" actId="14100"/>
          <ac:cxnSpMkLst>
            <pc:docMk/>
            <pc:sldMk cId="2084082164" sldId="318"/>
            <ac:cxnSpMk id="34" creationId="{C2A77E27-211A-41E6-8E4F-85D905A142C5}"/>
          </ac:cxnSpMkLst>
        </pc:cxnChg>
        <pc:cxnChg chg="add mod">
          <ac:chgData name="松島英洋" userId="ad81d369-4a7e-417b-9a8f-f061c4c269f1" providerId="ADAL" clId="{74FA3D77-6EFD-4D17-B290-6930BF931155}" dt="2020-05-26T13:45:59.269" v="9952" actId="1076"/>
          <ac:cxnSpMkLst>
            <pc:docMk/>
            <pc:sldMk cId="2084082164" sldId="318"/>
            <ac:cxnSpMk id="42" creationId="{4E586927-3162-4966-A683-25D7CEB7D0BC}"/>
          </ac:cxnSpMkLst>
        </pc:cxnChg>
        <pc:cxnChg chg="add mod">
          <ac:chgData name="松島英洋" userId="ad81d369-4a7e-417b-9a8f-f061c4c269f1" providerId="ADAL" clId="{74FA3D77-6EFD-4D17-B290-6930BF931155}" dt="2020-05-26T13:53:15.856" v="10148" actId="14100"/>
          <ac:cxnSpMkLst>
            <pc:docMk/>
            <pc:sldMk cId="2084082164" sldId="318"/>
            <ac:cxnSpMk id="60" creationId="{A6E09A9B-4873-4C5A-A6B7-1190DD5B9E88}"/>
          </ac:cxnSpMkLst>
        </pc:cxnChg>
      </pc:sldChg>
      <pc:sldChg chg="addSp delSp modSp add mod">
        <pc:chgData name="松島英洋" userId="ad81d369-4a7e-417b-9a8f-f061c4c269f1" providerId="ADAL" clId="{74FA3D77-6EFD-4D17-B290-6930BF931155}" dt="2020-05-26T14:25:07.400" v="11618" actId="20577"/>
        <pc:sldMkLst>
          <pc:docMk/>
          <pc:sldMk cId="4121387172" sldId="319"/>
        </pc:sldMkLst>
        <pc:spChg chg="mod">
          <ac:chgData name="松島英洋" userId="ad81d369-4a7e-417b-9a8f-f061c4c269f1" providerId="ADAL" clId="{74FA3D77-6EFD-4D17-B290-6930BF931155}" dt="2020-05-26T14:18:26.920" v="10829"/>
          <ac:spMkLst>
            <pc:docMk/>
            <pc:sldMk cId="4121387172" sldId="319"/>
            <ac:spMk id="2" creationId="{D694203A-5C60-48B0-904C-E88E388EBCE4}"/>
          </ac:spMkLst>
        </pc:spChg>
        <pc:spChg chg="del mod">
          <ac:chgData name="松島英洋" userId="ad81d369-4a7e-417b-9a8f-f061c4c269f1" providerId="ADAL" clId="{74FA3D77-6EFD-4D17-B290-6930BF931155}" dt="2020-05-26T14:01:56.458" v="10277" actId="478"/>
          <ac:spMkLst>
            <pc:docMk/>
            <pc:sldMk cId="4121387172" sldId="319"/>
            <ac:spMk id="3" creationId="{1C9A04CC-26ED-471F-89D0-AAEAC863E3D1}"/>
          </ac:spMkLst>
        </pc:spChg>
        <pc:spChg chg="del mod">
          <ac:chgData name="松島英洋" userId="ad81d369-4a7e-417b-9a8f-f061c4c269f1" providerId="ADAL" clId="{74FA3D77-6EFD-4D17-B290-6930BF931155}" dt="2020-05-26T14:01:46.607" v="10273" actId="478"/>
          <ac:spMkLst>
            <pc:docMk/>
            <pc:sldMk cId="4121387172" sldId="319"/>
            <ac:spMk id="4" creationId="{BAA4631A-CA42-4AB2-8F06-1CB09FC689B1}"/>
          </ac:spMkLst>
        </pc:spChg>
        <pc:spChg chg="mod">
          <ac:chgData name="松島英洋" userId="ad81d369-4a7e-417b-9a8f-f061c4c269f1" providerId="ADAL" clId="{74FA3D77-6EFD-4D17-B290-6930BF931155}" dt="2020-05-26T14:01:40.213" v="10271"/>
          <ac:spMkLst>
            <pc:docMk/>
            <pc:sldMk cId="4121387172" sldId="319"/>
            <ac:spMk id="7" creationId="{4E618621-5A30-4DBD-9779-284912D4132A}"/>
          </ac:spMkLst>
        </pc:spChg>
        <pc:spChg chg="mod">
          <ac:chgData name="松島英洋" userId="ad81d369-4a7e-417b-9a8f-f061c4c269f1" providerId="ADAL" clId="{74FA3D77-6EFD-4D17-B290-6930BF931155}" dt="2020-05-26T14:01:40.213" v="10271"/>
          <ac:spMkLst>
            <pc:docMk/>
            <pc:sldMk cId="4121387172" sldId="319"/>
            <ac:spMk id="8" creationId="{F643FD30-D6CD-4C71-95DD-7458D2EF0B2D}"/>
          </ac:spMkLst>
        </pc:spChg>
        <pc:spChg chg="del">
          <ac:chgData name="松島英洋" userId="ad81d369-4a7e-417b-9a8f-f061c4c269f1" providerId="ADAL" clId="{74FA3D77-6EFD-4D17-B290-6930BF931155}" dt="2020-05-26T14:01:48.158" v="10274" actId="478"/>
          <ac:spMkLst>
            <pc:docMk/>
            <pc:sldMk cId="4121387172" sldId="319"/>
            <ac:spMk id="23" creationId="{C559BD3B-89D8-4691-B08F-B496654D679A}"/>
          </ac:spMkLst>
        </pc:spChg>
        <pc:spChg chg="mod">
          <ac:chgData name="松島英洋" userId="ad81d369-4a7e-417b-9a8f-f061c4c269f1" providerId="ADAL" clId="{74FA3D77-6EFD-4D17-B290-6930BF931155}" dt="2020-05-26T14:19:46.327" v="10914" actId="1076"/>
          <ac:spMkLst>
            <pc:docMk/>
            <pc:sldMk cId="4121387172" sldId="319"/>
            <ac:spMk id="24" creationId="{2EB5E799-F3E8-4A2E-9146-9D2BBE445BF3}"/>
          </ac:spMkLst>
        </pc:spChg>
        <pc:spChg chg="mod">
          <ac:chgData name="松島英洋" userId="ad81d369-4a7e-417b-9a8f-f061c4c269f1" providerId="ADAL" clId="{74FA3D77-6EFD-4D17-B290-6930BF931155}" dt="2020-05-26T14:13:07.776" v="10454" actId="1037"/>
          <ac:spMkLst>
            <pc:docMk/>
            <pc:sldMk cId="4121387172" sldId="319"/>
            <ac:spMk id="31" creationId="{1753BC5B-B75C-4880-9E0D-3FB895CDF89F}"/>
          </ac:spMkLst>
        </pc:spChg>
        <pc:spChg chg="mod">
          <ac:chgData name="松島英洋" userId="ad81d369-4a7e-417b-9a8f-f061c4c269f1" providerId="ADAL" clId="{74FA3D77-6EFD-4D17-B290-6930BF931155}" dt="2020-05-26T14:19:56.564" v="10915" actId="1076"/>
          <ac:spMkLst>
            <pc:docMk/>
            <pc:sldMk cId="4121387172" sldId="319"/>
            <ac:spMk id="35" creationId="{24D88D6E-4509-4C01-AE17-C39E25309F2B}"/>
          </ac:spMkLst>
        </pc:spChg>
        <pc:spChg chg="mod">
          <ac:chgData name="松島英洋" userId="ad81d369-4a7e-417b-9a8f-f061c4c269f1" providerId="ADAL" clId="{74FA3D77-6EFD-4D17-B290-6930BF931155}" dt="2020-05-26T14:19:40.431" v="10912" actId="1076"/>
          <ac:spMkLst>
            <pc:docMk/>
            <pc:sldMk cId="4121387172" sldId="319"/>
            <ac:spMk id="36" creationId="{F461E78F-CF44-4723-A078-FCBFF8CC5BAB}"/>
          </ac:spMkLst>
        </pc:spChg>
        <pc:spChg chg="mod">
          <ac:chgData name="松島英洋" userId="ad81d369-4a7e-417b-9a8f-f061c4c269f1" providerId="ADAL" clId="{74FA3D77-6EFD-4D17-B290-6930BF931155}" dt="2020-05-26T14:20:20.132" v="10923" actId="14100"/>
          <ac:spMkLst>
            <pc:docMk/>
            <pc:sldMk cId="4121387172" sldId="319"/>
            <ac:spMk id="38" creationId="{0C796CFC-0242-4B56-BEBD-BA112ACD4F55}"/>
          </ac:spMkLst>
        </pc:spChg>
        <pc:spChg chg="del">
          <ac:chgData name="松島英洋" userId="ad81d369-4a7e-417b-9a8f-f061c4c269f1" providerId="ADAL" clId="{74FA3D77-6EFD-4D17-B290-6930BF931155}" dt="2020-05-26T13:58:09.161" v="10223" actId="478"/>
          <ac:spMkLst>
            <pc:docMk/>
            <pc:sldMk cId="4121387172" sldId="319"/>
            <ac:spMk id="41" creationId="{A657BFC3-58B9-4F15-B54A-7425F6F411B2}"/>
          </ac:spMkLst>
        </pc:spChg>
        <pc:spChg chg="add mod">
          <ac:chgData name="松島英洋" userId="ad81d369-4a7e-417b-9a8f-f061c4c269f1" providerId="ADAL" clId="{74FA3D77-6EFD-4D17-B290-6930BF931155}" dt="2020-05-26T14:16:47.505" v="10676" actId="14100"/>
          <ac:spMkLst>
            <pc:docMk/>
            <pc:sldMk cId="4121387172" sldId="319"/>
            <ac:spMk id="44" creationId="{F84A33F8-00D1-41A6-BD26-D7B86A783B6C}"/>
          </ac:spMkLst>
        </pc:spChg>
        <pc:spChg chg="del mod">
          <ac:chgData name="松島英洋" userId="ad81d369-4a7e-417b-9a8f-f061c4c269f1" providerId="ADAL" clId="{74FA3D77-6EFD-4D17-B290-6930BF931155}" dt="2020-05-26T13:58:06.590" v="10222" actId="478"/>
          <ac:spMkLst>
            <pc:docMk/>
            <pc:sldMk cId="4121387172" sldId="319"/>
            <ac:spMk id="47" creationId="{3AD69355-C9FE-4CCF-9DD0-D0117F5B1D4C}"/>
          </ac:spMkLst>
        </pc:spChg>
        <pc:spChg chg="del">
          <ac:chgData name="松島英洋" userId="ad81d369-4a7e-417b-9a8f-f061c4c269f1" providerId="ADAL" clId="{74FA3D77-6EFD-4D17-B290-6930BF931155}" dt="2020-05-26T13:58:02.020" v="10220" actId="478"/>
          <ac:spMkLst>
            <pc:docMk/>
            <pc:sldMk cId="4121387172" sldId="319"/>
            <ac:spMk id="48" creationId="{A91BE2BC-A458-4FDB-979D-0C458C302A55}"/>
          </ac:spMkLst>
        </pc:spChg>
        <pc:spChg chg="del">
          <ac:chgData name="松島英洋" userId="ad81d369-4a7e-417b-9a8f-f061c4c269f1" providerId="ADAL" clId="{74FA3D77-6EFD-4D17-B290-6930BF931155}" dt="2020-05-26T13:58:12.129" v="10227" actId="478"/>
          <ac:spMkLst>
            <pc:docMk/>
            <pc:sldMk cId="4121387172" sldId="319"/>
            <ac:spMk id="49" creationId="{892863EC-9EE6-4BEF-8985-51FACD5FE112}"/>
          </ac:spMkLst>
        </pc:spChg>
        <pc:spChg chg="add mod">
          <ac:chgData name="松島英洋" userId="ad81d369-4a7e-417b-9a8f-f061c4c269f1" providerId="ADAL" clId="{74FA3D77-6EFD-4D17-B290-6930BF931155}" dt="2020-05-26T14:14:36.671" v="10477" actId="1076"/>
          <ac:spMkLst>
            <pc:docMk/>
            <pc:sldMk cId="4121387172" sldId="319"/>
            <ac:spMk id="50" creationId="{B5D27AE7-65DB-42F4-90CF-B0C8A51726FB}"/>
          </ac:spMkLst>
        </pc:spChg>
        <pc:spChg chg="add mod">
          <ac:chgData name="松島英洋" userId="ad81d369-4a7e-417b-9a8f-f061c4c269f1" providerId="ADAL" clId="{74FA3D77-6EFD-4D17-B290-6930BF931155}" dt="2020-05-26T14:14:56.526" v="10482" actId="14100"/>
          <ac:spMkLst>
            <pc:docMk/>
            <pc:sldMk cId="4121387172" sldId="319"/>
            <ac:spMk id="52" creationId="{96ECF3B2-767E-4C09-AA5B-CC19E058E58D}"/>
          </ac:spMkLst>
        </pc:spChg>
        <pc:spChg chg="add mod">
          <ac:chgData name="松島英洋" userId="ad81d369-4a7e-417b-9a8f-f061c4c269f1" providerId="ADAL" clId="{74FA3D77-6EFD-4D17-B290-6930BF931155}" dt="2020-05-26T14:20:29.009" v="10926" actId="1076"/>
          <ac:spMkLst>
            <pc:docMk/>
            <pc:sldMk cId="4121387172" sldId="319"/>
            <ac:spMk id="53" creationId="{443B4641-601A-41BA-BE21-7AFE36D5B911}"/>
          </ac:spMkLst>
        </pc:spChg>
        <pc:spChg chg="add mod">
          <ac:chgData name="松島英洋" userId="ad81d369-4a7e-417b-9a8f-f061c4c269f1" providerId="ADAL" clId="{74FA3D77-6EFD-4D17-B290-6930BF931155}" dt="2020-05-26T14:16:38.697" v="10674" actId="1076"/>
          <ac:spMkLst>
            <pc:docMk/>
            <pc:sldMk cId="4121387172" sldId="319"/>
            <ac:spMk id="54" creationId="{20F12301-1925-48F8-8069-130AD740A978}"/>
          </ac:spMkLst>
        </pc:spChg>
        <pc:spChg chg="add del mod">
          <ac:chgData name="松島英洋" userId="ad81d369-4a7e-417b-9a8f-f061c4c269f1" providerId="ADAL" clId="{74FA3D77-6EFD-4D17-B290-6930BF931155}" dt="2020-05-26T14:16:51.561" v="10678" actId="21"/>
          <ac:spMkLst>
            <pc:docMk/>
            <pc:sldMk cId="4121387172" sldId="319"/>
            <ac:spMk id="55" creationId="{4FE56FAC-EBBD-496C-8B7E-E372F0256D57}"/>
          </ac:spMkLst>
        </pc:spChg>
        <pc:spChg chg="add mod">
          <ac:chgData name="松島英洋" userId="ad81d369-4a7e-417b-9a8f-f061c4c269f1" providerId="ADAL" clId="{74FA3D77-6EFD-4D17-B290-6930BF931155}" dt="2020-05-26T14:17:23.507" v="10795" actId="14100"/>
          <ac:spMkLst>
            <pc:docMk/>
            <pc:sldMk cId="4121387172" sldId="319"/>
            <ac:spMk id="56" creationId="{6B229B8E-1332-4F5A-AECE-C53BB261DF19}"/>
          </ac:spMkLst>
        </pc:spChg>
        <pc:spChg chg="add del mod">
          <ac:chgData name="松島英洋" userId="ad81d369-4a7e-417b-9a8f-f061c4c269f1" providerId="ADAL" clId="{74FA3D77-6EFD-4D17-B290-6930BF931155}" dt="2020-05-26T14:19:13.028" v="10900" actId="478"/>
          <ac:spMkLst>
            <pc:docMk/>
            <pc:sldMk cId="4121387172" sldId="319"/>
            <ac:spMk id="62" creationId="{468CE393-C6B6-4C07-9739-29B6A2815114}"/>
          </ac:spMkLst>
        </pc:spChg>
        <pc:spChg chg="mod ord">
          <ac:chgData name="松島英洋" userId="ad81d369-4a7e-417b-9a8f-f061c4c269f1" providerId="ADAL" clId="{74FA3D77-6EFD-4D17-B290-6930BF931155}" dt="2020-05-26T14:16:09.853" v="10669" actId="14100"/>
          <ac:spMkLst>
            <pc:docMk/>
            <pc:sldMk cId="4121387172" sldId="319"/>
            <ac:spMk id="63" creationId="{49ECE367-5949-4668-ABE0-AC030B08D079}"/>
          </ac:spMkLst>
        </pc:spChg>
        <pc:spChg chg="mod">
          <ac:chgData name="松島英洋" userId="ad81d369-4a7e-417b-9a8f-f061c4c269f1" providerId="ADAL" clId="{74FA3D77-6EFD-4D17-B290-6930BF931155}" dt="2020-05-26T14:20:10.323" v="10919" actId="1076"/>
          <ac:spMkLst>
            <pc:docMk/>
            <pc:sldMk cId="4121387172" sldId="319"/>
            <ac:spMk id="64" creationId="{BB03045F-A3AD-4912-BFD4-E49348F0FAE4}"/>
          </ac:spMkLst>
        </pc:spChg>
        <pc:spChg chg="del">
          <ac:chgData name="松島英洋" userId="ad81d369-4a7e-417b-9a8f-f061c4c269f1" providerId="ADAL" clId="{74FA3D77-6EFD-4D17-B290-6930BF931155}" dt="2020-05-26T13:58:11.190" v="10226" actId="478"/>
          <ac:spMkLst>
            <pc:docMk/>
            <pc:sldMk cId="4121387172" sldId="319"/>
            <ac:spMk id="65" creationId="{C63829AF-B849-4D01-B1D0-1547F5C32432}"/>
          </ac:spMkLst>
        </pc:spChg>
        <pc:spChg chg="del">
          <ac:chgData name="松島英洋" userId="ad81d369-4a7e-417b-9a8f-f061c4c269f1" providerId="ADAL" clId="{74FA3D77-6EFD-4D17-B290-6930BF931155}" dt="2020-05-26T14:01:31.348" v="10270" actId="478"/>
          <ac:spMkLst>
            <pc:docMk/>
            <pc:sldMk cId="4121387172" sldId="319"/>
            <ac:spMk id="66" creationId="{4474B4D9-E414-44AC-B081-6CA3A1E5900C}"/>
          </ac:spMkLst>
        </pc:spChg>
        <pc:spChg chg="mod">
          <ac:chgData name="松島英洋" userId="ad81d369-4a7e-417b-9a8f-f061c4c269f1" providerId="ADAL" clId="{74FA3D77-6EFD-4D17-B290-6930BF931155}" dt="2020-05-26T14:13:07.776" v="10454" actId="1037"/>
          <ac:spMkLst>
            <pc:docMk/>
            <pc:sldMk cId="4121387172" sldId="319"/>
            <ac:spMk id="67" creationId="{1AA2FA26-800D-4C27-AA36-5DAFAA4305CC}"/>
          </ac:spMkLst>
        </pc:spChg>
        <pc:spChg chg="mod ord">
          <ac:chgData name="松島英洋" userId="ad81d369-4a7e-417b-9a8f-f061c4c269f1" providerId="ADAL" clId="{74FA3D77-6EFD-4D17-B290-6930BF931155}" dt="2020-05-26T14:18:18.756" v="10805" actId="1076"/>
          <ac:spMkLst>
            <pc:docMk/>
            <pc:sldMk cId="4121387172" sldId="319"/>
            <ac:spMk id="68" creationId="{5C7D1CF1-2214-4A5C-A0F0-8EF90705EB0B}"/>
          </ac:spMkLst>
        </pc:spChg>
        <pc:spChg chg="add mod">
          <ac:chgData name="松島英洋" userId="ad81d369-4a7e-417b-9a8f-f061c4c269f1" providerId="ADAL" clId="{74FA3D77-6EFD-4D17-B290-6930BF931155}" dt="2020-05-26T14:25:07.400" v="11618" actId="20577"/>
          <ac:spMkLst>
            <pc:docMk/>
            <pc:sldMk cId="4121387172" sldId="319"/>
            <ac:spMk id="69" creationId="{CDD30865-5DA6-412A-A274-AEA3EEF88E2F}"/>
          </ac:spMkLst>
        </pc:spChg>
        <pc:picChg chg="add del mod">
          <ac:chgData name="松島英洋" userId="ad81d369-4a7e-417b-9a8f-f061c4c269f1" providerId="ADAL" clId="{74FA3D77-6EFD-4D17-B290-6930BF931155}" dt="2020-05-26T14:02:48.930" v="10291" actId="478"/>
          <ac:picMkLst>
            <pc:docMk/>
            <pc:sldMk cId="4121387172" sldId="319"/>
            <ac:picMk id="12" creationId="{C60D45CA-D7B2-4A97-B73B-4C27C5063267}"/>
          </ac:picMkLst>
        </pc:picChg>
        <pc:picChg chg="add mod ord">
          <ac:chgData name="松島英洋" userId="ad81d369-4a7e-417b-9a8f-f061c4c269f1" providerId="ADAL" clId="{74FA3D77-6EFD-4D17-B290-6930BF931155}" dt="2020-05-26T14:13:07.776" v="10454" actId="1037"/>
          <ac:picMkLst>
            <pc:docMk/>
            <pc:sldMk cId="4121387172" sldId="319"/>
            <ac:picMk id="14" creationId="{9CDEB75B-A208-4AD3-AA7F-6219AA06B391}"/>
          </ac:picMkLst>
        </pc:picChg>
        <pc:picChg chg="add del">
          <ac:chgData name="松島英洋" userId="ad81d369-4a7e-417b-9a8f-f061c4c269f1" providerId="ADAL" clId="{74FA3D77-6EFD-4D17-B290-6930BF931155}" dt="2020-05-26T14:08:45.533" v="10309" actId="478"/>
          <ac:picMkLst>
            <pc:docMk/>
            <pc:sldMk cId="4121387172" sldId="319"/>
            <ac:picMk id="15" creationId="{A5A94A24-F141-4F8D-ACE7-9C7D1F951070}"/>
          </ac:picMkLst>
        </pc:picChg>
        <pc:picChg chg="add mod modCrop">
          <ac:chgData name="松島英洋" userId="ad81d369-4a7e-417b-9a8f-f061c4c269f1" providerId="ADAL" clId="{74FA3D77-6EFD-4D17-B290-6930BF931155}" dt="2020-05-26T14:14:14.595" v="10470" actId="1076"/>
          <ac:picMkLst>
            <pc:docMk/>
            <pc:sldMk cId="4121387172" sldId="319"/>
            <ac:picMk id="16" creationId="{8BA7DCD4-ECB7-4AB9-AA1F-1DA84785FD03}"/>
          </ac:picMkLst>
        </pc:picChg>
        <pc:picChg chg="del">
          <ac:chgData name="松島英洋" userId="ad81d369-4a7e-417b-9a8f-f061c4c269f1" providerId="ADAL" clId="{74FA3D77-6EFD-4D17-B290-6930BF931155}" dt="2020-05-26T14:01:30.252" v="10269" actId="478"/>
          <ac:picMkLst>
            <pc:docMk/>
            <pc:sldMk cId="4121387172" sldId="319"/>
            <ac:picMk id="17" creationId="{E0617805-B522-464F-B48F-DF1E63B6F699}"/>
          </ac:picMkLst>
        </pc:picChg>
        <pc:picChg chg="mod modCrop">
          <ac:chgData name="松島英洋" userId="ad81d369-4a7e-417b-9a8f-f061c4c269f1" providerId="ADAL" clId="{74FA3D77-6EFD-4D17-B290-6930BF931155}" dt="2020-05-26T14:19:22.330" v="10901" actId="14100"/>
          <ac:picMkLst>
            <pc:docMk/>
            <pc:sldMk cId="4121387172" sldId="319"/>
            <ac:picMk id="21" creationId="{DAF941AE-D455-4934-AD90-B2AA3DE3349D}"/>
          </ac:picMkLst>
        </pc:picChg>
        <pc:picChg chg="mod modCrop">
          <ac:chgData name="松島英洋" userId="ad81d369-4a7e-417b-9a8f-f061c4c269f1" providerId="ADAL" clId="{74FA3D77-6EFD-4D17-B290-6930BF931155}" dt="2020-05-26T14:20:02.514" v="10917" actId="1076"/>
          <ac:picMkLst>
            <pc:docMk/>
            <pc:sldMk cId="4121387172" sldId="319"/>
            <ac:picMk id="22" creationId="{991333E3-22FA-4AED-B201-87080BF45859}"/>
          </ac:picMkLst>
        </pc:picChg>
        <pc:picChg chg="del mod">
          <ac:chgData name="松島英洋" userId="ad81d369-4a7e-417b-9a8f-f061c4c269f1" providerId="ADAL" clId="{74FA3D77-6EFD-4D17-B290-6930BF931155}" dt="2020-05-26T14:07:38.684" v="10299" actId="478"/>
          <ac:picMkLst>
            <pc:docMk/>
            <pc:sldMk cId="4121387172" sldId="319"/>
            <ac:picMk id="28" creationId="{16F0D8B5-E579-4942-A74F-72B3C45C9DF8}"/>
          </ac:picMkLst>
        </pc:picChg>
        <pc:picChg chg="mod">
          <ac:chgData name="松島英洋" userId="ad81d369-4a7e-417b-9a8f-f061c4c269f1" providerId="ADAL" clId="{74FA3D77-6EFD-4D17-B290-6930BF931155}" dt="2020-05-26T14:19:43.211" v="10913" actId="1076"/>
          <ac:picMkLst>
            <pc:docMk/>
            <pc:sldMk cId="4121387172" sldId="319"/>
            <ac:picMk id="37" creationId="{AB961D0C-19E5-4190-8357-F3E1856A61C6}"/>
          </ac:picMkLst>
        </pc:picChg>
        <pc:picChg chg="del">
          <ac:chgData name="松島英洋" userId="ad81d369-4a7e-417b-9a8f-f061c4c269f1" providerId="ADAL" clId="{74FA3D77-6EFD-4D17-B290-6930BF931155}" dt="2020-05-26T13:58:09.914" v="10224" actId="478"/>
          <ac:picMkLst>
            <pc:docMk/>
            <pc:sldMk cId="4121387172" sldId="319"/>
            <ac:picMk id="39" creationId="{BD60AE3A-125A-447F-A8AB-3DECDA4D47FA}"/>
          </ac:picMkLst>
        </pc:picChg>
        <pc:picChg chg="add mod modCrop">
          <ac:chgData name="松島英洋" userId="ad81d369-4a7e-417b-9a8f-f061c4c269f1" providerId="ADAL" clId="{74FA3D77-6EFD-4D17-B290-6930BF931155}" dt="2020-05-26T14:15:16.508" v="10487" actId="18131"/>
          <ac:picMkLst>
            <pc:docMk/>
            <pc:sldMk cId="4121387172" sldId="319"/>
            <ac:picMk id="46" creationId="{E3E694D6-2524-4AC3-8964-5A45C063D7D0}"/>
          </ac:picMkLst>
        </pc:picChg>
        <pc:picChg chg="del">
          <ac:chgData name="松島英洋" userId="ad81d369-4a7e-417b-9a8f-f061c4c269f1" providerId="ADAL" clId="{74FA3D77-6EFD-4D17-B290-6930BF931155}" dt="2020-05-26T14:01:30.169" v="10268" actId="478"/>
          <ac:picMkLst>
            <pc:docMk/>
            <pc:sldMk cId="4121387172" sldId="319"/>
            <ac:picMk id="59" creationId="{5FE83243-BA80-476D-9AC8-5ECE567E04C7}"/>
          </ac:picMkLst>
        </pc:picChg>
        <pc:cxnChg chg="del mod">
          <ac:chgData name="松島英洋" userId="ad81d369-4a7e-417b-9a8f-f061c4c269f1" providerId="ADAL" clId="{74FA3D77-6EFD-4D17-B290-6930BF931155}" dt="2020-05-26T14:01:44.436" v="10272" actId="478"/>
          <ac:cxnSpMkLst>
            <pc:docMk/>
            <pc:sldMk cId="4121387172" sldId="319"/>
            <ac:cxnSpMk id="20" creationId="{E101D89C-B5FC-4802-BE5F-0076FA626D37}"/>
          </ac:cxnSpMkLst>
        </pc:cxnChg>
        <pc:cxnChg chg="mod">
          <ac:chgData name="松島英洋" userId="ad81d369-4a7e-417b-9a8f-f061c4c269f1" providerId="ADAL" clId="{74FA3D77-6EFD-4D17-B290-6930BF931155}" dt="2020-05-26T14:20:06.599" v="10918" actId="14100"/>
          <ac:cxnSpMkLst>
            <pc:docMk/>
            <pc:sldMk cId="4121387172" sldId="319"/>
            <ac:cxnSpMk id="25" creationId="{6CE6B978-490B-4E60-85CD-115E6E59222B}"/>
          </ac:cxnSpMkLst>
        </pc:cxnChg>
        <pc:cxnChg chg="del">
          <ac:chgData name="松島英洋" userId="ad81d369-4a7e-417b-9a8f-f061c4c269f1" providerId="ADAL" clId="{74FA3D77-6EFD-4D17-B290-6930BF931155}" dt="2020-05-26T14:01:28.576" v="10267" actId="478"/>
          <ac:cxnSpMkLst>
            <pc:docMk/>
            <pc:sldMk cId="4121387172" sldId="319"/>
            <ac:cxnSpMk id="34" creationId="{C2A77E27-211A-41E6-8E4F-85D905A142C5}"/>
          </ac:cxnSpMkLst>
        </pc:cxnChg>
        <pc:cxnChg chg="del mod">
          <ac:chgData name="松島英洋" userId="ad81d369-4a7e-417b-9a8f-f061c4c269f1" providerId="ADAL" clId="{74FA3D77-6EFD-4D17-B290-6930BF931155}" dt="2020-05-26T13:58:10.505" v="10225" actId="478"/>
          <ac:cxnSpMkLst>
            <pc:docMk/>
            <pc:sldMk cId="4121387172" sldId="319"/>
            <ac:cxnSpMk id="42" creationId="{4E586927-3162-4966-A683-25D7CEB7D0BC}"/>
          </ac:cxnSpMkLst>
        </pc:cxnChg>
        <pc:cxnChg chg="add mod">
          <ac:chgData name="松島英洋" userId="ad81d369-4a7e-417b-9a8f-f061c4c269f1" providerId="ADAL" clId="{74FA3D77-6EFD-4D17-B290-6930BF931155}" dt="2020-05-26T14:15:15.719" v="10486" actId="732"/>
          <ac:cxnSpMkLst>
            <pc:docMk/>
            <pc:sldMk cId="4121387172" sldId="319"/>
            <ac:cxnSpMk id="51" creationId="{587DDDD0-D782-472E-A849-0AF666EBDA24}"/>
          </ac:cxnSpMkLst>
        </pc:cxnChg>
        <pc:cxnChg chg="add mod">
          <ac:chgData name="松島英洋" userId="ad81d369-4a7e-417b-9a8f-f061c4c269f1" providerId="ADAL" clId="{74FA3D77-6EFD-4D17-B290-6930BF931155}" dt="2020-05-26T14:20:35.399" v="10928" actId="14100"/>
          <ac:cxnSpMkLst>
            <pc:docMk/>
            <pc:sldMk cId="4121387172" sldId="319"/>
            <ac:cxnSpMk id="57" creationId="{A4C55C98-61EF-4416-AA40-0EE328E6D82F}"/>
          </ac:cxnSpMkLst>
        </pc:cxnChg>
        <pc:cxnChg chg="del mod">
          <ac:chgData name="松島英洋" userId="ad81d369-4a7e-417b-9a8f-f061c4c269f1" providerId="ADAL" clId="{74FA3D77-6EFD-4D17-B290-6930BF931155}" dt="2020-05-26T14:13:12.362" v="10455" actId="478"/>
          <ac:cxnSpMkLst>
            <pc:docMk/>
            <pc:sldMk cId="4121387172" sldId="319"/>
            <ac:cxnSpMk id="60" creationId="{A6E09A9B-4873-4C5A-A6B7-1190DD5B9E88}"/>
          </ac:cxnSpMkLst>
        </pc:cxnChg>
        <pc:cxnChg chg="add del mod">
          <ac:chgData name="松島英洋" userId="ad81d369-4a7e-417b-9a8f-f061c4c269f1" providerId="ADAL" clId="{74FA3D77-6EFD-4D17-B290-6930BF931155}" dt="2020-05-26T14:20:32.508" v="10927" actId="478"/>
          <ac:cxnSpMkLst>
            <pc:docMk/>
            <pc:sldMk cId="4121387172" sldId="319"/>
            <ac:cxnSpMk id="61" creationId="{382D0F53-1174-4C0A-B4F7-FC63070D4068}"/>
          </ac:cxnSpMkLst>
        </pc:cxnChg>
      </pc:sldChg>
      <pc:sldChg chg="addSp delSp modSp add mod">
        <pc:chgData name="松島英洋" userId="ad81d369-4a7e-417b-9a8f-f061c4c269f1" providerId="ADAL" clId="{74FA3D77-6EFD-4D17-B290-6930BF931155}" dt="2020-05-26T14:45:46.137" v="12536" actId="14100"/>
        <pc:sldMkLst>
          <pc:docMk/>
          <pc:sldMk cId="3151710423" sldId="320"/>
        </pc:sldMkLst>
        <pc:spChg chg="mod">
          <ac:chgData name="松島英洋" userId="ad81d369-4a7e-417b-9a8f-f061c4c269f1" providerId="ADAL" clId="{74FA3D77-6EFD-4D17-B290-6930BF931155}" dt="2020-05-26T14:25:23.400" v="11636" actId="6549"/>
          <ac:spMkLst>
            <pc:docMk/>
            <pc:sldMk cId="3151710423" sldId="320"/>
            <ac:spMk id="2" creationId="{D694203A-5C60-48B0-904C-E88E388EBCE4}"/>
          </ac:spMkLst>
        </pc:spChg>
        <pc:spChg chg="del">
          <ac:chgData name="松島英洋" userId="ad81d369-4a7e-417b-9a8f-f061c4c269f1" providerId="ADAL" clId="{74FA3D77-6EFD-4D17-B290-6930BF931155}" dt="2020-05-26T14:27:54.063" v="11653" actId="478"/>
          <ac:spMkLst>
            <pc:docMk/>
            <pc:sldMk cId="3151710423" sldId="320"/>
            <ac:spMk id="24" creationId="{2EB5E799-F3E8-4A2E-9146-9D2BBE445BF3}"/>
          </ac:spMkLst>
        </pc:spChg>
        <pc:spChg chg="add del mod">
          <ac:chgData name="松島英洋" userId="ad81d369-4a7e-417b-9a8f-f061c4c269f1" providerId="ADAL" clId="{74FA3D77-6EFD-4D17-B290-6930BF931155}" dt="2020-05-26T14:45:26.830" v="12531" actId="478"/>
          <ac:spMkLst>
            <pc:docMk/>
            <pc:sldMk cId="3151710423" sldId="320"/>
            <ac:spMk id="27" creationId="{B0E7F616-A43D-4FA0-88C3-AE1B86CDE6F6}"/>
          </ac:spMkLst>
        </pc:spChg>
        <pc:spChg chg="add mod">
          <ac:chgData name="松島英洋" userId="ad81d369-4a7e-417b-9a8f-f061c4c269f1" providerId="ADAL" clId="{74FA3D77-6EFD-4D17-B290-6930BF931155}" dt="2020-05-26T14:29:54.011" v="11956" actId="1036"/>
          <ac:spMkLst>
            <pc:docMk/>
            <pc:sldMk cId="3151710423" sldId="320"/>
            <ac:spMk id="30" creationId="{2774BBB9-C1CE-47EB-A9F4-B530AE7A109D}"/>
          </ac:spMkLst>
        </pc:spChg>
        <pc:spChg chg="add del mod">
          <ac:chgData name="松島英洋" userId="ad81d369-4a7e-417b-9a8f-f061c4c269f1" providerId="ADAL" clId="{74FA3D77-6EFD-4D17-B290-6930BF931155}" dt="2020-05-26T14:29:54.011" v="11956" actId="1036"/>
          <ac:spMkLst>
            <pc:docMk/>
            <pc:sldMk cId="3151710423" sldId="320"/>
            <ac:spMk id="31" creationId="{1753BC5B-B75C-4880-9E0D-3FB895CDF89F}"/>
          </ac:spMkLst>
        </pc:spChg>
        <pc:spChg chg="add mod">
          <ac:chgData name="松島英洋" userId="ad81d369-4a7e-417b-9a8f-f061c4c269f1" providerId="ADAL" clId="{74FA3D77-6EFD-4D17-B290-6930BF931155}" dt="2020-05-26T14:43:56.898" v="12389" actId="14100"/>
          <ac:spMkLst>
            <pc:docMk/>
            <pc:sldMk cId="3151710423" sldId="320"/>
            <ac:spMk id="32" creationId="{59F5A0F0-D3FC-4618-AAF8-0E9A1EFAE066}"/>
          </ac:spMkLst>
        </pc:spChg>
        <pc:spChg chg="add del mod">
          <ac:chgData name="松島英洋" userId="ad81d369-4a7e-417b-9a8f-f061c4c269f1" providerId="ADAL" clId="{74FA3D77-6EFD-4D17-B290-6930BF931155}" dt="2020-05-26T14:29:28.585" v="11944" actId="478"/>
          <ac:spMkLst>
            <pc:docMk/>
            <pc:sldMk cId="3151710423" sldId="320"/>
            <ac:spMk id="33" creationId="{21525C28-9B3A-4EB3-9D64-5F3B5A6AB63C}"/>
          </ac:spMkLst>
        </pc:spChg>
        <pc:spChg chg="del">
          <ac:chgData name="松島英洋" userId="ad81d369-4a7e-417b-9a8f-f061c4c269f1" providerId="ADAL" clId="{74FA3D77-6EFD-4D17-B290-6930BF931155}" dt="2020-05-26T14:27:51.641" v="11652" actId="478"/>
          <ac:spMkLst>
            <pc:docMk/>
            <pc:sldMk cId="3151710423" sldId="320"/>
            <ac:spMk id="35" creationId="{24D88D6E-4509-4C01-AE17-C39E25309F2B}"/>
          </ac:spMkLst>
        </pc:spChg>
        <pc:spChg chg="del">
          <ac:chgData name="松島英洋" userId="ad81d369-4a7e-417b-9a8f-f061c4c269f1" providerId="ADAL" clId="{74FA3D77-6EFD-4D17-B290-6930BF931155}" dt="2020-05-26T14:27:01.779" v="11638" actId="478"/>
          <ac:spMkLst>
            <pc:docMk/>
            <pc:sldMk cId="3151710423" sldId="320"/>
            <ac:spMk id="36" creationId="{F461E78F-CF44-4723-A078-FCBFF8CC5BAB}"/>
          </ac:spMkLst>
        </pc:spChg>
        <pc:spChg chg="mod">
          <ac:chgData name="松島英洋" userId="ad81d369-4a7e-417b-9a8f-f061c4c269f1" providerId="ADAL" clId="{74FA3D77-6EFD-4D17-B290-6930BF931155}" dt="2020-05-26T14:29:54.011" v="11956" actId="1036"/>
          <ac:spMkLst>
            <pc:docMk/>
            <pc:sldMk cId="3151710423" sldId="320"/>
            <ac:spMk id="38" creationId="{0C796CFC-0242-4B56-BEBD-BA112ACD4F55}"/>
          </ac:spMkLst>
        </pc:spChg>
        <pc:spChg chg="add mod">
          <ac:chgData name="松島英洋" userId="ad81d369-4a7e-417b-9a8f-f061c4c269f1" providerId="ADAL" clId="{74FA3D77-6EFD-4D17-B290-6930BF931155}" dt="2020-05-26T14:38:08.504" v="12185" actId="14100"/>
          <ac:spMkLst>
            <pc:docMk/>
            <pc:sldMk cId="3151710423" sldId="320"/>
            <ac:spMk id="40" creationId="{1E27182B-5D9F-4DF9-96E6-43E07D24C56A}"/>
          </ac:spMkLst>
        </pc:spChg>
        <pc:spChg chg="mod">
          <ac:chgData name="松島英洋" userId="ad81d369-4a7e-417b-9a8f-f061c4c269f1" providerId="ADAL" clId="{74FA3D77-6EFD-4D17-B290-6930BF931155}" dt="2020-05-26T14:37:42.636" v="12177" actId="14100"/>
          <ac:spMkLst>
            <pc:docMk/>
            <pc:sldMk cId="3151710423" sldId="320"/>
            <ac:spMk id="44" creationId="{F84A33F8-00D1-41A6-BD26-D7B86A783B6C}"/>
          </ac:spMkLst>
        </pc:spChg>
        <pc:spChg chg="add mod">
          <ac:chgData name="松島英洋" userId="ad81d369-4a7e-417b-9a8f-f061c4c269f1" providerId="ADAL" clId="{74FA3D77-6EFD-4D17-B290-6930BF931155}" dt="2020-05-26T14:35:17.895" v="11997" actId="1076"/>
          <ac:spMkLst>
            <pc:docMk/>
            <pc:sldMk cId="3151710423" sldId="320"/>
            <ac:spMk id="45" creationId="{7A725B7F-FA0E-4B24-A9AA-D2988C6D1A3A}"/>
          </ac:spMkLst>
        </pc:spChg>
        <pc:spChg chg="add mod">
          <ac:chgData name="松島英洋" userId="ad81d369-4a7e-417b-9a8f-f061c4c269f1" providerId="ADAL" clId="{74FA3D77-6EFD-4D17-B290-6930BF931155}" dt="2020-05-26T14:36:38.051" v="12113" actId="14100"/>
          <ac:spMkLst>
            <pc:docMk/>
            <pc:sldMk cId="3151710423" sldId="320"/>
            <ac:spMk id="47" creationId="{2B508CD5-78EA-42D9-90E3-0E1DDFF08F67}"/>
          </ac:spMkLst>
        </pc:spChg>
        <pc:spChg chg="add mod">
          <ac:chgData name="松島英洋" userId="ad81d369-4a7e-417b-9a8f-f061c4c269f1" providerId="ADAL" clId="{74FA3D77-6EFD-4D17-B290-6930BF931155}" dt="2020-05-26T14:37:10.566" v="12169" actId="20577"/>
          <ac:spMkLst>
            <pc:docMk/>
            <pc:sldMk cId="3151710423" sldId="320"/>
            <ac:spMk id="48" creationId="{C152E171-83D3-4309-93D8-EAC2F29E1078}"/>
          </ac:spMkLst>
        </pc:spChg>
        <pc:spChg chg="del">
          <ac:chgData name="松島英洋" userId="ad81d369-4a7e-417b-9a8f-f061c4c269f1" providerId="ADAL" clId="{74FA3D77-6EFD-4D17-B290-6930BF931155}" dt="2020-05-26T14:28:14.042" v="11662" actId="478"/>
          <ac:spMkLst>
            <pc:docMk/>
            <pc:sldMk cId="3151710423" sldId="320"/>
            <ac:spMk id="50" creationId="{B5D27AE7-65DB-42F4-90CF-B0C8A51726FB}"/>
          </ac:spMkLst>
        </pc:spChg>
        <pc:spChg chg="del">
          <ac:chgData name="松島英洋" userId="ad81d369-4a7e-417b-9a8f-f061c4c269f1" providerId="ADAL" clId="{74FA3D77-6EFD-4D17-B290-6930BF931155}" dt="2020-05-26T14:28:17.988" v="11667" actId="478"/>
          <ac:spMkLst>
            <pc:docMk/>
            <pc:sldMk cId="3151710423" sldId="320"/>
            <ac:spMk id="52" creationId="{96ECF3B2-767E-4C09-AA5B-CC19E058E58D}"/>
          </ac:spMkLst>
        </pc:spChg>
        <pc:spChg chg="del">
          <ac:chgData name="松島英洋" userId="ad81d369-4a7e-417b-9a8f-f061c4c269f1" providerId="ADAL" clId="{74FA3D77-6EFD-4D17-B290-6930BF931155}" dt="2020-05-26T14:28:06.612" v="11658" actId="478"/>
          <ac:spMkLst>
            <pc:docMk/>
            <pc:sldMk cId="3151710423" sldId="320"/>
            <ac:spMk id="53" creationId="{443B4641-601A-41BA-BE21-7AFE36D5B911}"/>
          </ac:spMkLst>
        </pc:spChg>
        <pc:spChg chg="del">
          <ac:chgData name="松島英洋" userId="ad81d369-4a7e-417b-9a8f-f061c4c269f1" providerId="ADAL" clId="{74FA3D77-6EFD-4D17-B290-6930BF931155}" dt="2020-05-26T14:28:15.474" v="11664" actId="478"/>
          <ac:spMkLst>
            <pc:docMk/>
            <pc:sldMk cId="3151710423" sldId="320"/>
            <ac:spMk id="54" creationId="{20F12301-1925-48F8-8069-130AD740A978}"/>
          </ac:spMkLst>
        </pc:spChg>
        <pc:spChg chg="add mod ord">
          <ac:chgData name="松島英洋" userId="ad81d369-4a7e-417b-9a8f-f061c4c269f1" providerId="ADAL" clId="{74FA3D77-6EFD-4D17-B290-6930BF931155}" dt="2020-05-26T14:43:31.473" v="12382" actId="14100"/>
          <ac:spMkLst>
            <pc:docMk/>
            <pc:sldMk cId="3151710423" sldId="320"/>
            <ac:spMk id="55" creationId="{1F4509FC-C58D-4A6F-96B5-E6EBC8164458}"/>
          </ac:spMkLst>
        </pc:spChg>
        <pc:spChg chg="del">
          <ac:chgData name="松島英洋" userId="ad81d369-4a7e-417b-9a8f-f061c4c269f1" providerId="ADAL" clId="{74FA3D77-6EFD-4D17-B290-6930BF931155}" dt="2020-05-26T14:29:46.338" v="11950" actId="478"/>
          <ac:spMkLst>
            <pc:docMk/>
            <pc:sldMk cId="3151710423" sldId="320"/>
            <ac:spMk id="56" creationId="{6B229B8E-1332-4F5A-AECE-C53BB261DF19}"/>
          </ac:spMkLst>
        </pc:spChg>
        <pc:spChg chg="add mod">
          <ac:chgData name="松島英洋" userId="ad81d369-4a7e-417b-9a8f-f061c4c269f1" providerId="ADAL" clId="{74FA3D77-6EFD-4D17-B290-6930BF931155}" dt="2020-05-26T14:43:34.702" v="12384" actId="1076"/>
          <ac:spMkLst>
            <pc:docMk/>
            <pc:sldMk cId="3151710423" sldId="320"/>
            <ac:spMk id="59" creationId="{BB1400E1-F9D9-464C-899C-58C1B193F7BA}"/>
          </ac:spMkLst>
        </pc:spChg>
        <pc:spChg chg="add mod">
          <ac:chgData name="松島英洋" userId="ad81d369-4a7e-417b-9a8f-f061c4c269f1" providerId="ADAL" clId="{74FA3D77-6EFD-4D17-B290-6930BF931155}" dt="2020-05-26T14:45:46.137" v="12536" actId="14100"/>
          <ac:spMkLst>
            <pc:docMk/>
            <pc:sldMk cId="3151710423" sldId="320"/>
            <ac:spMk id="60" creationId="{808A4416-39E7-4EE0-BBC0-892D3F3A891F}"/>
          </ac:spMkLst>
        </pc:spChg>
        <pc:spChg chg="add del mod">
          <ac:chgData name="松島英洋" userId="ad81d369-4a7e-417b-9a8f-f061c4c269f1" providerId="ADAL" clId="{74FA3D77-6EFD-4D17-B290-6930BF931155}" dt="2020-05-26T14:44:21.703" v="12425"/>
          <ac:spMkLst>
            <pc:docMk/>
            <pc:sldMk cId="3151710423" sldId="320"/>
            <ac:spMk id="61" creationId="{D21D23E3-72FD-42A2-B5D0-FF365AF7C9F5}"/>
          </ac:spMkLst>
        </pc:spChg>
        <pc:spChg chg="add mod">
          <ac:chgData name="松島英洋" userId="ad81d369-4a7e-417b-9a8f-f061c4c269f1" providerId="ADAL" clId="{74FA3D77-6EFD-4D17-B290-6930BF931155}" dt="2020-05-26T14:44:40.415" v="12455" actId="1076"/>
          <ac:spMkLst>
            <pc:docMk/>
            <pc:sldMk cId="3151710423" sldId="320"/>
            <ac:spMk id="62" creationId="{B0CF409B-926E-4230-8021-9D913C16F2BC}"/>
          </ac:spMkLst>
        </pc:spChg>
        <pc:spChg chg="del">
          <ac:chgData name="松島英洋" userId="ad81d369-4a7e-417b-9a8f-f061c4c269f1" providerId="ADAL" clId="{74FA3D77-6EFD-4D17-B290-6930BF931155}" dt="2020-05-26T14:28:19.632" v="11668" actId="478"/>
          <ac:spMkLst>
            <pc:docMk/>
            <pc:sldMk cId="3151710423" sldId="320"/>
            <ac:spMk id="63" creationId="{49ECE367-5949-4668-ABE0-AC030B08D079}"/>
          </ac:spMkLst>
        </pc:spChg>
        <pc:spChg chg="mod">
          <ac:chgData name="松島英洋" userId="ad81d369-4a7e-417b-9a8f-f061c4c269f1" providerId="ADAL" clId="{74FA3D77-6EFD-4D17-B290-6930BF931155}" dt="2020-05-26T14:29:58.605" v="11957" actId="1076"/>
          <ac:spMkLst>
            <pc:docMk/>
            <pc:sldMk cId="3151710423" sldId="320"/>
            <ac:spMk id="64" creationId="{BB03045F-A3AD-4912-BFD4-E49348F0FAE4}"/>
          </ac:spMkLst>
        </pc:spChg>
        <pc:spChg chg="add mod">
          <ac:chgData name="松島英洋" userId="ad81d369-4a7e-417b-9a8f-f061c4c269f1" providerId="ADAL" clId="{74FA3D77-6EFD-4D17-B290-6930BF931155}" dt="2020-05-26T14:44:55.633" v="12467"/>
          <ac:spMkLst>
            <pc:docMk/>
            <pc:sldMk cId="3151710423" sldId="320"/>
            <ac:spMk id="65" creationId="{904E3CC1-9FF2-433A-8CF7-9495931BF366}"/>
          </ac:spMkLst>
        </pc:spChg>
        <pc:spChg chg="mod ord">
          <ac:chgData name="松島英洋" userId="ad81d369-4a7e-417b-9a8f-f061c4c269f1" providerId="ADAL" clId="{74FA3D77-6EFD-4D17-B290-6930BF931155}" dt="2020-05-26T14:44:45.695" v="12461"/>
          <ac:spMkLst>
            <pc:docMk/>
            <pc:sldMk cId="3151710423" sldId="320"/>
            <ac:spMk id="67" creationId="{1AA2FA26-800D-4C27-AA36-5DAFAA4305CC}"/>
          </ac:spMkLst>
        </pc:spChg>
        <pc:spChg chg="del">
          <ac:chgData name="松島英洋" userId="ad81d369-4a7e-417b-9a8f-f061c4c269f1" providerId="ADAL" clId="{74FA3D77-6EFD-4D17-B290-6930BF931155}" dt="2020-05-26T14:28:16.199" v="11665" actId="478"/>
          <ac:spMkLst>
            <pc:docMk/>
            <pc:sldMk cId="3151710423" sldId="320"/>
            <ac:spMk id="68" creationId="{5C7D1CF1-2214-4A5C-A0F0-8EF90705EB0B}"/>
          </ac:spMkLst>
        </pc:spChg>
        <pc:spChg chg="del">
          <ac:chgData name="松島英洋" userId="ad81d369-4a7e-417b-9a8f-f061c4c269f1" providerId="ADAL" clId="{74FA3D77-6EFD-4D17-B290-6930BF931155}" dt="2020-05-26T14:27:31.610" v="11644" actId="478"/>
          <ac:spMkLst>
            <pc:docMk/>
            <pc:sldMk cId="3151710423" sldId="320"/>
            <ac:spMk id="69" creationId="{CDD30865-5DA6-412A-A274-AEA3EEF88E2F}"/>
          </ac:spMkLst>
        </pc:spChg>
        <pc:picChg chg="add mod modCrop">
          <ac:chgData name="松島英洋" userId="ad81d369-4a7e-417b-9a8f-f061c4c269f1" providerId="ADAL" clId="{74FA3D77-6EFD-4D17-B290-6930BF931155}" dt="2020-05-26T14:37:01.183" v="12166" actId="1076"/>
          <ac:picMkLst>
            <pc:docMk/>
            <pc:sldMk cId="3151710423" sldId="320"/>
            <ac:picMk id="4" creationId="{A7E9146B-9553-49D7-B09A-79BE9AFAE650}"/>
          </ac:picMkLst>
        </pc:picChg>
        <pc:picChg chg="del">
          <ac:chgData name="松島英洋" userId="ad81d369-4a7e-417b-9a8f-f061c4c269f1" providerId="ADAL" clId="{74FA3D77-6EFD-4D17-B290-6930BF931155}" dt="2020-05-26T14:28:21.194" v="11669" actId="478"/>
          <ac:picMkLst>
            <pc:docMk/>
            <pc:sldMk cId="3151710423" sldId="320"/>
            <ac:picMk id="14" creationId="{9CDEB75B-A208-4AD3-AA7F-6219AA06B391}"/>
          </ac:picMkLst>
        </pc:picChg>
        <pc:picChg chg="del">
          <ac:chgData name="松島英洋" userId="ad81d369-4a7e-417b-9a8f-f061c4c269f1" providerId="ADAL" clId="{74FA3D77-6EFD-4D17-B290-6930BF931155}" dt="2020-05-26T14:28:13.363" v="11661" actId="478"/>
          <ac:picMkLst>
            <pc:docMk/>
            <pc:sldMk cId="3151710423" sldId="320"/>
            <ac:picMk id="16" creationId="{8BA7DCD4-ECB7-4AB9-AA1F-1DA84785FD03}"/>
          </ac:picMkLst>
        </pc:picChg>
        <pc:picChg chg="mod modCrop">
          <ac:chgData name="松島英洋" userId="ad81d369-4a7e-417b-9a8f-f061c4c269f1" providerId="ADAL" clId="{74FA3D77-6EFD-4D17-B290-6930BF931155}" dt="2020-05-26T14:29:54.011" v="11956" actId="1036"/>
          <ac:picMkLst>
            <pc:docMk/>
            <pc:sldMk cId="3151710423" sldId="320"/>
            <ac:picMk id="21" creationId="{DAF941AE-D455-4934-AD90-B2AA3DE3349D}"/>
          </ac:picMkLst>
        </pc:picChg>
        <pc:picChg chg="del">
          <ac:chgData name="松島英洋" userId="ad81d369-4a7e-417b-9a8f-f061c4c269f1" providerId="ADAL" clId="{74FA3D77-6EFD-4D17-B290-6930BF931155}" dt="2020-05-26T14:27:50.163" v="11651" actId="478"/>
          <ac:picMkLst>
            <pc:docMk/>
            <pc:sldMk cId="3151710423" sldId="320"/>
            <ac:picMk id="22" creationId="{991333E3-22FA-4AED-B201-87080BF45859}"/>
          </ac:picMkLst>
        </pc:picChg>
        <pc:picChg chg="add mod modCrop">
          <ac:chgData name="松島英洋" userId="ad81d369-4a7e-417b-9a8f-f061c4c269f1" providerId="ADAL" clId="{74FA3D77-6EFD-4D17-B290-6930BF931155}" dt="2020-05-26T14:43:32.625" v="12383" actId="1076"/>
          <ac:picMkLst>
            <pc:docMk/>
            <pc:sldMk cId="3151710423" sldId="320"/>
            <ac:picMk id="26" creationId="{9508D926-31E1-4D79-91DD-4C872D1C641B}"/>
          </ac:picMkLst>
        </pc:picChg>
        <pc:picChg chg="del">
          <ac:chgData name="松島英洋" userId="ad81d369-4a7e-417b-9a8f-f061c4c269f1" providerId="ADAL" clId="{74FA3D77-6EFD-4D17-B290-6930BF931155}" dt="2020-05-26T14:27:02.960" v="11639" actId="478"/>
          <ac:picMkLst>
            <pc:docMk/>
            <pc:sldMk cId="3151710423" sldId="320"/>
            <ac:picMk id="37" creationId="{AB961D0C-19E5-4190-8357-F3E1856A61C6}"/>
          </ac:picMkLst>
        </pc:picChg>
        <pc:picChg chg="add mod modCrop">
          <ac:chgData name="松島英洋" userId="ad81d369-4a7e-417b-9a8f-f061c4c269f1" providerId="ADAL" clId="{74FA3D77-6EFD-4D17-B290-6930BF931155}" dt="2020-05-26T14:35:05.734" v="11993" actId="1076"/>
          <ac:picMkLst>
            <pc:docMk/>
            <pc:sldMk cId="3151710423" sldId="320"/>
            <ac:picMk id="39" creationId="{8F1652B8-CAF4-460A-892B-7ABE1812FA46}"/>
          </ac:picMkLst>
        </pc:picChg>
        <pc:picChg chg="del">
          <ac:chgData name="松島英洋" userId="ad81d369-4a7e-417b-9a8f-f061c4c269f1" providerId="ADAL" clId="{74FA3D77-6EFD-4D17-B290-6930BF931155}" dt="2020-05-26T14:28:16.919" v="11666" actId="478"/>
          <ac:picMkLst>
            <pc:docMk/>
            <pc:sldMk cId="3151710423" sldId="320"/>
            <ac:picMk id="46" creationId="{E3E694D6-2524-4AC3-8964-5A45C063D7D0}"/>
          </ac:picMkLst>
        </pc:picChg>
        <pc:cxnChg chg="del mod">
          <ac:chgData name="松島英洋" userId="ad81d369-4a7e-417b-9a8f-f061c4c269f1" providerId="ADAL" clId="{74FA3D77-6EFD-4D17-B290-6930BF931155}" dt="2020-05-26T14:27:49.218" v="11650" actId="478"/>
          <ac:cxnSpMkLst>
            <pc:docMk/>
            <pc:sldMk cId="3151710423" sldId="320"/>
            <ac:cxnSpMk id="25" creationId="{6CE6B978-490B-4E60-85CD-115E6E59222B}"/>
          </ac:cxnSpMkLst>
        </pc:cxnChg>
        <pc:cxnChg chg="add mod">
          <ac:chgData name="松島英洋" userId="ad81d369-4a7e-417b-9a8f-f061c4c269f1" providerId="ADAL" clId="{74FA3D77-6EFD-4D17-B290-6930BF931155}" dt="2020-05-26T14:38:08.504" v="12185" actId="14100"/>
          <ac:cxnSpMkLst>
            <pc:docMk/>
            <pc:sldMk cId="3151710423" sldId="320"/>
            <ac:cxnSpMk id="41" creationId="{0F5396AF-4735-4BD3-9D56-92A52775A405}"/>
          </ac:cxnSpMkLst>
        </pc:cxnChg>
        <pc:cxnChg chg="del mod">
          <ac:chgData name="松島英洋" userId="ad81d369-4a7e-417b-9a8f-f061c4c269f1" providerId="ADAL" clId="{74FA3D77-6EFD-4D17-B290-6930BF931155}" dt="2020-05-26T14:28:14.914" v="11663" actId="478"/>
          <ac:cxnSpMkLst>
            <pc:docMk/>
            <pc:sldMk cId="3151710423" sldId="320"/>
            <ac:cxnSpMk id="51" creationId="{587DDDD0-D782-472E-A849-0AF666EBDA24}"/>
          </ac:cxnSpMkLst>
        </pc:cxnChg>
        <pc:cxnChg chg="del">
          <ac:chgData name="松島英洋" userId="ad81d369-4a7e-417b-9a8f-f061c4c269f1" providerId="ADAL" clId="{74FA3D77-6EFD-4D17-B290-6930BF931155}" dt="2020-05-26T14:28:21.958" v="11670" actId="478"/>
          <ac:cxnSpMkLst>
            <pc:docMk/>
            <pc:sldMk cId="3151710423" sldId="320"/>
            <ac:cxnSpMk id="57" creationId="{A4C55C98-61EF-4416-AA40-0EE328E6D82F}"/>
          </ac:cxnSpMkLst>
        </pc:cxnChg>
        <pc:cxnChg chg="add mod">
          <ac:chgData name="松島英洋" userId="ad81d369-4a7e-417b-9a8f-f061c4c269f1" providerId="ADAL" clId="{74FA3D77-6EFD-4D17-B290-6930BF931155}" dt="2020-05-26T14:38:02.517" v="12184" actId="14100"/>
          <ac:cxnSpMkLst>
            <pc:docMk/>
            <pc:sldMk cId="3151710423" sldId="320"/>
            <ac:cxnSpMk id="58" creationId="{ED83B036-85C8-4DC9-A571-BCAC7EE0EA6C}"/>
          </ac:cxnSpMkLst>
        </pc:cxnChg>
      </pc:sldChg>
      <pc:sldChg chg="addSp delSp modSp new mod">
        <pc:chgData name="松島英洋" userId="ad81d369-4a7e-417b-9a8f-f061c4c269f1" providerId="ADAL" clId="{74FA3D77-6EFD-4D17-B290-6930BF931155}" dt="2020-05-26T14:55:33.257" v="13840" actId="6549"/>
        <pc:sldMkLst>
          <pc:docMk/>
          <pc:sldMk cId="1985273106" sldId="321"/>
        </pc:sldMkLst>
        <pc:spChg chg="del">
          <ac:chgData name="松島英洋" userId="ad81d369-4a7e-417b-9a8f-f061c4c269f1" providerId="ADAL" clId="{74FA3D77-6EFD-4D17-B290-6930BF931155}" dt="2020-05-26T14:49:16.483" v="12554"/>
          <ac:spMkLst>
            <pc:docMk/>
            <pc:sldMk cId="1985273106" sldId="321"/>
            <ac:spMk id="2" creationId="{8A2E5EAE-FF9E-4BB6-BF2C-1C1EB737A991}"/>
          </ac:spMkLst>
        </pc:spChg>
        <pc:spChg chg="del">
          <ac:chgData name="松島英洋" userId="ad81d369-4a7e-417b-9a8f-f061c4c269f1" providerId="ADAL" clId="{74FA3D77-6EFD-4D17-B290-6930BF931155}" dt="2020-05-26T14:49:16.483" v="12554"/>
          <ac:spMkLst>
            <pc:docMk/>
            <pc:sldMk cId="1985273106" sldId="321"/>
            <ac:spMk id="3" creationId="{BB44FA30-ED7F-4AFD-B279-E38EC7E1A145}"/>
          </ac:spMkLst>
        </pc:spChg>
        <pc:spChg chg="del">
          <ac:chgData name="松島英洋" userId="ad81d369-4a7e-417b-9a8f-f061c4c269f1" providerId="ADAL" clId="{74FA3D77-6EFD-4D17-B290-6930BF931155}" dt="2020-05-26T14:49:16.483" v="12554"/>
          <ac:spMkLst>
            <pc:docMk/>
            <pc:sldMk cId="1985273106" sldId="321"/>
            <ac:spMk id="4" creationId="{41F801FA-CF8C-43E4-AF0C-47C29FC41B0E}"/>
          </ac:spMkLst>
        </pc:spChg>
        <pc:spChg chg="del">
          <ac:chgData name="松島英洋" userId="ad81d369-4a7e-417b-9a8f-f061c4c269f1" providerId="ADAL" clId="{74FA3D77-6EFD-4D17-B290-6930BF931155}" dt="2020-05-26T14:49:16.483" v="12554"/>
          <ac:spMkLst>
            <pc:docMk/>
            <pc:sldMk cId="1985273106" sldId="321"/>
            <ac:spMk id="5" creationId="{7F65802F-BC06-48B8-963C-0ED790E8BADE}"/>
          </ac:spMkLst>
        </pc:spChg>
        <pc:spChg chg="del">
          <ac:chgData name="松島英洋" userId="ad81d369-4a7e-417b-9a8f-f061c4c269f1" providerId="ADAL" clId="{74FA3D77-6EFD-4D17-B290-6930BF931155}" dt="2020-05-26T14:49:16.483" v="12554"/>
          <ac:spMkLst>
            <pc:docMk/>
            <pc:sldMk cId="1985273106" sldId="321"/>
            <ac:spMk id="6" creationId="{BB4E5C06-A8A0-4825-99B6-94F5550EC6B5}"/>
          </ac:spMkLst>
        </pc:spChg>
        <pc:spChg chg="mod">
          <ac:chgData name="松島英洋" userId="ad81d369-4a7e-417b-9a8f-f061c4c269f1" providerId="ADAL" clId="{74FA3D77-6EFD-4D17-B290-6930BF931155}" dt="2020-05-26T14:49:16.483" v="12554"/>
          <ac:spMkLst>
            <pc:docMk/>
            <pc:sldMk cId="1985273106" sldId="321"/>
            <ac:spMk id="7" creationId="{51C540B3-25A1-469D-90A4-FA123763D519}"/>
          </ac:spMkLst>
        </pc:spChg>
        <pc:spChg chg="mod">
          <ac:chgData name="松島英洋" userId="ad81d369-4a7e-417b-9a8f-f061c4c269f1" providerId="ADAL" clId="{74FA3D77-6EFD-4D17-B290-6930BF931155}" dt="2020-05-26T14:49:16.483" v="12554"/>
          <ac:spMkLst>
            <pc:docMk/>
            <pc:sldMk cId="1985273106" sldId="321"/>
            <ac:spMk id="8" creationId="{4E2D8B60-B8F7-4B44-901F-2A8B69516B6F}"/>
          </ac:spMkLst>
        </pc:spChg>
        <pc:spChg chg="add mod">
          <ac:chgData name="松島英洋" userId="ad81d369-4a7e-417b-9a8f-f061c4c269f1" providerId="ADAL" clId="{74FA3D77-6EFD-4D17-B290-6930BF931155}" dt="2020-05-26T14:50:11.228" v="12727"/>
          <ac:spMkLst>
            <pc:docMk/>
            <pc:sldMk cId="1985273106" sldId="321"/>
            <ac:spMk id="9" creationId="{EC56356A-2F94-4CC9-8E97-21439894C148}"/>
          </ac:spMkLst>
        </pc:spChg>
        <pc:spChg chg="add mod">
          <ac:chgData name="松島英洋" userId="ad81d369-4a7e-417b-9a8f-f061c4c269f1" providerId="ADAL" clId="{74FA3D77-6EFD-4D17-B290-6930BF931155}" dt="2020-05-26T14:55:33.257" v="13840" actId="6549"/>
          <ac:spMkLst>
            <pc:docMk/>
            <pc:sldMk cId="1985273106" sldId="321"/>
            <ac:spMk id="10" creationId="{65CA373B-15F3-4D87-BDAE-2B79B0FFD4ED}"/>
          </ac:spMkLst>
        </pc:spChg>
        <pc:spChg chg="add mod">
          <ac:chgData name="松島英洋" userId="ad81d369-4a7e-417b-9a8f-f061c4c269f1" providerId="ADAL" clId="{74FA3D77-6EFD-4D17-B290-6930BF931155}" dt="2020-05-26T14:54:11.394" v="13679"/>
          <ac:spMkLst>
            <pc:docMk/>
            <pc:sldMk cId="1985273106" sldId="321"/>
            <ac:spMk id="11" creationId="{6D9C6701-0C06-4FC6-801C-5F1C7E444BDB}"/>
          </ac:spMkLst>
        </pc:spChg>
        <pc:picChg chg="add mod">
          <ac:chgData name="松島英洋" userId="ad81d369-4a7e-417b-9a8f-f061c4c269f1" providerId="ADAL" clId="{74FA3D77-6EFD-4D17-B290-6930BF931155}" dt="2020-05-26T14:52:44.438" v="13248" actId="1076"/>
          <ac:picMkLst>
            <pc:docMk/>
            <pc:sldMk cId="1985273106" sldId="321"/>
            <ac:picMk id="12" creationId="{8630847F-CD0A-47DE-BC59-46F7ACAEB2EE}"/>
          </ac:picMkLst>
        </pc:picChg>
      </pc:sldChg>
      <pc:sldChg chg="addSp modSp new mod">
        <pc:chgData name="松島英洋" userId="ad81d369-4a7e-417b-9a8f-f061c4c269f1" providerId="ADAL" clId="{74FA3D77-6EFD-4D17-B290-6930BF931155}" dt="2020-05-26T15:12:21.401" v="14846" actId="1076"/>
        <pc:sldMkLst>
          <pc:docMk/>
          <pc:sldMk cId="1114152343" sldId="322"/>
        </pc:sldMkLst>
        <pc:spChg chg="mod">
          <ac:chgData name="松島英洋" userId="ad81d369-4a7e-417b-9a8f-f061c4c269f1" providerId="ADAL" clId="{74FA3D77-6EFD-4D17-B290-6930BF931155}" dt="2020-05-26T15:11:01.851" v="14841"/>
          <ac:spMkLst>
            <pc:docMk/>
            <pc:sldMk cId="1114152343" sldId="322"/>
            <ac:spMk id="2" creationId="{6AE278CF-4417-4CE0-8529-447A72C2FEFB}"/>
          </ac:spMkLst>
        </pc:spChg>
        <pc:spChg chg="mod">
          <ac:chgData name="松島英洋" userId="ad81d369-4a7e-417b-9a8f-f061c4c269f1" providerId="ADAL" clId="{74FA3D77-6EFD-4D17-B290-6930BF931155}" dt="2020-05-26T15:06:11.215" v="13966"/>
          <ac:spMkLst>
            <pc:docMk/>
            <pc:sldMk cId="1114152343" sldId="322"/>
            <ac:spMk id="5" creationId="{794E2CBD-6230-430D-BAFA-7C11020B1109}"/>
          </ac:spMkLst>
        </pc:spChg>
        <pc:picChg chg="add mod">
          <ac:chgData name="松島英洋" userId="ad81d369-4a7e-417b-9a8f-f061c4c269f1" providerId="ADAL" clId="{74FA3D77-6EFD-4D17-B290-6930BF931155}" dt="2020-05-26T15:12:21.401" v="14846" actId="1076"/>
          <ac:picMkLst>
            <pc:docMk/>
            <pc:sldMk cId="1114152343" sldId="322"/>
            <ac:picMk id="2050" creationId="{387F58AF-5A8A-4B5F-9BAD-18725B9D389E}"/>
          </ac:picMkLst>
        </pc:picChg>
      </pc:sldChg>
      <pc:sldChg chg="addSp delSp modSp new del mod">
        <pc:chgData name="松島英洋" userId="ad81d369-4a7e-417b-9a8f-f061c4c269f1" providerId="ADAL" clId="{74FA3D77-6EFD-4D17-B290-6930BF931155}" dt="2020-05-26T14:58:17.163" v="13866" actId="2696"/>
        <pc:sldMkLst>
          <pc:docMk/>
          <pc:sldMk cId="3325013598" sldId="322"/>
        </pc:sldMkLst>
        <pc:spChg chg="del">
          <ac:chgData name="松島英洋" userId="ad81d369-4a7e-417b-9a8f-f061c4c269f1" providerId="ADAL" clId="{74FA3D77-6EFD-4D17-B290-6930BF931155}" dt="2020-05-26T14:58:10.173" v="13853"/>
          <ac:spMkLst>
            <pc:docMk/>
            <pc:sldMk cId="3325013598" sldId="322"/>
            <ac:spMk id="2" creationId="{CAAF753A-55F5-4B60-B408-D453F36A3622}"/>
          </ac:spMkLst>
        </pc:spChg>
        <pc:spChg chg="del">
          <ac:chgData name="松島英洋" userId="ad81d369-4a7e-417b-9a8f-f061c4c269f1" providerId="ADAL" clId="{74FA3D77-6EFD-4D17-B290-6930BF931155}" dt="2020-05-26T14:58:10.173" v="13853"/>
          <ac:spMkLst>
            <pc:docMk/>
            <pc:sldMk cId="3325013598" sldId="322"/>
            <ac:spMk id="3" creationId="{70BA33DD-72F9-4FEB-88A7-6FC37063D075}"/>
          </ac:spMkLst>
        </pc:spChg>
        <pc:spChg chg="del">
          <ac:chgData name="松島英洋" userId="ad81d369-4a7e-417b-9a8f-f061c4c269f1" providerId="ADAL" clId="{74FA3D77-6EFD-4D17-B290-6930BF931155}" dt="2020-05-26T14:58:10.173" v="13853"/>
          <ac:spMkLst>
            <pc:docMk/>
            <pc:sldMk cId="3325013598" sldId="322"/>
            <ac:spMk id="4" creationId="{80E73010-38B7-479F-B6E1-399C9B257003}"/>
          </ac:spMkLst>
        </pc:spChg>
        <pc:spChg chg="del">
          <ac:chgData name="松島英洋" userId="ad81d369-4a7e-417b-9a8f-f061c4c269f1" providerId="ADAL" clId="{74FA3D77-6EFD-4D17-B290-6930BF931155}" dt="2020-05-26T14:58:10.173" v="13853"/>
          <ac:spMkLst>
            <pc:docMk/>
            <pc:sldMk cId="3325013598" sldId="322"/>
            <ac:spMk id="5" creationId="{56CE3AF9-3476-4366-960A-7CB681525D0A}"/>
          </ac:spMkLst>
        </pc:spChg>
        <pc:spChg chg="del">
          <ac:chgData name="松島英洋" userId="ad81d369-4a7e-417b-9a8f-f061c4c269f1" providerId="ADAL" clId="{74FA3D77-6EFD-4D17-B290-6930BF931155}" dt="2020-05-26T14:58:10.173" v="13853"/>
          <ac:spMkLst>
            <pc:docMk/>
            <pc:sldMk cId="3325013598" sldId="322"/>
            <ac:spMk id="6" creationId="{74BF0DF1-629F-44A1-9954-0834D6CEB6F3}"/>
          </ac:spMkLst>
        </pc:spChg>
        <pc:spChg chg="mod">
          <ac:chgData name="松島英洋" userId="ad81d369-4a7e-417b-9a8f-f061c4c269f1" providerId="ADAL" clId="{74FA3D77-6EFD-4D17-B290-6930BF931155}" dt="2020-05-26T14:58:10.173" v="13853"/>
          <ac:spMkLst>
            <pc:docMk/>
            <pc:sldMk cId="3325013598" sldId="322"/>
            <ac:spMk id="7" creationId="{6C5DBE85-8F52-4CBD-96A7-62D5289F2E81}"/>
          </ac:spMkLst>
        </pc:spChg>
        <pc:spChg chg="mod">
          <ac:chgData name="松島英洋" userId="ad81d369-4a7e-417b-9a8f-f061c4c269f1" providerId="ADAL" clId="{74FA3D77-6EFD-4D17-B290-6930BF931155}" dt="2020-05-26T14:58:10.173" v="13853"/>
          <ac:spMkLst>
            <pc:docMk/>
            <pc:sldMk cId="3325013598" sldId="322"/>
            <ac:spMk id="8" creationId="{A2A3FC12-17F4-483C-9BEA-4FBD032C2936}"/>
          </ac:spMkLst>
        </pc:spChg>
        <pc:spChg chg="add mod">
          <ac:chgData name="松島英洋" userId="ad81d369-4a7e-417b-9a8f-f061c4c269f1" providerId="ADAL" clId="{74FA3D77-6EFD-4D17-B290-6930BF931155}" dt="2020-05-26T14:58:12.721" v="13865"/>
          <ac:spMkLst>
            <pc:docMk/>
            <pc:sldMk cId="3325013598" sldId="322"/>
            <ac:spMk id="9" creationId="{BF83DD3A-E650-4057-ABA0-92D8665C8177}"/>
          </ac:spMkLst>
        </pc:spChg>
        <pc:spChg chg="add mod">
          <ac:chgData name="松島英洋" userId="ad81d369-4a7e-417b-9a8f-f061c4c269f1" providerId="ADAL" clId="{74FA3D77-6EFD-4D17-B290-6930BF931155}" dt="2020-05-26T14:58:10.173" v="13853"/>
          <ac:spMkLst>
            <pc:docMk/>
            <pc:sldMk cId="3325013598" sldId="322"/>
            <ac:spMk id="10" creationId="{34C72236-94B4-4308-AE5C-31CE0304B7E6}"/>
          </ac:spMkLst>
        </pc:spChg>
      </pc:sldChg>
      <pc:sldMasterChg chg="modSldLayout">
        <pc:chgData name="松島英洋" userId="ad81d369-4a7e-417b-9a8f-f061c4c269f1" providerId="ADAL" clId="{74FA3D77-6EFD-4D17-B290-6930BF931155}" dt="2020-05-26T14:39:43.685" v="12189" actId="6549"/>
        <pc:sldMasterMkLst>
          <pc:docMk/>
          <pc:sldMasterMk cId="0" sldId="2147484164"/>
        </pc:sldMasterMkLst>
        <pc:sldLayoutChg chg="modSp mod">
          <pc:chgData name="松島英洋" userId="ad81d369-4a7e-417b-9a8f-f061c4c269f1" providerId="ADAL" clId="{74FA3D77-6EFD-4D17-B290-6930BF931155}" dt="2020-05-26T14:39:43.685" v="12189" actId="6549"/>
          <pc:sldLayoutMkLst>
            <pc:docMk/>
            <pc:sldMasterMk cId="0" sldId="2147484164"/>
            <pc:sldLayoutMk cId="0" sldId="2147484182"/>
          </pc:sldLayoutMkLst>
          <pc:spChg chg="mod">
            <ac:chgData name="松島英洋" userId="ad81d369-4a7e-417b-9a8f-f061c4c269f1" providerId="ADAL" clId="{74FA3D77-6EFD-4D17-B290-6930BF931155}" dt="2020-05-26T14:39:43.685" v="12189" actId="6549"/>
            <ac:spMkLst>
              <pc:docMk/>
              <pc:sldMasterMk cId="0" sldId="2147484164"/>
              <pc:sldLayoutMk cId="0" sldId="2147484182"/>
              <ac:spMk id="5" creationId="{00000000-0000-0000-0000-000000000000}"/>
            </ac:spMkLst>
          </pc:spChg>
        </pc:sldLayoutChg>
        <pc:sldLayoutChg chg="modSp">
          <pc:chgData name="松島英洋" userId="ad81d369-4a7e-417b-9a8f-f061c4c269f1" providerId="ADAL" clId="{74FA3D77-6EFD-4D17-B290-6930BF931155}" dt="2020-05-20T14:57:35.159" v="2621" actId="122"/>
          <pc:sldLayoutMkLst>
            <pc:docMk/>
            <pc:sldMasterMk cId="0" sldId="2147484164"/>
            <pc:sldLayoutMk cId="0" sldId="2147484187"/>
          </pc:sldLayoutMkLst>
          <pc:spChg chg="mod">
            <ac:chgData name="松島英洋" userId="ad81d369-4a7e-417b-9a8f-f061c4c269f1" providerId="ADAL" clId="{74FA3D77-6EFD-4D17-B290-6930BF931155}" dt="2020-05-20T14:57:35.159" v="2621" actId="122"/>
            <ac:spMkLst>
              <pc:docMk/>
              <pc:sldMasterMk cId="0" sldId="2147484164"/>
              <pc:sldLayoutMk cId="0" sldId="2147484187"/>
              <ac:spMk id="4"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 2"/>
          <p:cNvSpPr>
            <a:spLocks noGrp="1"/>
          </p:cNvSpPr>
          <p:nvPr>
            <p:ph type="dt" sz="quarter" idx="1"/>
          </p:nvPr>
        </p:nvSpPr>
        <p:spPr>
          <a:xfrm>
            <a:off x="3855847" y="9"/>
            <a:ext cx="2949786" cy="496967"/>
          </a:xfrm>
          <a:prstGeom prst="rect">
            <a:avLst/>
          </a:prstGeom>
        </p:spPr>
        <p:txBody>
          <a:bodyPr vert="horz" lIns="91377" tIns="45689" rIns="91377" bIns="45689" rtlCol="0"/>
          <a:lstStyle>
            <a:lvl1pPr algn="r">
              <a:defRPr sz="1200"/>
            </a:lvl1pPr>
          </a:lstStyle>
          <a:p>
            <a:fld id="{7B0E528F-CCDF-445E-A02A-51C77B70AD81}" type="datetimeFigureOut">
              <a:rPr kumimoji="1" lang="ja-JP" altLang="en-US" smtClean="0"/>
              <a:pPr/>
              <a:t>2020/5/27</a:t>
            </a:fld>
            <a:endParaRPr kumimoji="1" lang="ja-JP" altLang="en-US"/>
          </a:p>
        </p:txBody>
      </p:sp>
      <p:sp>
        <p:nvSpPr>
          <p:cNvPr id="5" name="スライド番号プレースホルダ 4"/>
          <p:cNvSpPr>
            <a:spLocks noGrp="1"/>
          </p:cNvSpPr>
          <p:nvPr>
            <p:ph type="sldNum" sz="quarter" idx="3"/>
          </p:nvPr>
        </p:nvSpPr>
        <p:spPr>
          <a:xfrm>
            <a:off x="3855847" y="9440655"/>
            <a:ext cx="2949786" cy="496967"/>
          </a:xfrm>
          <a:prstGeom prst="rect">
            <a:avLst/>
          </a:prstGeom>
        </p:spPr>
        <p:txBody>
          <a:bodyPr vert="horz" lIns="91377" tIns="45689" rIns="91377" bIns="45689" rtlCol="0" anchor="b"/>
          <a:lstStyle>
            <a:lvl1pPr algn="r">
              <a:defRPr sz="1200"/>
            </a:lvl1pPr>
          </a:lstStyle>
          <a:p>
            <a:fld id="{EF5395CA-41D4-4405-9342-4B1CF311FE75}" type="slidenum">
              <a:rPr kumimoji="1" lang="ja-JP" altLang="en-US" smtClean="0"/>
              <a:pPr/>
              <a:t>‹#›</a:t>
            </a:fld>
            <a:endParaRPr kumimoji="1" lang="ja-JP" altLang="en-US"/>
          </a:p>
        </p:txBody>
      </p:sp>
      <p:sp>
        <p:nvSpPr>
          <p:cNvPr id="6" name="ヘッダー プレースホルダ 5"/>
          <p:cNvSpPr>
            <a:spLocks noGrp="1"/>
          </p:cNvSpPr>
          <p:nvPr>
            <p:ph type="hdr" sz="quarter"/>
          </p:nvPr>
        </p:nvSpPr>
        <p:spPr>
          <a:xfrm>
            <a:off x="8" y="0"/>
            <a:ext cx="2950263" cy="496888"/>
          </a:xfrm>
          <a:prstGeom prst="rect">
            <a:avLst/>
          </a:prstGeom>
        </p:spPr>
        <p:txBody>
          <a:bodyPr vert="horz" lIns="91377" tIns="45689" rIns="91377" bIns="45689" rtlCol="0"/>
          <a:lstStyle>
            <a:lvl1pPr algn="l">
              <a:defRPr sz="1200"/>
            </a:lvl1pPr>
          </a:lstStyle>
          <a:p>
            <a:endParaRPr kumimoji="1" lang="ja-JP" altLang="en-US" dirty="0"/>
          </a:p>
        </p:txBody>
      </p:sp>
      <p:sp>
        <p:nvSpPr>
          <p:cNvPr id="7" name="フッター プレースホルダ 6"/>
          <p:cNvSpPr>
            <a:spLocks noGrp="1"/>
          </p:cNvSpPr>
          <p:nvPr>
            <p:ph type="ftr" sz="quarter" idx="2"/>
          </p:nvPr>
        </p:nvSpPr>
        <p:spPr>
          <a:xfrm>
            <a:off x="8" y="9440863"/>
            <a:ext cx="2950263" cy="496887"/>
          </a:xfrm>
          <a:prstGeom prst="rect">
            <a:avLst/>
          </a:prstGeom>
        </p:spPr>
        <p:txBody>
          <a:bodyPr vert="horz" lIns="91377" tIns="45689" rIns="91377" bIns="45689" rtlCol="0" anchor="b"/>
          <a:lstStyle>
            <a:lvl1pPr algn="l">
              <a:defRPr sz="1200"/>
            </a:lvl1pPr>
          </a:lstStyle>
          <a:p>
            <a:endParaRPr kumimoji="1" lang="ja-JP" altLang="en-US"/>
          </a:p>
        </p:txBody>
      </p:sp>
      <p:grpSp>
        <p:nvGrpSpPr>
          <p:cNvPr id="4" name="Group 4"/>
          <p:cNvGrpSpPr>
            <a:grpSpLocks noChangeAspect="1"/>
          </p:cNvGrpSpPr>
          <p:nvPr/>
        </p:nvGrpSpPr>
        <p:grpSpPr bwMode="auto">
          <a:xfrm>
            <a:off x="836659" y="255232"/>
            <a:ext cx="5132799" cy="203504"/>
            <a:chOff x="550" y="3157"/>
            <a:chExt cx="3372" cy="132"/>
          </a:xfrm>
        </p:grpSpPr>
        <p:sp>
          <p:nvSpPr>
            <p:cNvPr id="8" name="AutoShape 3"/>
            <p:cNvSpPr>
              <a:spLocks noChangeAspect="1" noChangeArrowheads="1" noTextEdit="1"/>
            </p:cNvSpPr>
            <p:nvPr/>
          </p:nvSpPr>
          <p:spPr bwMode="auto">
            <a:xfrm>
              <a:off x="550" y="3157"/>
              <a:ext cx="337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Freeform 5"/>
            <p:cNvSpPr>
              <a:spLocks noEditPoints="1"/>
            </p:cNvSpPr>
            <p:nvPr/>
          </p:nvSpPr>
          <p:spPr bwMode="auto">
            <a:xfrm>
              <a:off x="550" y="3157"/>
              <a:ext cx="144" cy="132"/>
            </a:xfrm>
            <a:custGeom>
              <a:avLst/>
              <a:gdLst>
                <a:gd name="T0" fmla="*/ 66 w 144"/>
                <a:gd name="T1" fmla="*/ 42 h 132"/>
                <a:gd name="T2" fmla="*/ 72 w 144"/>
                <a:gd name="T3" fmla="*/ 36 h 132"/>
                <a:gd name="T4" fmla="*/ 84 w 144"/>
                <a:gd name="T5" fmla="*/ 24 h 132"/>
                <a:gd name="T6" fmla="*/ 66 w 144"/>
                <a:gd name="T7" fmla="*/ 30 h 132"/>
                <a:gd name="T8" fmla="*/ 60 w 144"/>
                <a:gd name="T9" fmla="*/ 30 h 132"/>
                <a:gd name="T10" fmla="*/ 54 w 144"/>
                <a:gd name="T11" fmla="*/ 36 h 132"/>
                <a:gd name="T12" fmla="*/ 96 w 144"/>
                <a:gd name="T13" fmla="*/ 84 h 132"/>
                <a:gd name="T14" fmla="*/ 108 w 144"/>
                <a:gd name="T15" fmla="*/ 78 h 132"/>
                <a:gd name="T16" fmla="*/ 90 w 144"/>
                <a:gd name="T17" fmla="*/ 78 h 132"/>
                <a:gd name="T18" fmla="*/ 90 w 144"/>
                <a:gd name="T19" fmla="*/ 90 h 132"/>
                <a:gd name="T20" fmla="*/ 102 w 144"/>
                <a:gd name="T21" fmla="*/ 114 h 132"/>
                <a:gd name="T22" fmla="*/ 78 w 144"/>
                <a:gd name="T23" fmla="*/ 120 h 132"/>
                <a:gd name="T24" fmla="*/ 60 w 144"/>
                <a:gd name="T25" fmla="*/ 126 h 132"/>
                <a:gd name="T26" fmla="*/ 30 w 144"/>
                <a:gd name="T27" fmla="*/ 132 h 132"/>
                <a:gd name="T28" fmla="*/ 12 w 144"/>
                <a:gd name="T29" fmla="*/ 114 h 132"/>
                <a:gd name="T30" fmla="*/ 42 w 144"/>
                <a:gd name="T31" fmla="*/ 108 h 132"/>
                <a:gd name="T32" fmla="*/ 60 w 144"/>
                <a:gd name="T33" fmla="*/ 102 h 132"/>
                <a:gd name="T34" fmla="*/ 72 w 144"/>
                <a:gd name="T35" fmla="*/ 102 h 132"/>
                <a:gd name="T36" fmla="*/ 54 w 144"/>
                <a:gd name="T37" fmla="*/ 96 h 132"/>
                <a:gd name="T38" fmla="*/ 36 w 144"/>
                <a:gd name="T39" fmla="*/ 102 h 132"/>
                <a:gd name="T40" fmla="*/ 18 w 144"/>
                <a:gd name="T41" fmla="*/ 90 h 132"/>
                <a:gd name="T42" fmla="*/ 42 w 144"/>
                <a:gd name="T43" fmla="*/ 78 h 132"/>
                <a:gd name="T44" fmla="*/ 66 w 144"/>
                <a:gd name="T45" fmla="*/ 66 h 132"/>
                <a:gd name="T46" fmla="*/ 78 w 144"/>
                <a:gd name="T47" fmla="*/ 60 h 132"/>
                <a:gd name="T48" fmla="*/ 90 w 144"/>
                <a:gd name="T49" fmla="*/ 48 h 132"/>
                <a:gd name="T50" fmla="*/ 72 w 144"/>
                <a:gd name="T51" fmla="*/ 60 h 132"/>
                <a:gd name="T52" fmla="*/ 54 w 144"/>
                <a:gd name="T53" fmla="*/ 72 h 132"/>
                <a:gd name="T54" fmla="*/ 30 w 144"/>
                <a:gd name="T55" fmla="*/ 78 h 132"/>
                <a:gd name="T56" fmla="*/ 12 w 144"/>
                <a:gd name="T57" fmla="*/ 84 h 132"/>
                <a:gd name="T58" fmla="*/ 12 w 144"/>
                <a:gd name="T59" fmla="*/ 66 h 132"/>
                <a:gd name="T60" fmla="*/ 36 w 144"/>
                <a:gd name="T61" fmla="*/ 54 h 132"/>
                <a:gd name="T62" fmla="*/ 36 w 144"/>
                <a:gd name="T63" fmla="*/ 48 h 132"/>
                <a:gd name="T64" fmla="*/ 18 w 144"/>
                <a:gd name="T65" fmla="*/ 54 h 132"/>
                <a:gd name="T66" fmla="*/ 0 w 144"/>
                <a:gd name="T67" fmla="*/ 42 h 132"/>
                <a:gd name="T68" fmla="*/ 18 w 144"/>
                <a:gd name="T69" fmla="*/ 30 h 132"/>
                <a:gd name="T70" fmla="*/ 30 w 144"/>
                <a:gd name="T71" fmla="*/ 24 h 132"/>
                <a:gd name="T72" fmla="*/ 48 w 144"/>
                <a:gd name="T73" fmla="*/ 12 h 132"/>
                <a:gd name="T74" fmla="*/ 54 w 144"/>
                <a:gd name="T75" fmla="*/ 6 h 132"/>
                <a:gd name="T76" fmla="*/ 60 w 144"/>
                <a:gd name="T77" fmla="*/ 0 h 132"/>
                <a:gd name="T78" fmla="*/ 78 w 144"/>
                <a:gd name="T79" fmla="*/ 6 h 132"/>
                <a:gd name="T80" fmla="*/ 78 w 144"/>
                <a:gd name="T81" fmla="*/ 6 h 132"/>
                <a:gd name="T82" fmla="*/ 114 w 144"/>
                <a:gd name="T83" fmla="*/ 6 h 132"/>
                <a:gd name="T84" fmla="*/ 120 w 144"/>
                <a:gd name="T85" fmla="*/ 24 h 132"/>
                <a:gd name="T86" fmla="*/ 114 w 144"/>
                <a:gd name="T87" fmla="*/ 30 h 132"/>
                <a:gd name="T88" fmla="*/ 108 w 144"/>
                <a:gd name="T89" fmla="*/ 36 h 132"/>
                <a:gd name="T90" fmla="*/ 96 w 144"/>
                <a:gd name="T91" fmla="*/ 42 h 132"/>
                <a:gd name="T92" fmla="*/ 114 w 144"/>
                <a:gd name="T93" fmla="*/ 54 h 132"/>
                <a:gd name="T94" fmla="*/ 114 w 144"/>
                <a:gd name="T95" fmla="*/ 54 h 132"/>
                <a:gd name="T96" fmla="*/ 138 w 144"/>
                <a:gd name="T97" fmla="*/ 54 h 132"/>
                <a:gd name="T98" fmla="*/ 138 w 144"/>
                <a:gd name="T99" fmla="*/ 72 h 132"/>
                <a:gd name="T100" fmla="*/ 132 w 144"/>
                <a:gd name="T101" fmla="*/ 84 h 132"/>
                <a:gd name="T102" fmla="*/ 120 w 144"/>
                <a:gd name="T103" fmla="*/ 96 h 132"/>
                <a:gd name="T104" fmla="*/ 114 w 144"/>
                <a:gd name="T105" fmla="*/ 10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 h="132">
                  <a:moveTo>
                    <a:pt x="54" y="36"/>
                  </a:moveTo>
                  <a:lnTo>
                    <a:pt x="66" y="42"/>
                  </a:lnTo>
                  <a:lnTo>
                    <a:pt x="66" y="36"/>
                  </a:lnTo>
                  <a:lnTo>
                    <a:pt x="72" y="36"/>
                  </a:lnTo>
                  <a:lnTo>
                    <a:pt x="78" y="30"/>
                  </a:lnTo>
                  <a:lnTo>
                    <a:pt x="84" y="24"/>
                  </a:lnTo>
                  <a:lnTo>
                    <a:pt x="66" y="24"/>
                  </a:lnTo>
                  <a:lnTo>
                    <a:pt x="66" y="30"/>
                  </a:lnTo>
                  <a:lnTo>
                    <a:pt x="60" y="30"/>
                  </a:lnTo>
                  <a:lnTo>
                    <a:pt x="60" y="30"/>
                  </a:lnTo>
                  <a:lnTo>
                    <a:pt x="60" y="30"/>
                  </a:lnTo>
                  <a:lnTo>
                    <a:pt x="54" y="36"/>
                  </a:lnTo>
                  <a:close/>
                  <a:moveTo>
                    <a:pt x="90" y="90"/>
                  </a:moveTo>
                  <a:lnTo>
                    <a:pt x="96" y="84"/>
                  </a:lnTo>
                  <a:lnTo>
                    <a:pt x="102" y="84"/>
                  </a:lnTo>
                  <a:lnTo>
                    <a:pt x="108" y="78"/>
                  </a:lnTo>
                  <a:lnTo>
                    <a:pt x="108" y="78"/>
                  </a:lnTo>
                  <a:lnTo>
                    <a:pt x="90" y="78"/>
                  </a:lnTo>
                  <a:lnTo>
                    <a:pt x="84" y="84"/>
                  </a:lnTo>
                  <a:lnTo>
                    <a:pt x="90" y="90"/>
                  </a:lnTo>
                  <a:close/>
                  <a:moveTo>
                    <a:pt x="108" y="108"/>
                  </a:moveTo>
                  <a:lnTo>
                    <a:pt x="102" y="114"/>
                  </a:lnTo>
                  <a:lnTo>
                    <a:pt x="90" y="120"/>
                  </a:lnTo>
                  <a:lnTo>
                    <a:pt x="78" y="120"/>
                  </a:lnTo>
                  <a:lnTo>
                    <a:pt x="66" y="126"/>
                  </a:lnTo>
                  <a:lnTo>
                    <a:pt x="60" y="126"/>
                  </a:lnTo>
                  <a:lnTo>
                    <a:pt x="42" y="132"/>
                  </a:lnTo>
                  <a:lnTo>
                    <a:pt x="30" y="132"/>
                  </a:lnTo>
                  <a:lnTo>
                    <a:pt x="18" y="132"/>
                  </a:lnTo>
                  <a:lnTo>
                    <a:pt x="12" y="114"/>
                  </a:lnTo>
                  <a:lnTo>
                    <a:pt x="30" y="114"/>
                  </a:lnTo>
                  <a:lnTo>
                    <a:pt x="42" y="108"/>
                  </a:lnTo>
                  <a:lnTo>
                    <a:pt x="48" y="108"/>
                  </a:lnTo>
                  <a:lnTo>
                    <a:pt x="60" y="102"/>
                  </a:lnTo>
                  <a:lnTo>
                    <a:pt x="66" y="102"/>
                  </a:lnTo>
                  <a:lnTo>
                    <a:pt x="72" y="102"/>
                  </a:lnTo>
                  <a:lnTo>
                    <a:pt x="60" y="96"/>
                  </a:lnTo>
                  <a:lnTo>
                    <a:pt x="54" y="96"/>
                  </a:lnTo>
                  <a:lnTo>
                    <a:pt x="48" y="102"/>
                  </a:lnTo>
                  <a:lnTo>
                    <a:pt x="36" y="102"/>
                  </a:lnTo>
                  <a:lnTo>
                    <a:pt x="30" y="108"/>
                  </a:lnTo>
                  <a:lnTo>
                    <a:pt x="18" y="90"/>
                  </a:lnTo>
                  <a:lnTo>
                    <a:pt x="30" y="84"/>
                  </a:lnTo>
                  <a:lnTo>
                    <a:pt x="42" y="78"/>
                  </a:lnTo>
                  <a:lnTo>
                    <a:pt x="54" y="72"/>
                  </a:lnTo>
                  <a:lnTo>
                    <a:pt x="66" y="66"/>
                  </a:lnTo>
                  <a:lnTo>
                    <a:pt x="72" y="60"/>
                  </a:lnTo>
                  <a:lnTo>
                    <a:pt x="78" y="60"/>
                  </a:lnTo>
                  <a:lnTo>
                    <a:pt x="84" y="54"/>
                  </a:lnTo>
                  <a:lnTo>
                    <a:pt x="90" y="48"/>
                  </a:lnTo>
                  <a:lnTo>
                    <a:pt x="78" y="54"/>
                  </a:lnTo>
                  <a:lnTo>
                    <a:pt x="72" y="60"/>
                  </a:lnTo>
                  <a:lnTo>
                    <a:pt x="60" y="66"/>
                  </a:lnTo>
                  <a:lnTo>
                    <a:pt x="54" y="72"/>
                  </a:lnTo>
                  <a:lnTo>
                    <a:pt x="42" y="78"/>
                  </a:lnTo>
                  <a:lnTo>
                    <a:pt x="30" y="78"/>
                  </a:lnTo>
                  <a:lnTo>
                    <a:pt x="18" y="84"/>
                  </a:lnTo>
                  <a:lnTo>
                    <a:pt x="12" y="84"/>
                  </a:lnTo>
                  <a:lnTo>
                    <a:pt x="0" y="66"/>
                  </a:lnTo>
                  <a:lnTo>
                    <a:pt x="12" y="66"/>
                  </a:lnTo>
                  <a:lnTo>
                    <a:pt x="24" y="60"/>
                  </a:lnTo>
                  <a:lnTo>
                    <a:pt x="36" y="54"/>
                  </a:lnTo>
                  <a:lnTo>
                    <a:pt x="42" y="54"/>
                  </a:lnTo>
                  <a:lnTo>
                    <a:pt x="36" y="48"/>
                  </a:lnTo>
                  <a:lnTo>
                    <a:pt x="24" y="54"/>
                  </a:lnTo>
                  <a:lnTo>
                    <a:pt x="18" y="54"/>
                  </a:lnTo>
                  <a:lnTo>
                    <a:pt x="12" y="60"/>
                  </a:lnTo>
                  <a:lnTo>
                    <a:pt x="0" y="42"/>
                  </a:lnTo>
                  <a:lnTo>
                    <a:pt x="6" y="36"/>
                  </a:lnTo>
                  <a:lnTo>
                    <a:pt x="18" y="30"/>
                  </a:lnTo>
                  <a:lnTo>
                    <a:pt x="24" y="30"/>
                  </a:lnTo>
                  <a:lnTo>
                    <a:pt x="30" y="24"/>
                  </a:lnTo>
                  <a:lnTo>
                    <a:pt x="36" y="18"/>
                  </a:lnTo>
                  <a:lnTo>
                    <a:pt x="48" y="12"/>
                  </a:lnTo>
                  <a:lnTo>
                    <a:pt x="48" y="6"/>
                  </a:lnTo>
                  <a:lnTo>
                    <a:pt x="54" y="6"/>
                  </a:lnTo>
                  <a:lnTo>
                    <a:pt x="54" y="0"/>
                  </a:lnTo>
                  <a:lnTo>
                    <a:pt x="60" y="0"/>
                  </a:lnTo>
                  <a:lnTo>
                    <a:pt x="78" y="6"/>
                  </a:lnTo>
                  <a:lnTo>
                    <a:pt x="78" y="6"/>
                  </a:lnTo>
                  <a:lnTo>
                    <a:pt x="78" y="6"/>
                  </a:lnTo>
                  <a:lnTo>
                    <a:pt x="78" y="6"/>
                  </a:lnTo>
                  <a:lnTo>
                    <a:pt x="78" y="6"/>
                  </a:lnTo>
                  <a:lnTo>
                    <a:pt x="114" y="6"/>
                  </a:lnTo>
                  <a:lnTo>
                    <a:pt x="120" y="18"/>
                  </a:lnTo>
                  <a:lnTo>
                    <a:pt x="120" y="24"/>
                  </a:lnTo>
                  <a:lnTo>
                    <a:pt x="114" y="24"/>
                  </a:lnTo>
                  <a:lnTo>
                    <a:pt x="114" y="30"/>
                  </a:lnTo>
                  <a:lnTo>
                    <a:pt x="108" y="30"/>
                  </a:lnTo>
                  <a:lnTo>
                    <a:pt x="108" y="36"/>
                  </a:lnTo>
                  <a:lnTo>
                    <a:pt x="102" y="36"/>
                  </a:lnTo>
                  <a:lnTo>
                    <a:pt x="96" y="42"/>
                  </a:lnTo>
                  <a:lnTo>
                    <a:pt x="114" y="48"/>
                  </a:lnTo>
                  <a:lnTo>
                    <a:pt x="114" y="54"/>
                  </a:lnTo>
                  <a:lnTo>
                    <a:pt x="114" y="54"/>
                  </a:lnTo>
                  <a:lnTo>
                    <a:pt x="114" y="54"/>
                  </a:lnTo>
                  <a:lnTo>
                    <a:pt x="114" y="54"/>
                  </a:lnTo>
                  <a:lnTo>
                    <a:pt x="138" y="54"/>
                  </a:lnTo>
                  <a:lnTo>
                    <a:pt x="144" y="66"/>
                  </a:lnTo>
                  <a:lnTo>
                    <a:pt x="138" y="72"/>
                  </a:lnTo>
                  <a:lnTo>
                    <a:pt x="132" y="78"/>
                  </a:lnTo>
                  <a:lnTo>
                    <a:pt x="132" y="84"/>
                  </a:lnTo>
                  <a:lnTo>
                    <a:pt x="126" y="90"/>
                  </a:lnTo>
                  <a:lnTo>
                    <a:pt x="120" y="96"/>
                  </a:lnTo>
                  <a:lnTo>
                    <a:pt x="120" y="102"/>
                  </a:lnTo>
                  <a:lnTo>
                    <a:pt x="114" y="102"/>
                  </a:lnTo>
                  <a:lnTo>
                    <a:pt x="108"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Freeform 6"/>
            <p:cNvSpPr>
              <a:spLocks noEditPoints="1"/>
            </p:cNvSpPr>
            <p:nvPr/>
          </p:nvSpPr>
          <p:spPr bwMode="auto">
            <a:xfrm>
              <a:off x="694" y="3163"/>
              <a:ext cx="144" cy="126"/>
            </a:xfrm>
            <a:custGeom>
              <a:avLst/>
              <a:gdLst>
                <a:gd name="T0" fmla="*/ 84 w 144"/>
                <a:gd name="T1" fmla="*/ 24 h 126"/>
                <a:gd name="T2" fmla="*/ 72 w 144"/>
                <a:gd name="T3" fmla="*/ 36 h 126"/>
                <a:gd name="T4" fmla="*/ 78 w 144"/>
                <a:gd name="T5" fmla="*/ 42 h 126"/>
                <a:gd name="T6" fmla="*/ 84 w 144"/>
                <a:gd name="T7" fmla="*/ 42 h 126"/>
                <a:gd name="T8" fmla="*/ 96 w 144"/>
                <a:gd name="T9" fmla="*/ 36 h 126"/>
                <a:gd name="T10" fmla="*/ 84 w 144"/>
                <a:gd name="T11" fmla="*/ 36 h 126"/>
                <a:gd name="T12" fmla="*/ 102 w 144"/>
                <a:gd name="T13" fmla="*/ 18 h 126"/>
                <a:gd name="T14" fmla="*/ 36 w 144"/>
                <a:gd name="T15" fmla="*/ 42 h 126"/>
                <a:gd name="T16" fmla="*/ 42 w 144"/>
                <a:gd name="T17" fmla="*/ 36 h 126"/>
                <a:gd name="T18" fmla="*/ 36 w 144"/>
                <a:gd name="T19" fmla="*/ 36 h 126"/>
                <a:gd name="T20" fmla="*/ 54 w 144"/>
                <a:gd name="T21" fmla="*/ 18 h 126"/>
                <a:gd name="T22" fmla="*/ 72 w 144"/>
                <a:gd name="T23" fmla="*/ 90 h 126"/>
                <a:gd name="T24" fmla="*/ 30 w 144"/>
                <a:gd name="T25" fmla="*/ 78 h 126"/>
                <a:gd name="T26" fmla="*/ 36 w 144"/>
                <a:gd name="T27" fmla="*/ 72 h 126"/>
                <a:gd name="T28" fmla="*/ 60 w 144"/>
                <a:gd name="T29" fmla="*/ 60 h 126"/>
                <a:gd name="T30" fmla="*/ 96 w 144"/>
                <a:gd name="T31" fmla="*/ 54 h 126"/>
                <a:gd name="T32" fmla="*/ 90 w 144"/>
                <a:gd name="T33" fmla="*/ 54 h 126"/>
                <a:gd name="T34" fmla="*/ 84 w 144"/>
                <a:gd name="T35" fmla="*/ 60 h 126"/>
                <a:gd name="T36" fmla="*/ 78 w 144"/>
                <a:gd name="T37" fmla="*/ 54 h 126"/>
                <a:gd name="T38" fmla="*/ 72 w 144"/>
                <a:gd name="T39" fmla="*/ 54 h 126"/>
                <a:gd name="T40" fmla="*/ 54 w 144"/>
                <a:gd name="T41" fmla="*/ 60 h 126"/>
                <a:gd name="T42" fmla="*/ 48 w 144"/>
                <a:gd name="T43" fmla="*/ 54 h 126"/>
                <a:gd name="T44" fmla="*/ 36 w 144"/>
                <a:gd name="T45" fmla="*/ 54 h 126"/>
                <a:gd name="T46" fmla="*/ 30 w 144"/>
                <a:gd name="T47" fmla="*/ 84 h 126"/>
                <a:gd name="T48" fmla="*/ 84 w 144"/>
                <a:gd name="T49" fmla="*/ 126 h 126"/>
                <a:gd name="T50" fmla="*/ 72 w 144"/>
                <a:gd name="T51" fmla="*/ 108 h 126"/>
                <a:gd name="T52" fmla="*/ 72 w 144"/>
                <a:gd name="T53" fmla="*/ 108 h 126"/>
                <a:gd name="T54" fmla="*/ 72 w 144"/>
                <a:gd name="T55" fmla="*/ 108 h 126"/>
                <a:gd name="T56" fmla="*/ 72 w 144"/>
                <a:gd name="T57" fmla="*/ 108 h 126"/>
                <a:gd name="T58" fmla="*/ 72 w 144"/>
                <a:gd name="T59" fmla="*/ 108 h 126"/>
                <a:gd name="T60" fmla="*/ 72 w 144"/>
                <a:gd name="T61" fmla="*/ 108 h 126"/>
                <a:gd name="T62" fmla="*/ 30 w 144"/>
                <a:gd name="T63" fmla="*/ 108 h 126"/>
                <a:gd name="T64" fmla="*/ 30 w 144"/>
                <a:gd name="T65" fmla="*/ 102 h 126"/>
                <a:gd name="T66" fmla="*/ 24 w 144"/>
                <a:gd name="T67" fmla="*/ 114 h 126"/>
                <a:gd name="T68" fmla="*/ 18 w 144"/>
                <a:gd name="T69" fmla="*/ 126 h 126"/>
                <a:gd name="T70" fmla="*/ 0 w 144"/>
                <a:gd name="T71" fmla="*/ 108 h 126"/>
                <a:gd name="T72" fmla="*/ 6 w 144"/>
                <a:gd name="T73" fmla="*/ 84 h 126"/>
                <a:gd name="T74" fmla="*/ 12 w 144"/>
                <a:gd name="T75" fmla="*/ 60 h 126"/>
                <a:gd name="T76" fmla="*/ 60 w 144"/>
                <a:gd name="T77" fmla="*/ 6 h 126"/>
                <a:gd name="T78" fmla="*/ 90 w 144"/>
                <a:gd name="T79" fmla="*/ 6 h 126"/>
                <a:gd name="T80" fmla="*/ 120 w 144"/>
                <a:gd name="T81" fmla="*/ 18 h 126"/>
                <a:gd name="T82" fmla="*/ 138 w 144"/>
                <a:gd name="T83" fmla="*/ 36 h 126"/>
                <a:gd name="T84" fmla="*/ 126 w 144"/>
                <a:gd name="T85" fmla="*/ 36 h 126"/>
                <a:gd name="T86" fmla="*/ 138 w 144"/>
                <a:gd name="T87" fmla="*/ 42 h 126"/>
                <a:gd name="T88" fmla="*/ 132 w 144"/>
                <a:gd name="T89" fmla="*/ 60 h 126"/>
                <a:gd name="T90" fmla="*/ 120 w 144"/>
                <a:gd name="T91" fmla="*/ 54 h 126"/>
                <a:gd name="T92" fmla="*/ 126 w 144"/>
                <a:gd name="T93" fmla="*/ 54 h 126"/>
                <a:gd name="T94" fmla="*/ 126 w 144"/>
                <a:gd name="T95" fmla="*/ 72 h 126"/>
                <a:gd name="T96" fmla="*/ 96 w 144"/>
                <a:gd name="T97" fmla="*/ 72 h 126"/>
                <a:gd name="T98" fmla="*/ 138 w 144"/>
                <a:gd name="T99" fmla="*/ 90 h 126"/>
                <a:gd name="T100" fmla="*/ 144 w 144"/>
                <a:gd name="T101" fmla="*/ 90 h 126"/>
                <a:gd name="T102" fmla="*/ 96 w 144"/>
                <a:gd name="T103" fmla="*/ 114 h 126"/>
                <a:gd name="T104" fmla="*/ 96 w 144"/>
                <a:gd name="T105" fmla="*/ 114 h 126"/>
                <a:gd name="T106" fmla="*/ 96 w 144"/>
                <a:gd name="T107" fmla="*/ 120 h 126"/>
                <a:gd name="T108" fmla="*/ 96 w 144"/>
                <a:gd name="T109" fmla="*/ 120 h 126"/>
                <a:gd name="T110" fmla="*/ 90 w 144"/>
                <a:gd name="T111" fmla="*/ 120 h 126"/>
                <a:gd name="T112" fmla="*/ 90 w 144"/>
                <a:gd name="T113" fmla="*/ 126 h 126"/>
                <a:gd name="T114" fmla="*/ 90 w 144"/>
                <a:gd name="T115" fmla="*/ 126 h 126"/>
                <a:gd name="T116" fmla="*/ 90 w 144"/>
                <a:gd name="T117" fmla="*/ 126 h 126"/>
                <a:gd name="T118" fmla="*/ 84 w 144"/>
                <a:gd name="T119"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126">
                  <a:moveTo>
                    <a:pt x="72" y="18"/>
                  </a:moveTo>
                  <a:lnTo>
                    <a:pt x="72" y="24"/>
                  </a:lnTo>
                  <a:lnTo>
                    <a:pt x="84" y="24"/>
                  </a:lnTo>
                  <a:lnTo>
                    <a:pt x="84" y="36"/>
                  </a:lnTo>
                  <a:lnTo>
                    <a:pt x="72" y="36"/>
                  </a:lnTo>
                  <a:lnTo>
                    <a:pt x="72" y="36"/>
                  </a:lnTo>
                  <a:lnTo>
                    <a:pt x="72" y="36"/>
                  </a:lnTo>
                  <a:lnTo>
                    <a:pt x="78" y="36"/>
                  </a:lnTo>
                  <a:lnTo>
                    <a:pt x="78" y="42"/>
                  </a:lnTo>
                  <a:lnTo>
                    <a:pt x="84" y="42"/>
                  </a:lnTo>
                  <a:lnTo>
                    <a:pt x="84" y="42"/>
                  </a:lnTo>
                  <a:lnTo>
                    <a:pt x="84" y="42"/>
                  </a:lnTo>
                  <a:lnTo>
                    <a:pt x="90" y="42"/>
                  </a:lnTo>
                  <a:lnTo>
                    <a:pt x="90" y="36"/>
                  </a:lnTo>
                  <a:lnTo>
                    <a:pt x="96" y="36"/>
                  </a:lnTo>
                  <a:lnTo>
                    <a:pt x="96" y="36"/>
                  </a:lnTo>
                  <a:lnTo>
                    <a:pt x="96" y="36"/>
                  </a:lnTo>
                  <a:lnTo>
                    <a:pt x="84" y="36"/>
                  </a:lnTo>
                  <a:lnTo>
                    <a:pt x="84" y="24"/>
                  </a:lnTo>
                  <a:lnTo>
                    <a:pt x="102" y="24"/>
                  </a:lnTo>
                  <a:lnTo>
                    <a:pt x="102" y="18"/>
                  </a:lnTo>
                  <a:lnTo>
                    <a:pt x="72" y="18"/>
                  </a:lnTo>
                  <a:close/>
                  <a:moveTo>
                    <a:pt x="36" y="48"/>
                  </a:moveTo>
                  <a:lnTo>
                    <a:pt x="36" y="42"/>
                  </a:lnTo>
                  <a:lnTo>
                    <a:pt x="42" y="42"/>
                  </a:lnTo>
                  <a:lnTo>
                    <a:pt x="42" y="42"/>
                  </a:lnTo>
                  <a:lnTo>
                    <a:pt x="42" y="36"/>
                  </a:lnTo>
                  <a:lnTo>
                    <a:pt x="48" y="36"/>
                  </a:lnTo>
                  <a:lnTo>
                    <a:pt x="48" y="36"/>
                  </a:lnTo>
                  <a:lnTo>
                    <a:pt x="36" y="36"/>
                  </a:lnTo>
                  <a:lnTo>
                    <a:pt x="36" y="24"/>
                  </a:lnTo>
                  <a:lnTo>
                    <a:pt x="54" y="24"/>
                  </a:lnTo>
                  <a:lnTo>
                    <a:pt x="54" y="18"/>
                  </a:lnTo>
                  <a:lnTo>
                    <a:pt x="36" y="18"/>
                  </a:lnTo>
                  <a:lnTo>
                    <a:pt x="36" y="48"/>
                  </a:lnTo>
                  <a:close/>
                  <a:moveTo>
                    <a:pt x="72" y="90"/>
                  </a:moveTo>
                  <a:lnTo>
                    <a:pt x="72" y="90"/>
                  </a:lnTo>
                  <a:lnTo>
                    <a:pt x="30" y="90"/>
                  </a:lnTo>
                  <a:lnTo>
                    <a:pt x="30" y="78"/>
                  </a:lnTo>
                  <a:lnTo>
                    <a:pt x="72" y="78"/>
                  </a:lnTo>
                  <a:lnTo>
                    <a:pt x="72" y="72"/>
                  </a:lnTo>
                  <a:lnTo>
                    <a:pt x="36" y="72"/>
                  </a:lnTo>
                  <a:lnTo>
                    <a:pt x="36" y="60"/>
                  </a:lnTo>
                  <a:lnTo>
                    <a:pt x="48" y="60"/>
                  </a:lnTo>
                  <a:lnTo>
                    <a:pt x="60" y="60"/>
                  </a:lnTo>
                  <a:lnTo>
                    <a:pt x="102" y="60"/>
                  </a:lnTo>
                  <a:lnTo>
                    <a:pt x="102" y="48"/>
                  </a:lnTo>
                  <a:lnTo>
                    <a:pt x="96" y="54"/>
                  </a:lnTo>
                  <a:lnTo>
                    <a:pt x="96" y="54"/>
                  </a:lnTo>
                  <a:lnTo>
                    <a:pt x="96" y="54"/>
                  </a:lnTo>
                  <a:lnTo>
                    <a:pt x="90" y="54"/>
                  </a:lnTo>
                  <a:lnTo>
                    <a:pt x="90" y="54"/>
                  </a:lnTo>
                  <a:lnTo>
                    <a:pt x="90" y="60"/>
                  </a:lnTo>
                  <a:lnTo>
                    <a:pt x="84" y="60"/>
                  </a:lnTo>
                  <a:lnTo>
                    <a:pt x="84" y="60"/>
                  </a:lnTo>
                  <a:lnTo>
                    <a:pt x="78" y="48"/>
                  </a:lnTo>
                  <a:lnTo>
                    <a:pt x="78" y="54"/>
                  </a:lnTo>
                  <a:lnTo>
                    <a:pt x="72" y="54"/>
                  </a:lnTo>
                  <a:lnTo>
                    <a:pt x="72" y="54"/>
                  </a:lnTo>
                  <a:lnTo>
                    <a:pt x="72" y="54"/>
                  </a:lnTo>
                  <a:lnTo>
                    <a:pt x="72" y="54"/>
                  </a:lnTo>
                  <a:lnTo>
                    <a:pt x="72" y="60"/>
                  </a:lnTo>
                  <a:lnTo>
                    <a:pt x="54" y="60"/>
                  </a:lnTo>
                  <a:lnTo>
                    <a:pt x="54" y="48"/>
                  </a:lnTo>
                  <a:lnTo>
                    <a:pt x="48" y="54"/>
                  </a:lnTo>
                  <a:lnTo>
                    <a:pt x="48" y="54"/>
                  </a:lnTo>
                  <a:lnTo>
                    <a:pt x="42" y="60"/>
                  </a:lnTo>
                  <a:lnTo>
                    <a:pt x="36" y="60"/>
                  </a:lnTo>
                  <a:lnTo>
                    <a:pt x="36" y="54"/>
                  </a:lnTo>
                  <a:lnTo>
                    <a:pt x="36" y="60"/>
                  </a:lnTo>
                  <a:lnTo>
                    <a:pt x="30" y="72"/>
                  </a:lnTo>
                  <a:lnTo>
                    <a:pt x="30" y="84"/>
                  </a:lnTo>
                  <a:lnTo>
                    <a:pt x="30" y="90"/>
                  </a:lnTo>
                  <a:lnTo>
                    <a:pt x="72" y="90"/>
                  </a:lnTo>
                  <a:close/>
                  <a:moveTo>
                    <a:pt x="84" y="126"/>
                  </a:moveTo>
                  <a:lnTo>
                    <a:pt x="60" y="126"/>
                  </a:lnTo>
                  <a:lnTo>
                    <a:pt x="60" y="108"/>
                  </a:lnTo>
                  <a:lnTo>
                    <a:pt x="72" y="108"/>
                  </a:lnTo>
                  <a:lnTo>
                    <a:pt x="72" y="108"/>
                  </a:lnTo>
                  <a:lnTo>
                    <a:pt x="72" y="108"/>
                  </a:lnTo>
                  <a:lnTo>
                    <a:pt x="72" y="108"/>
                  </a:lnTo>
                  <a:lnTo>
                    <a:pt x="72" y="108"/>
                  </a:lnTo>
                  <a:lnTo>
                    <a:pt x="72" y="108"/>
                  </a:lnTo>
                  <a:lnTo>
                    <a:pt x="72" y="108"/>
                  </a:lnTo>
                  <a:lnTo>
                    <a:pt x="72" y="108"/>
                  </a:lnTo>
                  <a:lnTo>
                    <a:pt x="72" y="108"/>
                  </a:lnTo>
                  <a:lnTo>
                    <a:pt x="72" y="108"/>
                  </a:lnTo>
                  <a:lnTo>
                    <a:pt x="72" y="108"/>
                  </a:lnTo>
                  <a:lnTo>
                    <a:pt x="72" y="108"/>
                  </a:lnTo>
                  <a:lnTo>
                    <a:pt x="72" y="108"/>
                  </a:lnTo>
                  <a:lnTo>
                    <a:pt x="72" y="108"/>
                  </a:lnTo>
                  <a:lnTo>
                    <a:pt x="72" y="108"/>
                  </a:lnTo>
                  <a:lnTo>
                    <a:pt x="72" y="108"/>
                  </a:lnTo>
                  <a:lnTo>
                    <a:pt x="72" y="108"/>
                  </a:lnTo>
                  <a:lnTo>
                    <a:pt x="72" y="108"/>
                  </a:lnTo>
                  <a:lnTo>
                    <a:pt x="30" y="108"/>
                  </a:lnTo>
                  <a:lnTo>
                    <a:pt x="30" y="96"/>
                  </a:lnTo>
                  <a:lnTo>
                    <a:pt x="30" y="96"/>
                  </a:lnTo>
                  <a:lnTo>
                    <a:pt x="30" y="102"/>
                  </a:lnTo>
                  <a:lnTo>
                    <a:pt x="24" y="108"/>
                  </a:lnTo>
                  <a:lnTo>
                    <a:pt x="24" y="114"/>
                  </a:lnTo>
                  <a:lnTo>
                    <a:pt x="24" y="114"/>
                  </a:lnTo>
                  <a:lnTo>
                    <a:pt x="24" y="120"/>
                  </a:lnTo>
                  <a:lnTo>
                    <a:pt x="18" y="120"/>
                  </a:lnTo>
                  <a:lnTo>
                    <a:pt x="18" y="126"/>
                  </a:lnTo>
                  <a:lnTo>
                    <a:pt x="0" y="114"/>
                  </a:lnTo>
                  <a:lnTo>
                    <a:pt x="0" y="108"/>
                  </a:lnTo>
                  <a:lnTo>
                    <a:pt x="0" y="108"/>
                  </a:lnTo>
                  <a:lnTo>
                    <a:pt x="6" y="102"/>
                  </a:lnTo>
                  <a:lnTo>
                    <a:pt x="6" y="96"/>
                  </a:lnTo>
                  <a:lnTo>
                    <a:pt x="6" y="84"/>
                  </a:lnTo>
                  <a:lnTo>
                    <a:pt x="12" y="78"/>
                  </a:lnTo>
                  <a:lnTo>
                    <a:pt x="12" y="72"/>
                  </a:lnTo>
                  <a:lnTo>
                    <a:pt x="12" y="60"/>
                  </a:lnTo>
                  <a:lnTo>
                    <a:pt x="12" y="48"/>
                  </a:lnTo>
                  <a:lnTo>
                    <a:pt x="12" y="6"/>
                  </a:lnTo>
                  <a:lnTo>
                    <a:pt x="60" y="6"/>
                  </a:lnTo>
                  <a:lnTo>
                    <a:pt x="60" y="0"/>
                  </a:lnTo>
                  <a:lnTo>
                    <a:pt x="90" y="0"/>
                  </a:lnTo>
                  <a:lnTo>
                    <a:pt x="90" y="6"/>
                  </a:lnTo>
                  <a:lnTo>
                    <a:pt x="138" y="6"/>
                  </a:lnTo>
                  <a:lnTo>
                    <a:pt x="138" y="18"/>
                  </a:lnTo>
                  <a:lnTo>
                    <a:pt x="120" y="18"/>
                  </a:lnTo>
                  <a:lnTo>
                    <a:pt x="120" y="24"/>
                  </a:lnTo>
                  <a:lnTo>
                    <a:pt x="138" y="24"/>
                  </a:lnTo>
                  <a:lnTo>
                    <a:pt x="138" y="36"/>
                  </a:lnTo>
                  <a:lnTo>
                    <a:pt x="126" y="36"/>
                  </a:lnTo>
                  <a:lnTo>
                    <a:pt x="126" y="36"/>
                  </a:lnTo>
                  <a:lnTo>
                    <a:pt x="126" y="36"/>
                  </a:lnTo>
                  <a:lnTo>
                    <a:pt x="132" y="42"/>
                  </a:lnTo>
                  <a:lnTo>
                    <a:pt x="132" y="42"/>
                  </a:lnTo>
                  <a:lnTo>
                    <a:pt x="138" y="42"/>
                  </a:lnTo>
                  <a:lnTo>
                    <a:pt x="144" y="48"/>
                  </a:lnTo>
                  <a:lnTo>
                    <a:pt x="132" y="60"/>
                  </a:lnTo>
                  <a:lnTo>
                    <a:pt x="132" y="60"/>
                  </a:lnTo>
                  <a:lnTo>
                    <a:pt x="132" y="60"/>
                  </a:lnTo>
                  <a:lnTo>
                    <a:pt x="126" y="54"/>
                  </a:lnTo>
                  <a:lnTo>
                    <a:pt x="120" y="54"/>
                  </a:lnTo>
                  <a:lnTo>
                    <a:pt x="120" y="48"/>
                  </a:lnTo>
                  <a:lnTo>
                    <a:pt x="120" y="60"/>
                  </a:lnTo>
                  <a:lnTo>
                    <a:pt x="126" y="54"/>
                  </a:lnTo>
                  <a:lnTo>
                    <a:pt x="132" y="72"/>
                  </a:lnTo>
                  <a:lnTo>
                    <a:pt x="132" y="72"/>
                  </a:lnTo>
                  <a:lnTo>
                    <a:pt x="126" y="72"/>
                  </a:lnTo>
                  <a:lnTo>
                    <a:pt x="120" y="72"/>
                  </a:lnTo>
                  <a:lnTo>
                    <a:pt x="108" y="72"/>
                  </a:lnTo>
                  <a:lnTo>
                    <a:pt x="96" y="72"/>
                  </a:lnTo>
                  <a:lnTo>
                    <a:pt x="96" y="78"/>
                  </a:lnTo>
                  <a:lnTo>
                    <a:pt x="138" y="78"/>
                  </a:lnTo>
                  <a:lnTo>
                    <a:pt x="138" y="90"/>
                  </a:lnTo>
                  <a:lnTo>
                    <a:pt x="96" y="90"/>
                  </a:lnTo>
                  <a:lnTo>
                    <a:pt x="96" y="90"/>
                  </a:lnTo>
                  <a:lnTo>
                    <a:pt x="144" y="90"/>
                  </a:lnTo>
                  <a:lnTo>
                    <a:pt x="144" y="108"/>
                  </a:lnTo>
                  <a:lnTo>
                    <a:pt x="96" y="108"/>
                  </a:lnTo>
                  <a:lnTo>
                    <a:pt x="96" y="114"/>
                  </a:lnTo>
                  <a:lnTo>
                    <a:pt x="96" y="114"/>
                  </a:lnTo>
                  <a:lnTo>
                    <a:pt x="96" y="114"/>
                  </a:lnTo>
                  <a:lnTo>
                    <a:pt x="96" y="114"/>
                  </a:lnTo>
                  <a:lnTo>
                    <a:pt x="96" y="114"/>
                  </a:lnTo>
                  <a:lnTo>
                    <a:pt x="96" y="120"/>
                  </a:lnTo>
                  <a:lnTo>
                    <a:pt x="96" y="120"/>
                  </a:lnTo>
                  <a:lnTo>
                    <a:pt x="96" y="120"/>
                  </a:lnTo>
                  <a:lnTo>
                    <a:pt x="96" y="120"/>
                  </a:lnTo>
                  <a:lnTo>
                    <a:pt x="96" y="120"/>
                  </a:lnTo>
                  <a:lnTo>
                    <a:pt x="96" y="120"/>
                  </a:lnTo>
                  <a:lnTo>
                    <a:pt x="96" y="120"/>
                  </a:lnTo>
                  <a:lnTo>
                    <a:pt x="90" y="120"/>
                  </a:lnTo>
                  <a:lnTo>
                    <a:pt x="90" y="120"/>
                  </a:lnTo>
                  <a:lnTo>
                    <a:pt x="90" y="120"/>
                  </a:lnTo>
                  <a:lnTo>
                    <a:pt x="90" y="126"/>
                  </a:lnTo>
                  <a:lnTo>
                    <a:pt x="90" y="126"/>
                  </a:lnTo>
                  <a:lnTo>
                    <a:pt x="90" y="126"/>
                  </a:lnTo>
                  <a:lnTo>
                    <a:pt x="90" y="126"/>
                  </a:lnTo>
                  <a:lnTo>
                    <a:pt x="90" y="126"/>
                  </a:lnTo>
                  <a:lnTo>
                    <a:pt x="90" y="126"/>
                  </a:lnTo>
                  <a:lnTo>
                    <a:pt x="90" y="126"/>
                  </a:lnTo>
                  <a:lnTo>
                    <a:pt x="84" y="126"/>
                  </a:lnTo>
                  <a:lnTo>
                    <a:pt x="84" y="126"/>
                  </a:lnTo>
                  <a:lnTo>
                    <a:pt x="84" y="126"/>
                  </a:lnTo>
                  <a:lnTo>
                    <a:pt x="84"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Freeform 7"/>
            <p:cNvSpPr>
              <a:spLocks noEditPoints="1"/>
            </p:cNvSpPr>
            <p:nvPr/>
          </p:nvSpPr>
          <p:spPr bwMode="auto">
            <a:xfrm>
              <a:off x="838" y="3163"/>
              <a:ext cx="132" cy="126"/>
            </a:xfrm>
            <a:custGeom>
              <a:avLst/>
              <a:gdLst>
                <a:gd name="T0" fmla="*/ 24 w 132"/>
                <a:gd name="T1" fmla="*/ 126 h 126"/>
                <a:gd name="T2" fmla="*/ 0 w 132"/>
                <a:gd name="T3" fmla="*/ 114 h 126"/>
                <a:gd name="T4" fmla="*/ 0 w 132"/>
                <a:gd name="T5" fmla="*/ 114 h 126"/>
                <a:gd name="T6" fmla="*/ 6 w 132"/>
                <a:gd name="T7" fmla="*/ 108 h 126"/>
                <a:gd name="T8" fmla="*/ 6 w 132"/>
                <a:gd name="T9" fmla="*/ 108 h 126"/>
                <a:gd name="T10" fmla="*/ 6 w 132"/>
                <a:gd name="T11" fmla="*/ 102 h 126"/>
                <a:gd name="T12" fmla="*/ 12 w 132"/>
                <a:gd name="T13" fmla="*/ 96 h 126"/>
                <a:gd name="T14" fmla="*/ 12 w 132"/>
                <a:gd name="T15" fmla="*/ 90 h 126"/>
                <a:gd name="T16" fmla="*/ 12 w 132"/>
                <a:gd name="T17" fmla="*/ 84 h 126"/>
                <a:gd name="T18" fmla="*/ 18 w 132"/>
                <a:gd name="T19" fmla="*/ 72 h 126"/>
                <a:gd name="T20" fmla="*/ 18 w 132"/>
                <a:gd name="T21" fmla="*/ 66 h 126"/>
                <a:gd name="T22" fmla="*/ 18 w 132"/>
                <a:gd name="T23" fmla="*/ 54 h 126"/>
                <a:gd name="T24" fmla="*/ 18 w 132"/>
                <a:gd name="T25" fmla="*/ 0 h 126"/>
                <a:gd name="T26" fmla="*/ 42 w 132"/>
                <a:gd name="T27" fmla="*/ 0 h 126"/>
                <a:gd name="T28" fmla="*/ 42 w 132"/>
                <a:gd name="T29" fmla="*/ 54 h 126"/>
                <a:gd name="T30" fmla="*/ 42 w 132"/>
                <a:gd name="T31" fmla="*/ 66 h 126"/>
                <a:gd name="T32" fmla="*/ 42 w 132"/>
                <a:gd name="T33" fmla="*/ 78 h 126"/>
                <a:gd name="T34" fmla="*/ 42 w 132"/>
                <a:gd name="T35" fmla="*/ 84 h 126"/>
                <a:gd name="T36" fmla="*/ 36 w 132"/>
                <a:gd name="T37" fmla="*/ 96 h 126"/>
                <a:gd name="T38" fmla="*/ 36 w 132"/>
                <a:gd name="T39" fmla="*/ 108 h 126"/>
                <a:gd name="T40" fmla="*/ 30 w 132"/>
                <a:gd name="T41" fmla="*/ 114 h 126"/>
                <a:gd name="T42" fmla="*/ 30 w 132"/>
                <a:gd name="T43" fmla="*/ 120 h 126"/>
                <a:gd name="T44" fmla="*/ 24 w 132"/>
                <a:gd name="T45" fmla="*/ 120 h 126"/>
                <a:gd name="T46" fmla="*/ 24 w 132"/>
                <a:gd name="T47" fmla="*/ 126 h 126"/>
                <a:gd name="T48" fmla="*/ 24 w 132"/>
                <a:gd name="T49" fmla="*/ 126 h 126"/>
                <a:gd name="T50" fmla="*/ 108 w 132"/>
                <a:gd name="T51" fmla="*/ 0 h 126"/>
                <a:gd name="T52" fmla="*/ 132 w 132"/>
                <a:gd name="T53" fmla="*/ 0 h 126"/>
                <a:gd name="T54" fmla="*/ 132 w 132"/>
                <a:gd name="T55" fmla="*/ 126 h 126"/>
                <a:gd name="T56" fmla="*/ 108 w 132"/>
                <a:gd name="T57" fmla="*/ 126 h 126"/>
                <a:gd name="T58" fmla="*/ 108 w 132"/>
                <a:gd name="T59" fmla="*/ 0 h 126"/>
                <a:gd name="T60" fmla="*/ 60 w 132"/>
                <a:gd name="T61" fmla="*/ 0 h 126"/>
                <a:gd name="T62" fmla="*/ 90 w 132"/>
                <a:gd name="T63" fmla="*/ 0 h 126"/>
                <a:gd name="T64" fmla="*/ 90 w 132"/>
                <a:gd name="T65" fmla="*/ 120 h 126"/>
                <a:gd name="T66" fmla="*/ 60 w 132"/>
                <a:gd name="T67" fmla="*/ 120 h 126"/>
                <a:gd name="T68" fmla="*/ 60 w 132"/>
                <a:gd name="T6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 h="126">
                  <a:moveTo>
                    <a:pt x="24" y="126"/>
                  </a:moveTo>
                  <a:lnTo>
                    <a:pt x="0" y="114"/>
                  </a:lnTo>
                  <a:lnTo>
                    <a:pt x="0" y="114"/>
                  </a:lnTo>
                  <a:lnTo>
                    <a:pt x="6" y="108"/>
                  </a:lnTo>
                  <a:lnTo>
                    <a:pt x="6" y="108"/>
                  </a:lnTo>
                  <a:lnTo>
                    <a:pt x="6" y="102"/>
                  </a:lnTo>
                  <a:lnTo>
                    <a:pt x="12" y="96"/>
                  </a:lnTo>
                  <a:lnTo>
                    <a:pt x="12" y="90"/>
                  </a:lnTo>
                  <a:lnTo>
                    <a:pt x="12" y="84"/>
                  </a:lnTo>
                  <a:lnTo>
                    <a:pt x="18" y="72"/>
                  </a:lnTo>
                  <a:lnTo>
                    <a:pt x="18" y="66"/>
                  </a:lnTo>
                  <a:lnTo>
                    <a:pt x="18" y="54"/>
                  </a:lnTo>
                  <a:lnTo>
                    <a:pt x="18" y="0"/>
                  </a:lnTo>
                  <a:lnTo>
                    <a:pt x="42" y="0"/>
                  </a:lnTo>
                  <a:lnTo>
                    <a:pt x="42" y="54"/>
                  </a:lnTo>
                  <a:lnTo>
                    <a:pt x="42" y="66"/>
                  </a:lnTo>
                  <a:lnTo>
                    <a:pt x="42" y="78"/>
                  </a:lnTo>
                  <a:lnTo>
                    <a:pt x="42" y="84"/>
                  </a:lnTo>
                  <a:lnTo>
                    <a:pt x="36" y="96"/>
                  </a:lnTo>
                  <a:lnTo>
                    <a:pt x="36" y="108"/>
                  </a:lnTo>
                  <a:lnTo>
                    <a:pt x="30" y="114"/>
                  </a:lnTo>
                  <a:lnTo>
                    <a:pt x="30" y="120"/>
                  </a:lnTo>
                  <a:lnTo>
                    <a:pt x="24" y="120"/>
                  </a:lnTo>
                  <a:lnTo>
                    <a:pt x="24" y="126"/>
                  </a:lnTo>
                  <a:lnTo>
                    <a:pt x="24" y="126"/>
                  </a:lnTo>
                  <a:close/>
                  <a:moveTo>
                    <a:pt x="108" y="0"/>
                  </a:moveTo>
                  <a:lnTo>
                    <a:pt x="132" y="0"/>
                  </a:lnTo>
                  <a:lnTo>
                    <a:pt x="132" y="126"/>
                  </a:lnTo>
                  <a:lnTo>
                    <a:pt x="108" y="126"/>
                  </a:lnTo>
                  <a:lnTo>
                    <a:pt x="108" y="0"/>
                  </a:lnTo>
                  <a:close/>
                  <a:moveTo>
                    <a:pt x="60" y="0"/>
                  </a:moveTo>
                  <a:lnTo>
                    <a:pt x="90" y="0"/>
                  </a:lnTo>
                  <a:lnTo>
                    <a:pt x="90" y="120"/>
                  </a:lnTo>
                  <a:lnTo>
                    <a:pt x="60" y="120"/>
                  </a:lnTo>
                  <a:lnTo>
                    <a:pt x="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Freeform 8"/>
            <p:cNvSpPr>
              <a:spLocks noEditPoints="1"/>
            </p:cNvSpPr>
            <p:nvPr/>
          </p:nvSpPr>
          <p:spPr bwMode="auto">
            <a:xfrm>
              <a:off x="994" y="3175"/>
              <a:ext cx="120" cy="108"/>
            </a:xfrm>
            <a:custGeom>
              <a:avLst/>
              <a:gdLst>
                <a:gd name="T0" fmla="*/ 6 w 120"/>
                <a:gd name="T1" fmla="*/ 18 h 108"/>
                <a:gd name="T2" fmla="*/ 6 w 120"/>
                <a:gd name="T3" fmla="*/ 0 h 108"/>
                <a:gd name="T4" fmla="*/ 114 w 120"/>
                <a:gd name="T5" fmla="*/ 0 h 108"/>
                <a:gd name="T6" fmla="*/ 114 w 120"/>
                <a:gd name="T7" fmla="*/ 18 h 108"/>
                <a:gd name="T8" fmla="*/ 6 w 120"/>
                <a:gd name="T9" fmla="*/ 18 h 108"/>
                <a:gd name="T10" fmla="*/ 78 w 120"/>
                <a:gd name="T11" fmla="*/ 72 h 108"/>
                <a:gd name="T12" fmla="*/ 78 w 120"/>
                <a:gd name="T13" fmla="*/ 78 h 108"/>
                <a:gd name="T14" fmla="*/ 78 w 120"/>
                <a:gd name="T15" fmla="*/ 78 h 108"/>
                <a:gd name="T16" fmla="*/ 78 w 120"/>
                <a:gd name="T17" fmla="*/ 84 h 108"/>
                <a:gd name="T18" fmla="*/ 72 w 120"/>
                <a:gd name="T19" fmla="*/ 84 h 108"/>
                <a:gd name="T20" fmla="*/ 72 w 120"/>
                <a:gd name="T21" fmla="*/ 84 h 108"/>
                <a:gd name="T22" fmla="*/ 72 w 120"/>
                <a:gd name="T23" fmla="*/ 90 h 108"/>
                <a:gd name="T24" fmla="*/ 72 w 120"/>
                <a:gd name="T25" fmla="*/ 90 h 108"/>
                <a:gd name="T26" fmla="*/ 72 w 120"/>
                <a:gd name="T27" fmla="*/ 96 h 108"/>
                <a:gd name="T28" fmla="*/ 72 w 120"/>
                <a:gd name="T29" fmla="*/ 96 h 108"/>
                <a:gd name="T30" fmla="*/ 66 w 120"/>
                <a:gd name="T31" fmla="*/ 96 h 108"/>
                <a:gd name="T32" fmla="*/ 66 w 120"/>
                <a:gd name="T33" fmla="*/ 96 h 108"/>
                <a:gd name="T34" fmla="*/ 66 w 120"/>
                <a:gd name="T35" fmla="*/ 102 h 108"/>
                <a:gd name="T36" fmla="*/ 66 w 120"/>
                <a:gd name="T37" fmla="*/ 102 h 108"/>
                <a:gd name="T38" fmla="*/ 60 w 120"/>
                <a:gd name="T39" fmla="*/ 102 h 108"/>
                <a:gd name="T40" fmla="*/ 60 w 120"/>
                <a:gd name="T41" fmla="*/ 102 h 108"/>
                <a:gd name="T42" fmla="*/ 60 w 120"/>
                <a:gd name="T43" fmla="*/ 102 h 108"/>
                <a:gd name="T44" fmla="*/ 60 w 120"/>
                <a:gd name="T45" fmla="*/ 102 h 108"/>
                <a:gd name="T46" fmla="*/ 54 w 120"/>
                <a:gd name="T47" fmla="*/ 108 h 108"/>
                <a:gd name="T48" fmla="*/ 54 w 120"/>
                <a:gd name="T49" fmla="*/ 108 h 108"/>
                <a:gd name="T50" fmla="*/ 48 w 120"/>
                <a:gd name="T51" fmla="*/ 108 h 108"/>
                <a:gd name="T52" fmla="*/ 48 w 120"/>
                <a:gd name="T53" fmla="*/ 108 h 108"/>
                <a:gd name="T54" fmla="*/ 42 w 120"/>
                <a:gd name="T55" fmla="*/ 108 h 108"/>
                <a:gd name="T56" fmla="*/ 36 w 120"/>
                <a:gd name="T57" fmla="*/ 108 h 108"/>
                <a:gd name="T58" fmla="*/ 36 w 120"/>
                <a:gd name="T59" fmla="*/ 108 h 108"/>
                <a:gd name="T60" fmla="*/ 12 w 120"/>
                <a:gd name="T61" fmla="*/ 108 h 108"/>
                <a:gd name="T62" fmla="*/ 12 w 120"/>
                <a:gd name="T63" fmla="*/ 84 h 108"/>
                <a:gd name="T64" fmla="*/ 36 w 120"/>
                <a:gd name="T65" fmla="*/ 84 h 108"/>
                <a:gd name="T66" fmla="*/ 36 w 120"/>
                <a:gd name="T67" fmla="*/ 84 h 108"/>
                <a:gd name="T68" fmla="*/ 36 w 120"/>
                <a:gd name="T69" fmla="*/ 84 h 108"/>
                <a:gd name="T70" fmla="*/ 42 w 120"/>
                <a:gd name="T71" fmla="*/ 84 h 108"/>
                <a:gd name="T72" fmla="*/ 42 w 120"/>
                <a:gd name="T73" fmla="*/ 84 h 108"/>
                <a:gd name="T74" fmla="*/ 42 w 120"/>
                <a:gd name="T75" fmla="*/ 84 h 108"/>
                <a:gd name="T76" fmla="*/ 42 w 120"/>
                <a:gd name="T77" fmla="*/ 84 h 108"/>
                <a:gd name="T78" fmla="*/ 42 w 120"/>
                <a:gd name="T79" fmla="*/ 84 h 108"/>
                <a:gd name="T80" fmla="*/ 48 w 120"/>
                <a:gd name="T81" fmla="*/ 84 h 108"/>
                <a:gd name="T82" fmla="*/ 48 w 120"/>
                <a:gd name="T83" fmla="*/ 84 h 108"/>
                <a:gd name="T84" fmla="*/ 48 w 120"/>
                <a:gd name="T85" fmla="*/ 84 h 108"/>
                <a:gd name="T86" fmla="*/ 48 w 120"/>
                <a:gd name="T87" fmla="*/ 84 h 108"/>
                <a:gd name="T88" fmla="*/ 48 w 120"/>
                <a:gd name="T89" fmla="*/ 84 h 108"/>
                <a:gd name="T90" fmla="*/ 48 w 120"/>
                <a:gd name="T91" fmla="*/ 84 h 108"/>
                <a:gd name="T92" fmla="*/ 48 w 120"/>
                <a:gd name="T93" fmla="*/ 84 h 108"/>
                <a:gd name="T94" fmla="*/ 48 w 120"/>
                <a:gd name="T95" fmla="*/ 78 h 108"/>
                <a:gd name="T96" fmla="*/ 48 w 120"/>
                <a:gd name="T97" fmla="*/ 78 h 108"/>
                <a:gd name="T98" fmla="*/ 48 w 120"/>
                <a:gd name="T99" fmla="*/ 78 h 108"/>
                <a:gd name="T100" fmla="*/ 48 w 120"/>
                <a:gd name="T101" fmla="*/ 78 h 108"/>
                <a:gd name="T102" fmla="*/ 48 w 120"/>
                <a:gd name="T103" fmla="*/ 78 h 108"/>
                <a:gd name="T104" fmla="*/ 48 w 120"/>
                <a:gd name="T105" fmla="*/ 72 h 108"/>
                <a:gd name="T106" fmla="*/ 54 w 120"/>
                <a:gd name="T107" fmla="*/ 72 h 108"/>
                <a:gd name="T108" fmla="*/ 54 w 120"/>
                <a:gd name="T109" fmla="*/ 72 h 108"/>
                <a:gd name="T110" fmla="*/ 54 w 120"/>
                <a:gd name="T111" fmla="*/ 66 h 108"/>
                <a:gd name="T112" fmla="*/ 54 w 120"/>
                <a:gd name="T113" fmla="*/ 54 h 108"/>
                <a:gd name="T114" fmla="*/ 0 w 120"/>
                <a:gd name="T115" fmla="*/ 54 h 108"/>
                <a:gd name="T116" fmla="*/ 0 w 120"/>
                <a:gd name="T117" fmla="*/ 36 h 108"/>
                <a:gd name="T118" fmla="*/ 120 w 120"/>
                <a:gd name="T119" fmla="*/ 36 h 108"/>
                <a:gd name="T120" fmla="*/ 120 w 120"/>
                <a:gd name="T121" fmla="*/ 54 h 108"/>
                <a:gd name="T122" fmla="*/ 78 w 120"/>
                <a:gd name="T123" fmla="*/ 54 h 108"/>
                <a:gd name="T124" fmla="*/ 78 w 120"/>
                <a:gd name="T125"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08">
                  <a:moveTo>
                    <a:pt x="6" y="18"/>
                  </a:moveTo>
                  <a:lnTo>
                    <a:pt x="6" y="0"/>
                  </a:lnTo>
                  <a:lnTo>
                    <a:pt x="114" y="0"/>
                  </a:lnTo>
                  <a:lnTo>
                    <a:pt x="114" y="18"/>
                  </a:lnTo>
                  <a:lnTo>
                    <a:pt x="6" y="18"/>
                  </a:lnTo>
                  <a:close/>
                  <a:moveTo>
                    <a:pt x="78" y="72"/>
                  </a:moveTo>
                  <a:lnTo>
                    <a:pt x="78" y="78"/>
                  </a:lnTo>
                  <a:lnTo>
                    <a:pt x="78" y="78"/>
                  </a:lnTo>
                  <a:lnTo>
                    <a:pt x="78" y="84"/>
                  </a:lnTo>
                  <a:lnTo>
                    <a:pt x="72" y="84"/>
                  </a:lnTo>
                  <a:lnTo>
                    <a:pt x="72" y="84"/>
                  </a:lnTo>
                  <a:lnTo>
                    <a:pt x="72" y="90"/>
                  </a:lnTo>
                  <a:lnTo>
                    <a:pt x="72" y="90"/>
                  </a:lnTo>
                  <a:lnTo>
                    <a:pt x="72" y="96"/>
                  </a:lnTo>
                  <a:lnTo>
                    <a:pt x="72" y="96"/>
                  </a:lnTo>
                  <a:lnTo>
                    <a:pt x="66" y="96"/>
                  </a:lnTo>
                  <a:lnTo>
                    <a:pt x="66" y="96"/>
                  </a:lnTo>
                  <a:lnTo>
                    <a:pt x="66" y="102"/>
                  </a:lnTo>
                  <a:lnTo>
                    <a:pt x="66" y="102"/>
                  </a:lnTo>
                  <a:lnTo>
                    <a:pt x="60" y="102"/>
                  </a:lnTo>
                  <a:lnTo>
                    <a:pt x="60" y="102"/>
                  </a:lnTo>
                  <a:lnTo>
                    <a:pt x="60" y="102"/>
                  </a:lnTo>
                  <a:lnTo>
                    <a:pt x="60" y="102"/>
                  </a:lnTo>
                  <a:lnTo>
                    <a:pt x="54" y="108"/>
                  </a:lnTo>
                  <a:lnTo>
                    <a:pt x="54" y="108"/>
                  </a:lnTo>
                  <a:lnTo>
                    <a:pt x="48" y="108"/>
                  </a:lnTo>
                  <a:lnTo>
                    <a:pt x="48" y="108"/>
                  </a:lnTo>
                  <a:lnTo>
                    <a:pt x="42" y="108"/>
                  </a:lnTo>
                  <a:lnTo>
                    <a:pt x="36" y="108"/>
                  </a:lnTo>
                  <a:lnTo>
                    <a:pt x="36" y="108"/>
                  </a:lnTo>
                  <a:lnTo>
                    <a:pt x="12" y="108"/>
                  </a:lnTo>
                  <a:lnTo>
                    <a:pt x="12" y="84"/>
                  </a:lnTo>
                  <a:lnTo>
                    <a:pt x="36" y="84"/>
                  </a:lnTo>
                  <a:lnTo>
                    <a:pt x="36" y="84"/>
                  </a:lnTo>
                  <a:lnTo>
                    <a:pt x="36" y="84"/>
                  </a:lnTo>
                  <a:lnTo>
                    <a:pt x="42" y="84"/>
                  </a:lnTo>
                  <a:lnTo>
                    <a:pt x="42" y="84"/>
                  </a:lnTo>
                  <a:lnTo>
                    <a:pt x="42" y="84"/>
                  </a:lnTo>
                  <a:lnTo>
                    <a:pt x="42" y="84"/>
                  </a:lnTo>
                  <a:lnTo>
                    <a:pt x="42" y="84"/>
                  </a:lnTo>
                  <a:lnTo>
                    <a:pt x="48" y="84"/>
                  </a:lnTo>
                  <a:lnTo>
                    <a:pt x="48" y="84"/>
                  </a:lnTo>
                  <a:lnTo>
                    <a:pt x="48" y="84"/>
                  </a:lnTo>
                  <a:lnTo>
                    <a:pt x="48" y="84"/>
                  </a:lnTo>
                  <a:lnTo>
                    <a:pt x="48" y="84"/>
                  </a:lnTo>
                  <a:lnTo>
                    <a:pt x="48" y="84"/>
                  </a:lnTo>
                  <a:lnTo>
                    <a:pt x="48" y="84"/>
                  </a:lnTo>
                  <a:lnTo>
                    <a:pt x="48" y="78"/>
                  </a:lnTo>
                  <a:lnTo>
                    <a:pt x="48" y="78"/>
                  </a:lnTo>
                  <a:lnTo>
                    <a:pt x="48" y="78"/>
                  </a:lnTo>
                  <a:lnTo>
                    <a:pt x="48" y="78"/>
                  </a:lnTo>
                  <a:lnTo>
                    <a:pt x="48" y="78"/>
                  </a:lnTo>
                  <a:lnTo>
                    <a:pt x="48" y="72"/>
                  </a:lnTo>
                  <a:lnTo>
                    <a:pt x="54" y="72"/>
                  </a:lnTo>
                  <a:lnTo>
                    <a:pt x="54" y="72"/>
                  </a:lnTo>
                  <a:lnTo>
                    <a:pt x="54" y="66"/>
                  </a:lnTo>
                  <a:lnTo>
                    <a:pt x="54" y="54"/>
                  </a:lnTo>
                  <a:lnTo>
                    <a:pt x="0" y="54"/>
                  </a:lnTo>
                  <a:lnTo>
                    <a:pt x="0" y="36"/>
                  </a:lnTo>
                  <a:lnTo>
                    <a:pt x="120" y="36"/>
                  </a:lnTo>
                  <a:lnTo>
                    <a:pt x="120" y="54"/>
                  </a:lnTo>
                  <a:lnTo>
                    <a:pt x="78" y="54"/>
                  </a:lnTo>
                  <a:lnTo>
                    <a:pt x="78"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Freeform 9"/>
            <p:cNvSpPr>
              <a:spLocks/>
            </p:cNvSpPr>
            <p:nvPr/>
          </p:nvSpPr>
          <p:spPr bwMode="auto">
            <a:xfrm>
              <a:off x="1132" y="3169"/>
              <a:ext cx="120" cy="114"/>
            </a:xfrm>
            <a:custGeom>
              <a:avLst/>
              <a:gdLst>
                <a:gd name="T0" fmla="*/ 0 w 120"/>
                <a:gd name="T1" fmla="*/ 54 h 114"/>
                <a:gd name="T2" fmla="*/ 6 w 120"/>
                <a:gd name="T3" fmla="*/ 48 h 114"/>
                <a:gd name="T4" fmla="*/ 12 w 120"/>
                <a:gd name="T5" fmla="*/ 42 h 114"/>
                <a:gd name="T6" fmla="*/ 18 w 120"/>
                <a:gd name="T7" fmla="*/ 30 h 114"/>
                <a:gd name="T8" fmla="*/ 24 w 120"/>
                <a:gd name="T9" fmla="*/ 24 h 114"/>
                <a:gd name="T10" fmla="*/ 30 w 120"/>
                <a:gd name="T11" fmla="*/ 6 h 114"/>
                <a:gd name="T12" fmla="*/ 54 w 120"/>
                <a:gd name="T13" fmla="*/ 0 h 114"/>
                <a:gd name="T14" fmla="*/ 54 w 120"/>
                <a:gd name="T15" fmla="*/ 0 h 114"/>
                <a:gd name="T16" fmla="*/ 54 w 120"/>
                <a:gd name="T17" fmla="*/ 6 h 114"/>
                <a:gd name="T18" fmla="*/ 120 w 120"/>
                <a:gd name="T19" fmla="*/ 54 h 114"/>
                <a:gd name="T20" fmla="*/ 120 w 120"/>
                <a:gd name="T21" fmla="*/ 66 h 114"/>
                <a:gd name="T22" fmla="*/ 114 w 120"/>
                <a:gd name="T23" fmla="*/ 78 h 114"/>
                <a:gd name="T24" fmla="*/ 114 w 120"/>
                <a:gd name="T25" fmla="*/ 90 h 114"/>
                <a:gd name="T26" fmla="*/ 108 w 120"/>
                <a:gd name="T27" fmla="*/ 90 h 114"/>
                <a:gd name="T28" fmla="*/ 108 w 120"/>
                <a:gd name="T29" fmla="*/ 96 h 114"/>
                <a:gd name="T30" fmla="*/ 108 w 120"/>
                <a:gd name="T31" fmla="*/ 102 h 114"/>
                <a:gd name="T32" fmla="*/ 102 w 120"/>
                <a:gd name="T33" fmla="*/ 102 h 114"/>
                <a:gd name="T34" fmla="*/ 96 w 120"/>
                <a:gd name="T35" fmla="*/ 108 h 114"/>
                <a:gd name="T36" fmla="*/ 90 w 120"/>
                <a:gd name="T37" fmla="*/ 108 h 114"/>
                <a:gd name="T38" fmla="*/ 84 w 120"/>
                <a:gd name="T39" fmla="*/ 114 h 114"/>
                <a:gd name="T40" fmla="*/ 78 w 120"/>
                <a:gd name="T41" fmla="*/ 114 h 114"/>
                <a:gd name="T42" fmla="*/ 60 w 120"/>
                <a:gd name="T43" fmla="*/ 114 h 114"/>
                <a:gd name="T44" fmla="*/ 18 w 120"/>
                <a:gd name="T45" fmla="*/ 114 h 114"/>
                <a:gd name="T46" fmla="*/ 60 w 120"/>
                <a:gd name="T47" fmla="*/ 90 h 114"/>
                <a:gd name="T48" fmla="*/ 66 w 120"/>
                <a:gd name="T49" fmla="*/ 90 h 114"/>
                <a:gd name="T50" fmla="*/ 72 w 120"/>
                <a:gd name="T51" fmla="*/ 90 h 114"/>
                <a:gd name="T52" fmla="*/ 78 w 120"/>
                <a:gd name="T53" fmla="*/ 90 h 114"/>
                <a:gd name="T54" fmla="*/ 84 w 120"/>
                <a:gd name="T55" fmla="*/ 90 h 114"/>
                <a:gd name="T56" fmla="*/ 84 w 120"/>
                <a:gd name="T57" fmla="*/ 84 h 114"/>
                <a:gd name="T58" fmla="*/ 84 w 120"/>
                <a:gd name="T59" fmla="*/ 84 h 114"/>
                <a:gd name="T60" fmla="*/ 90 w 120"/>
                <a:gd name="T61" fmla="*/ 84 h 114"/>
                <a:gd name="T62" fmla="*/ 90 w 120"/>
                <a:gd name="T63" fmla="*/ 78 h 114"/>
                <a:gd name="T64" fmla="*/ 90 w 120"/>
                <a:gd name="T65" fmla="*/ 78 h 114"/>
                <a:gd name="T66" fmla="*/ 90 w 120"/>
                <a:gd name="T67" fmla="*/ 72 h 114"/>
                <a:gd name="T68" fmla="*/ 96 w 120"/>
                <a:gd name="T69" fmla="*/ 60 h 114"/>
                <a:gd name="T70" fmla="*/ 96 w 120"/>
                <a:gd name="T71" fmla="*/ 30 h 114"/>
                <a:gd name="T72" fmla="*/ 48 w 120"/>
                <a:gd name="T73" fmla="*/ 36 h 114"/>
                <a:gd name="T74" fmla="*/ 36 w 120"/>
                <a:gd name="T75" fmla="*/ 48 h 114"/>
                <a:gd name="T76" fmla="*/ 30 w 120"/>
                <a:gd name="T77" fmla="*/ 54 h 114"/>
                <a:gd name="T78" fmla="*/ 18 w 120"/>
                <a:gd name="T79" fmla="*/ 6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0" h="114">
                  <a:moveTo>
                    <a:pt x="12" y="72"/>
                  </a:moveTo>
                  <a:lnTo>
                    <a:pt x="0" y="54"/>
                  </a:lnTo>
                  <a:lnTo>
                    <a:pt x="6" y="48"/>
                  </a:lnTo>
                  <a:lnTo>
                    <a:pt x="6" y="48"/>
                  </a:lnTo>
                  <a:lnTo>
                    <a:pt x="12" y="42"/>
                  </a:lnTo>
                  <a:lnTo>
                    <a:pt x="12" y="42"/>
                  </a:lnTo>
                  <a:lnTo>
                    <a:pt x="18" y="36"/>
                  </a:lnTo>
                  <a:lnTo>
                    <a:pt x="18" y="30"/>
                  </a:lnTo>
                  <a:lnTo>
                    <a:pt x="18" y="30"/>
                  </a:lnTo>
                  <a:lnTo>
                    <a:pt x="24" y="24"/>
                  </a:lnTo>
                  <a:lnTo>
                    <a:pt x="30" y="12"/>
                  </a:lnTo>
                  <a:lnTo>
                    <a:pt x="30" y="6"/>
                  </a:lnTo>
                  <a:lnTo>
                    <a:pt x="30" y="0"/>
                  </a:lnTo>
                  <a:lnTo>
                    <a:pt x="54" y="0"/>
                  </a:lnTo>
                  <a:lnTo>
                    <a:pt x="54" y="0"/>
                  </a:lnTo>
                  <a:lnTo>
                    <a:pt x="54" y="0"/>
                  </a:lnTo>
                  <a:lnTo>
                    <a:pt x="54" y="6"/>
                  </a:lnTo>
                  <a:lnTo>
                    <a:pt x="54" y="6"/>
                  </a:lnTo>
                  <a:lnTo>
                    <a:pt x="120" y="6"/>
                  </a:lnTo>
                  <a:lnTo>
                    <a:pt x="120" y="54"/>
                  </a:lnTo>
                  <a:lnTo>
                    <a:pt x="120" y="60"/>
                  </a:lnTo>
                  <a:lnTo>
                    <a:pt x="120" y="66"/>
                  </a:lnTo>
                  <a:lnTo>
                    <a:pt x="114" y="72"/>
                  </a:lnTo>
                  <a:lnTo>
                    <a:pt x="114" y="78"/>
                  </a:lnTo>
                  <a:lnTo>
                    <a:pt x="114" y="84"/>
                  </a:lnTo>
                  <a:lnTo>
                    <a:pt x="114" y="90"/>
                  </a:lnTo>
                  <a:lnTo>
                    <a:pt x="114" y="90"/>
                  </a:lnTo>
                  <a:lnTo>
                    <a:pt x="108" y="90"/>
                  </a:lnTo>
                  <a:lnTo>
                    <a:pt x="108" y="96"/>
                  </a:lnTo>
                  <a:lnTo>
                    <a:pt x="108" y="96"/>
                  </a:lnTo>
                  <a:lnTo>
                    <a:pt x="108" y="96"/>
                  </a:lnTo>
                  <a:lnTo>
                    <a:pt x="108" y="102"/>
                  </a:lnTo>
                  <a:lnTo>
                    <a:pt x="102" y="102"/>
                  </a:lnTo>
                  <a:lnTo>
                    <a:pt x="102" y="102"/>
                  </a:lnTo>
                  <a:lnTo>
                    <a:pt x="102" y="108"/>
                  </a:lnTo>
                  <a:lnTo>
                    <a:pt x="96" y="108"/>
                  </a:lnTo>
                  <a:lnTo>
                    <a:pt x="96" y="108"/>
                  </a:lnTo>
                  <a:lnTo>
                    <a:pt x="90" y="108"/>
                  </a:lnTo>
                  <a:lnTo>
                    <a:pt x="90" y="108"/>
                  </a:lnTo>
                  <a:lnTo>
                    <a:pt x="84" y="114"/>
                  </a:lnTo>
                  <a:lnTo>
                    <a:pt x="84" y="114"/>
                  </a:lnTo>
                  <a:lnTo>
                    <a:pt x="78" y="114"/>
                  </a:lnTo>
                  <a:lnTo>
                    <a:pt x="72" y="114"/>
                  </a:lnTo>
                  <a:lnTo>
                    <a:pt x="60" y="114"/>
                  </a:lnTo>
                  <a:lnTo>
                    <a:pt x="48" y="114"/>
                  </a:lnTo>
                  <a:lnTo>
                    <a:pt x="18" y="114"/>
                  </a:lnTo>
                  <a:lnTo>
                    <a:pt x="18" y="90"/>
                  </a:lnTo>
                  <a:lnTo>
                    <a:pt x="60" y="90"/>
                  </a:lnTo>
                  <a:lnTo>
                    <a:pt x="60" y="90"/>
                  </a:lnTo>
                  <a:lnTo>
                    <a:pt x="66" y="90"/>
                  </a:lnTo>
                  <a:lnTo>
                    <a:pt x="72" y="90"/>
                  </a:lnTo>
                  <a:lnTo>
                    <a:pt x="72" y="90"/>
                  </a:lnTo>
                  <a:lnTo>
                    <a:pt x="78" y="90"/>
                  </a:lnTo>
                  <a:lnTo>
                    <a:pt x="78" y="90"/>
                  </a:lnTo>
                  <a:lnTo>
                    <a:pt x="78" y="90"/>
                  </a:lnTo>
                  <a:lnTo>
                    <a:pt x="84" y="90"/>
                  </a:lnTo>
                  <a:lnTo>
                    <a:pt x="84" y="84"/>
                  </a:lnTo>
                  <a:lnTo>
                    <a:pt x="84" y="84"/>
                  </a:lnTo>
                  <a:lnTo>
                    <a:pt x="84" y="84"/>
                  </a:lnTo>
                  <a:lnTo>
                    <a:pt x="84" y="84"/>
                  </a:lnTo>
                  <a:lnTo>
                    <a:pt x="84" y="84"/>
                  </a:lnTo>
                  <a:lnTo>
                    <a:pt x="90" y="84"/>
                  </a:lnTo>
                  <a:lnTo>
                    <a:pt x="90" y="78"/>
                  </a:lnTo>
                  <a:lnTo>
                    <a:pt x="90" y="78"/>
                  </a:lnTo>
                  <a:lnTo>
                    <a:pt x="90" y="78"/>
                  </a:lnTo>
                  <a:lnTo>
                    <a:pt x="90" y="78"/>
                  </a:lnTo>
                  <a:lnTo>
                    <a:pt x="90" y="72"/>
                  </a:lnTo>
                  <a:lnTo>
                    <a:pt x="90" y="72"/>
                  </a:lnTo>
                  <a:lnTo>
                    <a:pt x="96" y="66"/>
                  </a:lnTo>
                  <a:lnTo>
                    <a:pt x="96" y="60"/>
                  </a:lnTo>
                  <a:lnTo>
                    <a:pt x="96" y="54"/>
                  </a:lnTo>
                  <a:lnTo>
                    <a:pt x="96" y="30"/>
                  </a:lnTo>
                  <a:lnTo>
                    <a:pt x="48" y="30"/>
                  </a:lnTo>
                  <a:lnTo>
                    <a:pt x="48" y="36"/>
                  </a:lnTo>
                  <a:lnTo>
                    <a:pt x="42" y="42"/>
                  </a:lnTo>
                  <a:lnTo>
                    <a:pt x="36" y="48"/>
                  </a:lnTo>
                  <a:lnTo>
                    <a:pt x="36" y="54"/>
                  </a:lnTo>
                  <a:lnTo>
                    <a:pt x="30" y="54"/>
                  </a:lnTo>
                  <a:lnTo>
                    <a:pt x="24" y="60"/>
                  </a:lnTo>
                  <a:lnTo>
                    <a:pt x="18" y="66"/>
                  </a:lnTo>
                  <a:lnTo>
                    <a:pt x="12"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Freeform 10"/>
            <p:cNvSpPr>
              <a:spLocks/>
            </p:cNvSpPr>
            <p:nvPr/>
          </p:nvSpPr>
          <p:spPr bwMode="auto">
            <a:xfrm>
              <a:off x="1282" y="3169"/>
              <a:ext cx="108" cy="114"/>
            </a:xfrm>
            <a:custGeom>
              <a:avLst/>
              <a:gdLst>
                <a:gd name="T0" fmla="*/ 96 w 108"/>
                <a:gd name="T1" fmla="*/ 78 h 114"/>
                <a:gd name="T2" fmla="*/ 90 w 108"/>
                <a:gd name="T3" fmla="*/ 84 h 114"/>
                <a:gd name="T4" fmla="*/ 90 w 108"/>
                <a:gd name="T5" fmla="*/ 84 h 114"/>
                <a:gd name="T6" fmla="*/ 84 w 108"/>
                <a:gd name="T7" fmla="*/ 90 h 114"/>
                <a:gd name="T8" fmla="*/ 84 w 108"/>
                <a:gd name="T9" fmla="*/ 90 h 114"/>
                <a:gd name="T10" fmla="*/ 84 w 108"/>
                <a:gd name="T11" fmla="*/ 90 h 114"/>
                <a:gd name="T12" fmla="*/ 78 w 108"/>
                <a:gd name="T13" fmla="*/ 96 h 114"/>
                <a:gd name="T14" fmla="*/ 78 w 108"/>
                <a:gd name="T15" fmla="*/ 96 h 114"/>
                <a:gd name="T16" fmla="*/ 72 w 108"/>
                <a:gd name="T17" fmla="*/ 102 h 114"/>
                <a:gd name="T18" fmla="*/ 66 w 108"/>
                <a:gd name="T19" fmla="*/ 102 h 114"/>
                <a:gd name="T20" fmla="*/ 60 w 108"/>
                <a:gd name="T21" fmla="*/ 108 h 114"/>
                <a:gd name="T22" fmla="*/ 54 w 108"/>
                <a:gd name="T23" fmla="*/ 108 h 114"/>
                <a:gd name="T24" fmla="*/ 54 w 108"/>
                <a:gd name="T25" fmla="*/ 108 h 114"/>
                <a:gd name="T26" fmla="*/ 48 w 108"/>
                <a:gd name="T27" fmla="*/ 108 h 114"/>
                <a:gd name="T28" fmla="*/ 36 w 108"/>
                <a:gd name="T29" fmla="*/ 108 h 114"/>
                <a:gd name="T30" fmla="*/ 24 w 108"/>
                <a:gd name="T31" fmla="*/ 114 h 114"/>
                <a:gd name="T32" fmla="*/ 6 w 108"/>
                <a:gd name="T33" fmla="*/ 114 h 114"/>
                <a:gd name="T34" fmla="*/ 0 w 108"/>
                <a:gd name="T35" fmla="*/ 90 h 114"/>
                <a:gd name="T36" fmla="*/ 18 w 108"/>
                <a:gd name="T37" fmla="*/ 90 h 114"/>
                <a:gd name="T38" fmla="*/ 24 w 108"/>
                <a:gd name="T39" fmla="*/ 90 h 114"/>
                <a:gd name="T40" fmla="*/ 36 w 108"/>
                <a:gd name="T41" fmla="*/ 90 h 114"/>
                <a:gd name="T42" fmla="*/ 42 w 108"/>
                <a:gd name="T43" fmla="*/ 84 h 114"/>
                <a:gd name="T44" fmla="*/ 42 w 108"/>
                <a:gd name="T45" fmla="*/ 84 h 114"/>
                <a:gd name="T46" fmla="*/ 48 w 108"/>
                <a:gd name="T47" fmla="*/ 84 h 114"/>
                <a:gd name="T48" fmla="*/ 54 w 108"/>
                <a:gd name="T49" fmla="*/ 84 h 114"/>
                <a:gd name="T50" fmla="*/ 60 w 108"/>
                <a:gd name="T51" fmla="*/ 78 h 114"/>
                <a:gd name="T52" fmla="*/ 60 w 108"/>
                <a:gd name="T53" fmla="*/ 78 h 114"/>
                <a:gd name="T54" fmla="*/ 60 w 108"/>
                <a:gd name="T55" fmla="*/ 78 h 114"/>
                <a:gd name="T56" fmla="*/ 66 w 108"/>
                <a:gd name="T57" fmla="*/ 78 h 114"/>
                <a:gd name="T58" fmla="*/ 66 w 108"/>
                <a:gd name="T59" fmla="*/ 72 h 114"/>
                <a:gd name="T60" fmla="*/ 66 w 108"/>
                <a:gd name="T61" fmla="*/ 72 h 114"/>
                <a:gd name="T62" fmla="*/ 66 w 108"/>
                <a:gd name="T63" fmla="*/ 72 h 114"/>
                <a:gd name="T64" fmla="*/ 72 w 108"/>
                <a:gd name="T65" fmla="*/ 66 h 114"/>
                <a:gd name="T66" fmla="*/ 72 w 108"/>
                <a:gd name="T67" fmla="*/ 66 h 114"/>
                <a:gd name="T68" fmla="*/ 72 w 108"/>
                <a:gd name="T69" fmla="*/ 60 h 114"/>
                <a:gd name="T70" fmla="*/ 78 w 108"/>
                <a:gd name="T71" fmla="*/ 54 h 114"/>
                <a:gd name="T72" fmla="*/ 78 w 108"/>
                <a:gd name="T73" fmla="*/ 54 h 114"/>
                <a:gd name="T74" fmla="*/ 78 w 108"/>
                <a:gd name="T75" fmla="*/ 48 h 114"/>
                <a:gd name="T76" fmla="*/ 78 w 108"/>
                <a:gd name="T77" fmla="*/ 42 h 114"/>
                <a:gd name="T78" fmla="*/ 78 w 108"/>
                <a:gd name="T79" fmla="*/ 36 h 114"/>
                <a:gd name="T80" fmla="*/ 84 w 108"/>
                <a:gd name="T81" fmla="*/ 30 h 114"/>
                <a:gd name="T82" fmla="*/ 84 w 108"/>
                <a:gd name="T83" fmla="*/ 18 h 114"/>
                <a:gd name="T84" fmla="*/ 84 w 108"/>
                <a:gd name="T85" fmla="*/ 0 h 114"/>
                <a:gd name="T86" fmla="*/ 108 w 108"/>
                <a:gd name="T87" fmla="*/ 6 h 114"/>
                <a:gd name="T88" fmla="*/ 108 w 108"/>
                <a:gd name="T89" fmla="*/ 18 h 114"/>
                <a:gd name="T90" fmla="*/ 108 w 108"/>
                <a:gd name="T91" fmla="*/ 30 h 114"/>
                <a:gd name="T92" fmla="*/ 108 w 108"/>
                <a:gd name="T93" fmla="*/ 36 h 114"/>
                <a:gd name="T94" fmla="*/ 102 w 108"/>
                <a:gd name="T95" fmla="*/ 48 h 114"/>
                <a:gd name="T96" fmla="*/ 102 w 108"/>
                <a:gd name="T97" fmla="*/ 54 h 114"/>
                <a:gd name="T98" fmla="*/ 102 w 108"/>
                <a:gd name="T99" fmla="*/ 54 h 114"/>
                <a:gd name="T100" fmla="*/ 102 w 108"/>
                <a:gd name="T101" fmla="*/ 60 h 114"/>
                <a:gd name="T102" fmla="*/ 102 w 108"/>
                <a:gd name="T103" fmla="*/ 66 h 114"/>
                <a:gd name="T104" fmla="*/ 96 w 108"/>
                <a:gd name="T105" fmla="*/ 66 h 114"/>
                <a:gd name="T106" fmla="*/ 96 w 108"/>
                <a:gd name="T107" fmla="*/ 72 h 114"/>
                <a:gd name="T108" fmla="*/ 96 w 108"/>
                <a:gd name="T109" fmla="*/ 72 h 114"/>
                <a:gd name="T110" fmla="*/ 96 w 108"/>
                <a:gd name="T111"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 h="114">
                  <a:moveTo>
                    <a:pt x="96" y="78"/>
                  </a:moveTo>
                  <a:lnTo>
                    <a:pt x="90" y="84"/>
                  </a:lnTo>
                  <a:lnTo>
                    <a:pt x="90" y="84"/>
                  </a:lnTo>
                  <a:lnTo>
                    <a:pt x="84" y="90"/>
                  </a:lnTo>
                  <a:lnTo>
                    <a:pt x="84" y="90"/>
                  </a:lnTo>
                  <a:lnTo>
                    <a:pt x="84" y="90"/>
                  </a:lnTo>
                  <a:lnTo>
                    <a:pt x="78" y="96"/>
                  </a:lnTo>
                  <a:lnTo>
                    <a:pt x="78" y="96"/>
                  </a:lnTo>
                  <a:lnTo>
                    <a:pt x="72" y="102"/>
                  </a:lnTo>
                  <a:lnTo>
                    <a:pt x="66" y="102"/>
                  </a:lnTo>
                  <a:lnTo>
                    <a:pt x="60" y="108"/>
                  </a:lnTo>
                  <a:lnTo>
                    <a:pt x="54" y="108"/>
                  </a:lnTo>
                  <a:lnTo>
                    <a:pt x="54" y="108"/>
                  </a:lnTo>
                  <a:lnTo>
                    <a:pt x="48" y="108"/>
                  </a:lnTo>
                  <a:lnTo>
                    <a:pt x="36" y="108"/>
                  </a:lnTo>
                  <a:lnTo>
                    <a:pt x="24" y="114"/>
                  </a:lnTo>
                  <a:lnTo>
                    <a:pt x="6" y="114"/>
                  </a:lnTo>
                  <a:lnTo>
                    <a:pt x="0" y="90"/>
                  </a:lnTo>
                  <a:lnTo>
                    <a:pt x="18" y="90"/>
                  </a:lnTo>
                  <a:lnTo>
                    <a:pt x="24" y="90"/>
                  </a:lnTo>
                  <a:lnTo>
                    <a:pt x="36" y="90"/>
                  </a:lnTo>
                  <a:lnTo>
                    <a:pt x="42" y="84"/>
                  </a:lnTo>
                  <a:lnTo>
                    <a:pt x="42" y="84"/>
                  </a:lnTo>
                  <a:lnTo>
                    <a:pt x="48" y="84"/>
                  </a:lnTo>
                  <a:lnTo>
                    <a:pt x="54" y="84"/>
                  </a:lnTo>
                  <a:lnTo>
                    <a:pt x="60" y="78"/>
                  </a:lnTo>
                  <a:lnTo>
                    <a:pt x="60" y="78"/>
                  </a:lnTo>
                  <a:lnTo>
                    <a:pt x="60" y="78"/>
                  </a:lnTo>
                  <a:lnTo>
                    <a:pt x="66" y="78"/>
                  </a:lnTo>
                  <a:lnTo>
                    <a:pt x="66" y="72"/>
                  </a:lnTo>
                  <a:lnTo>
                    <a:pt x="66" y="72"/>
                  </a:lnTo>
                  <a:lnTo>
                    <a:pt x="66" y="72"/>
                  </a:lnTo>
                  <a:lnTo>
                    <a:pt x="72" y="66"/>
                  </a:lnTo>
                  <a:lnTo>
                    <a:pt x="72" y="66"/>
                  </a:lnTo>
                  <a:lnTo>
                    <a:pt x="72" y="60"/>
                  </a:lnTo>
                  <a:lnTo>
                    <a:pt x="78" y="54"/>
                  </a:lnTo>
                  <a:lnTo>
                    <a:pt x="78" y="54"/>
                  </a:lnTo>
                  <a:lnTo>
                    <a:pt x="78" y="48"/>
                  </a:lnTo>
                  <a:lnTo>
                    <a:pt x="78" y="42"/>
                  </a:lnTo>
                  <a:lnTo>
                    <a:pt x="78" y="36"/>
                  </a:lnTo>
                  <a:lnTo>
                    <a:pt x="84" y="30"/>
                  </a:lnTo>
                  <a:lnTo>
                    <a:pt x="84" y="18"/>
                  </a:lnTo>
                  <a:lnTo>
                    <a:pt x="84" y="0"/>
                  </a:lnTo>
                  <a:lnTo>
                    <a:pt x="108" y="6"/>
                  </a:lnTo>
                  <a:lnTo>
                    <a:pt x="108" y="18"/>
                  </a:lnTo>
                  <a:lnTo>
                    <a:pt x="108" y="30"/>
                  </a:lnTo>
                  <a:lnTo>
                    <a:pt x="108" y="36"/>
                  </a:lnTo>
                  <a:lnTo>
                    <a:pt x="102" y="48"/>
                  </a:lnTo>
                  <a:lnTo>
                    <a:pt x="102" y="54"/>
                  </a:lnTo>
                  <a:lnTo>
                    <a:pt x="102" y="54"/>
                  </a:lnTo>
                  <a:lnTo>
                    <a:pt x="102" y="60"/>
                  </a:lnTo>
                  <a:lnTo>
                    <a:pt x="102" y="66"/>
                  </a:lnTo>
                  <a:lnTo>
                    <a:pt x="96" y="66"/>
                  </a:lnTo>
                  <a:lnTo>
                    <a:pt x="96" y="72"/>
                  </a:lnTo>
                  <a:lnTo>
                    <a:pt x="96" y="72"/>
                  </a:lnTo>
                  <a:lnTo>
                    <a:pt x="96"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Freeform 11"/>
            <p:cNvSpPr>
              <a:spLocks/>
            </p:cNvSpPr>
            <p:nvPr/>
          </p:nvSpPr>
          <p:spPr bwMode="auto">
            <a:xfrm>
              <a:off x="1420" y="3169"/>
              <a:ext cx="120" cy="114"/>
            </a:xfrm>
            <a:custGeom>
              <a:avLst/>
              <a:gdLst>
                <a:gd name="T0" fmla="*/ 0 w 120"/>
                <a:gd name="T1" fmla="*/ 54 h 114"/>
                <a:gd name="T2" fmla="*/ 6 w 120"/>
                <a:gd name="T3" fmla="*/ 48 h 114"/>
                <a:gd name="T4" fmla="*/ 12 w 120"/>
                <a:gd name="T5" fmla="*/ 42 h 114"/>
                <a:gd name="T6" fmla="*/ 18 w 120"/>
                <a:gd name="T7" fmla="*/ 30 h 114"/>
                <a:gd name="T8" fmla="*/ 24 w 120"/>
                <a:gd name="T9" fmla="*/ 24 h 114"/>
                <a:gd name="T10" fmla="*/ 30 w 120"/>
                <a:gd name="T11" fmla="*/ 6 h 114"/>
                <a:gd name="T12" fmla="*/ 54 w 120"/>
                <a:gd name="T13" fmla="*/ 0 h 114"/>
                <a:gd name="T14" fmla="*/ 54 w 120"/>
                <a:gd name="T15" fmla="*/ 0 h 114"/>
                <a:gd name="T16" fmla="*/ 54 w 120"/>
                <a:gd name="T17" fmla="*/ 6 h 114"/>
                <a:gd name="T18" fmla="*/ 120 w 120"/>
                <a:gd name="T19" fmla="*/ 54 h 114"/>
                <a:gd name="T20" fmla="*/ 120 w 120"/>
                <a:gd name="T21" fmla="*/ 66 h 114"/>
                <a:gd name="T22" fmla="*/ 114 w 120"/>
                <a:gd name="T23" fmla="*/ 78 h 114"/>
                <a:gd name="T24" fmla="*/ 114 w 120"/>
                <a:gd name="T25" fmla="*/ 90 h 114"/>
                <a:gd name="T26" fmla="*/ 108 w 120"/>
                <a:gd name="T27" fmla="*/ 90 h 114"/>
                <a:gd name="T28" fmla="*/ 108 w 120"/>
                <a:gd name="T29" fmla="*/ 96 h 114"/>
                <a:gd name="T30" fmla="*/ 108 w 120"/>
                <a:gd name="T31" fmla="*/ 102 h 114"/>
                <a:gd name="T32" fmla="*/ 102 w 120"/>
                <a:gd name="T33" fmla="*/ 102 h 114"/>
                <a:gd name="T34" fmla="*/ 96 w 120"/>
                <a:gd name="T35" fmla="*/ 108 h 114"/>
                <a:gd name="T36" fmla="*/ 90 w 120"/>
                <a:gd name="T37" fmla="*/ 108 h 114"/>
                <a:gd name="T38" fmla="*/ 84 w 120"/>
                <a:gd name="T39" fmla="*/ 114 h 114"/>
                <a:gd name="T40" fmla="*/ 78 w 120"/>
                <a:gd name="T41" fmla="*/ 114 h 114"/>
                <a:gd name="T42" fmla="*/ 60 w 120"/>
                <a:gd name="T43" fmla="*/ 114 h 114"/>
                <a:gd name="T44" fmla="*/ 18 w 120"/>
                <a:gd name="T45" fmla="*/ 114 h 114"/>
                <a:gd name="T46" fmla="*/ 60 w 120"/>
                <a:gd name="T47" fmla="*/ 90 h 114"/>
                <a:gd name="T48" fmla="*/ 66 w 120"/>
                <a:gd name="T49" fmla="*/ 90 h 114"/>
                <a:gd name="T50" fmla="*/ 72 w 120"/>
                <a:gd name="T51" fmla="*/ 90 h 114"/>
                <a:gd name="T52" fmla="*/ 78 w 120"/>
                <a:gd name="T53" fmla="*/ 90 h 114"/>
                <a:gd name="T54" fmla="*/ 84 w 120"/>
                <a:gd name="T55" fmla="*/ 90 h 114"/>
                <a:gd name="T56" fmla="*/ 84 w 120"/>
                <a:gd name="T57" fmla="*/ 84 h 114"/>
                <a:gd name="T58" fmla="*/ 84 w 120"/>
                <a:gd name="T59" fmla="*/ 84 h 114"/>
                <a:gd name="T60" fmla="*/ 90 w 120"/>
                <a:gd name="T61" fmla="*/ 84 h 114"/>
                <a:gd name="T62" fmla="*/ 90 w 120"/>
                <a:gd name="T63" fmla="*/ 78 h 114"/>
                <a:gd name="T64" fmla="*/ 90 w 120"/>
                <a:gd name="T65" fmla="*/ 78 h 114"/>
                <a:gd name="T66" fmla="*/ 90 w 120"/>
                <a:gd name="T67" fmla="*/ 72 h 114"/>
                <a:gd name="T68" fmla="*/ 96 w 120"/>
                <a:gd name="T69" fmla="*/ 60 h 114"/>
                <a:gd name="T70" fmla="*/ 96 w 120"/>
                <a:gd name="T71" fmla="*/ 30 h 114"/>
                <a:gd name="T72" fmla="*/ 48 w 120"/>
                <a:gd name="T73" fmla="*/ 36 h 114"/>
                <a:gd name="T74" fmla="*/ 36 w 120"/>
                <a:gd name="T75" fmla="*/ 48 h 114"/>
                <a:gd name="T76" fmla="*/ 30 w 120"/>
                <a:gd name="T77" fmla="*/ 54 h 114"/>
                <a:gd name="T78" fmla="*/ 18 w 120"/>
                <a:gd name="T79" fmla="*/ 6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0" h="114">
                  <a:moveTo>
                    <a:pt x="12" y="72"/>
                  </a:moveTo>
                  <a:lnTo>
                    <a:pt x="0" y="54"/>
                  </a:lnTo>
                  <a:lnTo>
                    <a:pt x="6" y="48"/>
                  </a:lnTo>
                  <a:lnTo>
                    <a:pt x="6" y="48"/>
                  </a:lnTo>
                  <a:lnTo>
                    <a:pt x="12" y="42"/>
                  </a:lnTo>
                  <a:lnTo>
                    <a:pt x="12" y="42"/>
                  </a:lnTo>
                  <a:lnTo>
                    <a:pt x="18" y="36"/>
                  </a:lnTo>
                  <a:lnTo>
                    <a:pt x="18" y="30"/>
                  </a:lnTo>
                  <a:lnTo>
                    <a:pt x="18" y="30"/>
                  </a:lnTo>
                  <a:lnTo>
                    <a:pt x="24" y="24"/>
                  </a:lnTo>
                  <a:lnTo>
                    <a:pt x="30" y="12"/>
                  </a:lnTo>
                  <a:lnTo>
                    <a:pt x="30" y="6"/>
                  </a:lnTo>
                  <a:lnTo>
                    <a:pt x="30" y="0"/>
                  </a:lnTo>
                  <a:lnTo>
                    <a:pt x="54" y="0"/>
                  </a:lnTo>
                  <a:lnTo>
                    <a:pt x="54" y="0"/>
                  </a:lnTo>
                  <a:lnTo>
                    <a:pt x="54" y="0"/>
                  </a:lnTo>
                  <a:lnTo>
                    <a:pt x="54" y="6"/>
                  </a:lnTo>
                  <a:lnTo>
                    <a:pt x="54" y="6"/>
                  </a:lnTo>
                  <a:lnTo>
                    <a:pt x="120" y="6"/>
                  </a:lnTo>
                  <a:lnTo>
                    <a:pt x="120" y="54"/>
                  </a:lnTo>
                  <a:lnTo>
                    <a:pt x="120" y="60"/>
                  </a:lnTo>
                  <a:lnTo>
                    <a:pt x="120" y="66"/>
                  </a:lnTo>
                  <a:lnTo>
                    <a:pt x="114" y="72"/>
                  </a:lnTo>
                  <a:lnTo>
                    <a:pt x="114" y="78"/>
                  </a:lnTo>
                  <a:lnTo>
                    <a:pt x="114" y="84"/>
                  </a:lnTo>
                  <a:lnTo>
                    <a:pt x="114" y="90"/>
                  </a:lnTo>
                  <a:lnTo>
                    <a:pt x="114" y="90"/>
                  </a:lnTo>
                  <a:lnTo>
                    <a:pt x="108" y="90"/>
                  </a:lnTo>
                  <a:lnTo>
                    <a:pt x="108" y="96"/>
                  </a:lnTo>
                  <a:lnTo>
                    <a:pt x="108" y="96"/>
                  </a:lnTo>
                  <a:lnTo>
                    <a:pt x="108" y="96"/>
                  </a:lnTo>
                  <a:lnTo>
                    <a:pt x="108" y="102"/>
                  </a:lnTo>
                  <a:lnTo>
                    <a:pt x="102" y="102"/>
                  </a:lnTo>
                  <a:lnTo>
                    <a:pt x="102" y="102"/>
                  </a:lnTo>
                  <a:lnTo>
                    <a:pt x="102" y="108"/>
                  </a:lnTo>
                  <a:lnTo>
                    <a:pt x="96" y="108"/>
                  </a:lnTo>
                  <a:lnTo>
                    <a:pt x="96" y="108"/>
                  </a:lnTo>
                  <a:lnTo>
                    <a:pt x="90" y="108"/>
                  </a:lnTo>
                  <a:lnTo>
                    <a:pt x="90" y="108"/>
                  </a:lnTo>
                  <a:lnTo>
                    <a:pt x="84" y="114"/>
                  </a:lnTo>
                  <a:lnTo>
                    <a:pt x="84" y="114"/>
                  </a:lnTo>
                  <a:lnTo>
                    <a:pt x="78" y="114"/>
                  </a:lnTo>
                  <a:lnTo>
                    <a:pt x="72" y="114"/>
                  </a:lnTo>
                  <a:lnTo>
                    <a:pt x="60" y="114"/>
                  </a:lnTo>
                  <a:lnTo>
                    <a:pt x="48" y="114"/>
                  </a:lnTo>
                  <a:lnTo>
                    <a:pt x="18" y="114"/>
                  </a:lnTo>
                  <a:lnTo>
                    <a:pt x="18" y="90"/>
                  </a:lnTo>
                  <a:lnTo>
                    <a:pt x="60" y="90"/>
                  </a:lnTo>
                  <a:lnTo>
                    <a:pt x="60" y="90"/>
                  </a:lnTo>
                  <a:lnTo>
                    <a:pt x="66" y="90"/>
                  </a:lnTo>
                  <a:lnTo>
                    <a:pt x="72" y="90"/>
                  </a:lnTo>
                  <a:lnTo>
                    <a:pt x="72" y="90"/>
                  </a:lnTo>
                  <a:lnTo>
                    <a:pt x="78" y="90"/>
                  </a:lnTo>
                  <a:lnTo>
                    <a:pt x="78" y="90"/>
                  </a:lnTo>
                  <a:lnTo>
                    <a:pt x="78" y="90"/>
                  </a:lnTo>
                  <a:lnTo>
                    <a:pt x="84" y="90"/>
                  </a:lnTo>
                  <a:lnTo>
                    <a:pt x="84" y="84"/>
                  </a:lnTo>
                  <a:lnTo>
                    <a:pt x="84" y="84"/>
                  </a:lnTo>
                  <a:lnTo>
                    <a:pt x="84" y="84"/>
                  </a:lnTo>
                  <a:lnTo>
                    <a:pt x="84" y="84"/>
                  </a:lnTo>
                  <a:lnTo>
                    <a:pt x="84" y="84"/>
                  </a:lnTo>
                  <a:lnTo>
                    <a:pt x="90" y="84"/>
                  </a:lnTo>
                  <a:lnTo>
                    <a:pt x="90" y="78"/>
                  </a:lnTo>
                  <a:lnTo>
                    <a:pt x="90" y="78"/>
                  </a:lnTo>
                  <a:lnTo>
                    <a:pt x="90" y="78"/>
                  </a:lnTo>
                  <a:lnTo>
                    <a:pt x="90" y="78"/>
                  </a:lnTo>
                  <a:lnTo>
                    <a:pt x="90" y="72"/>
                  </a:lnTo>
                  <a:lnTo>
                    <a:pt x="90" y="72"/>
                  </a:lnTo>
                  <a:lnTo>
                    <a:pt x="96" y="66"/>
                  </a:lnTo>
                  <a:lnTo>
                    <a:pt x="96" y="60"/>
                  </a:lnTo>
                  <a:lnTo>
                    <a:pt x="96" y="54"/>
                  </a:lnTo>
                  <a:lnTo>
                    <a:pt x="96" y="30"/>
                  </a:lnTo>
                  <a:lnTo>
                    <a:pt x="48" y="30"/>
                  </a:lnTo>
                  <a:lnTo>
                    <a:pt x="48" y="36"/>
                  </a:lnTo>
                  <a:lnTo>
                    <a:pt x="42" y="42"/>
                  </a:lnTo>
                  <a:lnTo>
                    <a:pt x="36" y="48"/>
                  </a:lnTo>
                  <a:lnTo>
                    <a:pt x="36" y="54"/>
                  </a:lnTo>
                  <a:lnTo>
                    <a:pt x="30" y="54"/>
                  </a:lnTo>
                  <a:lnTo>
                    <a:pt x="24" y="60"/>
                  </a:lnTo>
                  <a:lnTo>
                    <a:pt x="18" y="66"/>
                  </a:lnTo>
                  <a:lnTo>
                    <a:pt x="12"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Freeform 12"/>
            <p:cNvSpPr>
              <a:spLocks noEditPoints="1"/>
            </p:cNvSpPr>
            <p:nvPr/>
          </p:nvSpPr>
          <p:spPr bwMode="auto">
            <a:xfrm>
              <a:off x="1582" y="3169"/>
              <a:ext cx="96" cy="114"/>
            </a:xfrm>
            <a:custGeom>
              <a:avLst/>
              <a:gdLst>
                <a:gd name="T0" fmla="*/ 66 w 96"/>
                <a:gd name="T1" fmla="*/ 114 h 114"/>
                <a:gd name="T2" fmla="*/ 66 w 96"/>
                <a:gd name="T3" fmla="*/ 114 h 114"/>
                <a:gd name="T4" fmla="*/ 60 w 96"/>
                <a:gd name="T5" fmla="*/ 114 h 114"/>
                <a:gd name="T6" fmla="*/ 48 w 96"/>
                <a:gd name="T7" fmla="*/ 114 h 114"/>
                <a:gd name="T8" fmla="*/ 12 w 96"/>
                <a:gd name="T9" fmla="*/ 90 h 114"/>
                <a:gd name="T10" fmla="*/ 48 w 96"/>
                <a:gd name="T11" fmla="*/ 96 h 114"/>
                <a:gd name="T12" fmla="*/ 54 w 96"/>
                <a:gd name="T13" fmla="*/ 90 h 114"/>
                <a:gd name="T14" fmla="*/ 60 w 96"/>
                <a:gd name="T15" fmla="*/ 90 h 114"/>
                <a:gd name="T16" fmla="*/ 60 w 96"/>
                <a:gd name="T17" fmla="*/ 90 h 114"/>
                <a:gd name="T18" fmla="*/ 66 w 96"/>
                <a:gd name="T19" fmla="*/ 90 h 114"/>
                <a:gd name="T20" fmla="*/ 66 w 96"/>
                <a:gd name="T21" fmla="*/ 90 h 114"/>
                <a:gd name="T22" fmla="*/ 66 w 96"/>
                <a:gd name="T23" fmla="*/ 84 h 114"/>
                <a:gd name="T24" fmla="*/ 66 w 96"/>
                <a:gd name="T25" fmla="*/ 84 h 114"/>
                <a:gd name="T26" fmla="*/ 72 w 96"/>
                <a:gd name="T27" fmla="*/ 84 h 114"/>
                <a:gd name="T28" fmla="*/ 72 w 96"/>
                <a:gd name="T29" fmla="*/ 78 h 114"/>
                <a:gd name="T30" fmla="*/ 72 w 96"/>
                <a:gd name="T31" fmla="*/ 72 h 114"/>
                <a:gd name="T32" fmla="*/ 72 w 96"/>
                <a:gd name="T33" fmla="*/ 66 h 114"/>
                <a:gd name="T34" fmla="*/ 96 w 96"/>
                <a:gd name="T35" fmla="*/ 0 h 114"/>
                <a:gd name="T36" fmla="*/ 96 w 96"/>
                <a:gd name="T37" fmla="*/ 66 h 114"/>
                <a:gd name="T38" fmla="*/ 96 w 96"/>
                <a:gd name="T39" fmla="*/ 78 h 114"/>
                <a:gd name="T40" fmla="*/ 96 w 96"/>
                <a:gd name="T41" fmla="*/ 84 h 114"/>
                <a:gd name="T42" fmla="*/ 90 w 96"/>
                <a:gd name="T43" fmla="*/ 90 h 114"/>
                <a:gd name="T44" fmla="*/ 90 w 96"/>
                <a:gd name="T45" fmla="*/ 96 h 114"/>
                <a:gd name="T46" fmla="*/ 90 w 96"/>
                <a:gd name="T47" fmla="*/ 102 h 114"/>
                <a:gd name="T48" fmla="*/ 84 w 96"/>
                <a:gd name="T49" fmla="*/ 102 h 114"/>
                <a:gd name="T50" fmla="*/ 84 w 96"/>
                <a:gd name="T51" fmla="*/ 108 h 114"/>
                <a:gd name="T52" fmla="*/ 78 w 96"/>
                <a:gd name="T53" fmla="*/ 108 h 114"/>
                <a:gd name="T54" fmla="*/ 78 w 96"/>
                <a:gd name="T55" fmla="*/ 108 h 114"/>
                <a:gd name="T56" fmla="*/ 72 w 96"/>
                <a:gd name="T57" fmla="*/ 108 h 114"/>
                <a:gd name="T58" fmla="*/ 0 w 96"/>
                <a:gd name="T59" fmla="*/ 78 h 114"/>
                <a:gd name="T60" fmla="*/ 24 w 96"/>
                <a:gd name="T61" fmla="*/ 0 h 114"/>
                <a:gd name="T62" fmla="*/ 0 w 96"/>
                <a:gd name="T63"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14">
                  <a:moveTo>
                    <a:pt x="72" y="114"/>
                  </a:moveTo>
                  <a:lnTo>
                    <a:pt x="66" y="114"/>
                  </a:lnTo>
                  <a:lnTo>
                    <a:pt x="66" y="114"/>
                  </a:lnTo>
                  <a:lnTo>
                    <a:pt x="66" y="114"/>
                  </a:lnTo>
                  <a:lnTo>
                    <a:pt x="60" y="114"/>
                  </a:lnTo>
                  <a:lnTo>
                    <a:pt x="60" y="114"/>
                  </a:lnTo>
                  <a:lnTo>
                    <a:pt x="54" y="114"/>
                  </a:lnTo>
                  <a:lnTo>
                    <a:pt x="48" y="114"/>
                  </a:lnTo>
                  <a:lnTo>
                    <a:pt x="12" y="114"/>
                  </a:lnTo>
                  <a:lnTo>
                    <a:pt x="12" y="90"/>
                  </a:lnTo>
                  <a:lnTo>
                    <a:pt x="42" y="96"/>
                  </a:lnTo>
                  <a:lnTo>
                    <a:pt x="48" y="96"/>
                  </a:lnTo>
                  <a:lnTo>
                    <a:pt x="54" y="90"/>
                  </a:lnTo>
                  <a:lnTo>
                    <a:pt x="54" y="90"/>
                  </a:lnTo>
                  <a:lnTo>
                    <a:pt x="60" y="90"/>
                  </a:lnTo>
                  <a:lnTo>
                    <a:pt x="60" y="90"/>
                  </a:lnTo>
                  <a:lnTo>
                    <a:pt x="60" y="90"/>
                  </a:lnTo>
                  <a:lnTo>
                    <a:pt x="60" y="90"/>
                  </a:lnTo>
                  <a:lnTo>
                    <a:pt x="60" y="90"/>
                  </a:lnTo>
                  <a:lnTo>
                    <a:pt x="66" y="90"/>
                  </a:lnTo>
                  <a:lnTo>
                    <a:pt x="66" y="90"/>
                  </a:lnTo>
                  <a:lnTo>
                    <a:pt x="66" y="90"/>
                  </a:lnTo>
                  <a:lnTo>
                    <a:pt x="66" y="90"/>
                  </a:lnTo>
                  <a:lnTo>
                    <a:pt x="66" y="84"/>
                  </a:lnTo>
                  <a:lnTo>
                    <a:pt x="66" y="84"/>
                  </a:lnTo>
                  <a:lnTo>
                    <a:pt x="66" y="84"/>
                  </a:lnTo>
                  <a:lnTo>
                    <a:pt x="66" y="84"/>
                  </a:lnTo>
                  <a:lnTo>
                    <a:pt x="72" y="84"/>
                  </a:lnTo>
                  <a:lnTo>
                    <a:pt x="72" y="78"/>
                  </a:lnTo>
                  <a:lnTo>
                    <a:pt x="72" y="78"/>
                  </a:lnTo>
                  <a:lnTo>
                    <a:pt x="72" y="78"/>
                  </a:lnTo>
                  <a:lnTo>
                    <a:pt x="72" y="72"/>
                  </a:lnTo>
                  <a:lnTo>
                    <a:pt x="72" y="66"/>
                  </a:lnTo>
                  <a:lnTo>
                    <a:pt x="72" y="66"/>
                  </a:lnTo>
                  <a:lnTo>
                    <a:pt x="72" y="0"/>
                  </a:lnTo>
                  <a:lnTo>
                    <a:pt x="96" y="0"/>
                  </a:lnTo>
                  <a:lnTo>
                    <a:pt x="96" y="66"/>
                  </a:lnTo>
                  <a:lnTo>
                    <a:pt x="96" y="66"/>
                  </a:lnTo>
                  <a:lnTo>
                    <a:pt x="96" y="72"/>
                  </a:lnTo>
                  <a:lnTo>
                    <a:pt x="96" y="78"/>
                  </a:lnTo>
                  <a:lnTo>
                    <a:pt x="96" y="78"/>
                  </a:lnTo>
                  <a:lnTo>
                    <a:pt x="96" y="84"/>
                  </a:lnTo>
                  <a:lnTo>
                    <a:pt x="96" y="90"/>
                  </a:lnTo>
                  <a:lnTo>
                    <a:pt x="90" y="90"/>
                  </a:lnTo>
                  <a:lnTo>
                    <a:pt x="90" y="96"/>
                  </a:lnTo>
                  <a:lnTo>
                    <a:pt x="90" y="96"/>
                  </a:lnTo>
                  <a:lnTo>
                    <a:pt x="90" y="96"/>
                  </a:lnTo>
                  <a:lnTo>
                    <a:pt x="90" y="102"/>
                  </a:lnTo>
                  <a:lnTo>
                    <a:pt x="90" y="102"/>
                  </a:lnTo>
                  <a:lnTo>
                    <a:pt x="84" y="102"/>
                  </a:lnTo>
                  <a:lnTo>
                    <a:pt x="84" y="102"/>
                  </a:lnTo>
                  <a:lnTo>
                    <a:pt x="84" y="108"/>
                  </a:lnTo>
                  <a:lnTo>
                    <a:pt x="84" y="108"/>
                  </a:lnTo>
                  <a:lnTo>
                    <a:pt x="78" y="108"/>
                  </a:lnTo>
                  <a:lnTo>
                    <a:pt x="78" y="108"/>
                  </a:lnTo>
                  <a:lnTo>
                    <a:pt x="78" y="108"/>
                  </a:lnTo>
                  <a:lnTo>
                    <a:pt x="78" y="108"/>
                  </a:lnTo>
                  <a:lnTo>
                    <a:pt x="72" y="108"/>
                  </a:lnTo>
                  <a:lnTo>
                    <a:pt x="72" y="114"/>
                  </a:lnTo>
                  <a:close/>
                  <a:moveTo>
                    <a:pt x="0" y="78"/>
                  </a:moveTo>
                  <a:lnTo>
                    <a:pt x="0" y="0"/>
                  </a:lnTo>
                  <a:lnTo>
                    <a:pt x="24" y="0"/>
                  </a:lnTo>
                  <a:lnTo>
                    <a:pt x="24" y="78"/>
                  </a:lnTo>
                  <a:lnTo>
                    <a:pt x="0"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Freeform 13"/>
            <p:cNvSpPr>
              <a:spLocks/>
            </p:cNvSpPr>
            <p:nvPr/>
          </p:nvSpPr>
          <p:spPr bwMode="auto">
            <a:xfrm>
              <a:off x="1708" y="3175"/>
              <a:ext cx="132" cy="102"/>
            </a:xfrm>
            <a:custGeom>
              <a:avLst/>
              <a:gdLst>
                <a:gd name="T0" fmla="*/ 0 w 132"/>
                <a:gd name="T1" fmla="*/ 102 h 102"/>
                <a:gd name="T2" fmla="*/ 0 w 132"/>
                <a:gd name="T3" fmla="*/ 84 h 102"/>
                <a:gd name="T4" fmla="*/ 54 w 132"/>
                <a:gd name="T5" fmla="*/ 84 h 102"/>
                <a:gd name="T6" fmla="*/ 54 w 132"/>
                <a:gd name="T7" fmla="*/ 24 h 102"/>
                <a:gd name="T8" fmla="*/ 6 w 132"/>
                <a:gd name="T9" fmla="*/ 24 h 102"/>
                <a:gd name="T10" fmla="*/ 6 w 132"/>
                <a:gd name="T11" fmla="*/ 0 h 102"/>
                <a:gd name="T12" fmla="*/ 126 w 132"/>
                <a:gd name="T13" fmla="*/ 0 h 102"/>
                <a:gd name="T14" fmla="*/ 126 w 132"/>
                <a:gd name="T15" fmla="*/ 24 h 102"/>
                <a:gd name="T16" fmla="*/ 78 w 132"/>
                <a:gd name="T17" fmla="*/ 24 h 102"/>
                <a:gd name="T18" fmla="*/ 78 w 132"/>
                <a:gd name="T19" fmla="*/ 84 h 102"/>
                <a:gd name="T20" fmla="*/ 132 w 132"/>
                <a:gd name="T21" fmla="*/ 84 h 102"/>
                <a:gd name="T22" fmla="*/ 132 w 132"/>
                <a:gd name="T23" fmla="*/ 102 h 102"/>
                <a:gd name="T24" fmla="*/ 0 w 132"/>
                <a:gd name="T25"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102">
                  <a:moveTo>
                    <a:pt x="0" y="102"/>
                  </a:moveTo>
                  <a:lnTo>
                    <a:pt x="0" y="84"/>
                  </a:lnTo>
                  <a:lnTo>
                    <a:pt x="54" y="84"/>
                  </a:lnTo>
                  <a:lnTo>
                    <a:pt x="54" y="24"/>
                  </a:lnTo>
                  <a:lnTo>
                    <a:pt x="6" y="24"/>
                  </a:lnTo>
                  <a:lnTo>
                    <a:pt x="6" y="0"/>
                  </a:lnTo>
                  <a:lnTo>
                    <a:pt x="126" y="0"/>
                  </a:lnTo>
                  <a:lnTo>
                    <a:pt x="126" y="24"/>
                  </a:lnTo>
                  <a:lnTo>
                    <a:pt x="78" y="24"/>
                  </a:lnTo>
                  <a:lnTo>
                    <a:pt x="78" y="84"/>
                  </a:lnTo>
                  <a:lnTo>
                    <a:pt x="132" y="84"/>
                  </a:lnTo>
                  <a:lnTo>
                    <a:pt x="132" y="102"/>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Freeform 14"/>
            <p:cNvSpPr>
              <a:spLocks/>
            </p:cNvSpPr>
            <p:nvPr/>
          </p:nvSpPr>
          <p:spPr bwMode="auto">
            <a:xfrm>
              <a:off x="1858" y="3169"/>
              <a:ext cx="114" cy="114"/>
            </a:xfrm>
            <a:custGeom>
              <a:avLst/>
              <a:gdLst>
                <a:gd name="T0" fmla="*/ 54 w 114"/>
                <a:gd name="T1" fmla="*/ 114 h 114"/>
                <a:gd name="T2" fmla="*/ 54 w 114"/>
                <a:gd name="T3" fmla="*/ 66 h 114"/>
                <a:gd name="T4" fmla="*/ 48 w 114"/>
                <a:gd name="T5" fmla="*/ 66 h 114"/>
                <a:gd name="T6" fmla="*/ 42 w 114"/>
                <a:gd name="T7" fmla="*/ 72 h 114"/>
                <a:gd name="T8" fmla="*/ 36 w 114"/>
                <a:gd name="T9" fmla="*/ 72 h 114"/>
                <a:gd name="T10" fmla="*/ 30 w 114"/>
                <a:gd name="T11" fmla="*/ 72 h 114"/>
                <a:gd name="T12" fmla="*/ 0 w 114"/>
                <a:gd name="T13" fmla="*/ 72 h 114"/>
                <a:gd name="T14" fmla="*/ 0 w 114"/>
                <a:gd name="T15" fmla="*/ 48 h 114"/>
                <a:gd name="T16" fmla="*/ 12 w 114"/>
                <a:gd name="T17" fmla="*/ 48 h 114"/>
                <a:gd name="T18" fmla="*/ 18 w 114"/>
                <a:gd name="T19" fmla="*/ 48 h 114"/>
                <a:gd name="T20" fmla="*/ 30 w 114"/>
                <a:gd name="T21" fmla="*/ 48 h 114"/>
                <a:gd name="T22" fmla="*/ 36 w 114"/>
                <a:gd name="T23" fmla="*/ 48 h 114"/>
                <a:gd name="T24" fmla="*/ 42 w 114"/>
                <a:gd name="T25" fmla="*/ 48 h 114"/>
                <a:gd name="T26" fmla="*/ 48 w 114"/>
                <a:gd name="T27" fmla="*/ 42 h 114"/>
                <a:gd name="T28" fmla="*/ 54 w 114"/>
                <a:gd name="T29" fmla="*/ 42 h 114"/>
                <a:gd name="T30" fmla="*/ 60 w 114"/>
                <a:gd name="T31" fmla="*/ 42 h 114"/>
                <a:gd name="T32" fmla="*/ 60 w 114"/>
                <a:gd name="T33" fmla="*/ 42 h 114"/>
                <a:gd name="T34" fmla="*/ 66 w 114"/>
                <a:gd name="T35" fmla="*/ 36 h 114"/>
                <a:gd name="T36" fmla="*/ 72 w 114"/>
                <a:gd name="T37" fmla="*/ 36 h 114"/>
                <a:gd name="T38" fmla="*/ 72 w 114"/>
                <a:gd name="T39" fmla="*/ 36 h 114"/>
                <a:gd name="T40" fmla="*/ 78 w 114"/>
                <a:gd name="T41" fmla="*/ 30 h 114"/>
                <a:gd name="T42" fmla="*/ 78 w 114"/>
                <a:gd name="T43" fmla="*/ 30 h 114"/>
                <a:gd name="T44" fmla="*/ 78 w 114"/>
                <a:gd name="T45" fmla="*/ 30 h 114"/>
                <a:gd name="T46" fmla="*/ 84 w 114"/>
                <a:gd name="T47" fmla="*/ 30 h 114"/>
                <a:gd name="T48" fmla="*/ 84 w 114"/>
                <a:gd name="T49" fmla="*/ 24 h 114"/>
                <a:gd name="T50" fmla="*/ 84 w 114"/>
                <a:gd name="T51" fmla="*/ 24 h 114"/>
                <a:gd name="T52" fmla="*/ 84 w 114"/>
                <a:gd name="T53" fmla="*/ 18 h 114"/>
                <a:gd name="T54" fmla="*/ 84 w 114"/>
                <a:gd name="T55" fmla="*/ 18 h 114"/>
                <a:gd name="T56" fmla="*/ 84 w 114"/>
                <a:gd name="T57" fmla="*/ 18 h 114"/>
                <a:gd name="T58" fmla="*/ 90 w 114"/>
                <a:gd name="T59" fmla="*/ 12 h 114"/>
                <a:gd name="T60" fmla="*/ 90 w 114"/>
                <a:gd name="T61" fmla="*/ 12 h 114"/>
                <a:gd name="T62" fmla="*/ 90 w 114"/>
                <a:gd name="T63" fmla="*/ 6 h 114"/>
                <a:gd name="T64" fmla="*/ 90 w 114"/>
                <a:gd name="T65" fmla="*/ 0 h 114"/>
                <a:gd name="T66" fmla="*/ 114 w 114"/>
                <a:gd name="T67" fmla="*/ 0 h 114"/>
                <a:gd name="T68" fmla="*/ 114 w 114"/>
                <a:gd name="T69" fmla="*/ 6 h 114"/>
                <a:gd name="T70" fmla="*/ 114 w 114"/>
                <a:gd name="T71" fmla="*/ 12 h 114"/>
                <a:gd name="T72" fmla="*/ 114 w 114"/>
                <a:gd name="T73" fmla="*/ 18 h 114"/>
                <a:gd name="T74" fmla="*/ 114 w 114"/>
                <a:gd name="T75" fmla="*/ 24 h 114"/>
                <a:gd name="T76" fmla="*/ 108 w 114"/>
                <a:gd name="T77" fmla="*/ 24 h 114"/>
                <a:gd name="T78" fmla="*/ 108 w 114"/>
                <a:gd name="T79" fmla="*/ 30 h 114"/>
                <a:gd name="T80" fmla="*/ 108 w 114"/>
                <a:gd name="T81" fmla="*/ 30 h 114"/>
                <a:gd name="T82" fmla="*/ 108 w 114"/>
                <a:gd name="T83" fmla="*/ 36 h 114"/>
                <a:gd name="T84" fmla="*/ 108 w 114"/>
                <a:gd name="T85" fmla="*/ 36 h 114"/>
                <a:gd name="T86" fmla="*/ 102 w 114"/>
                <a:gd name="T87" fmla="*/ 36 h 114"/>
                <a:gd name="T88" fmla="*/ 102 w 114"/>
                <a:gd name="T89" fmla="*/ 42 h 114"/>
                <a:gd name="T90" fmla="*/ 102 w 114"/>
                <a:gd name="T91" fmla="*/ 42 h 114"/>
                <a:gd name="T92" fmla="*/ 96 w 114"/>
                <a:gd name="T93" fmla="*/ 48 h 114"/>
                <a:gd name="T94" fmla="*/ 96 w 114"/>
                <a:gd name="T95" fmla="*/ 48 h 114"/>
                <a:gd name="T96" fmla="*/ 90 w 114"/>
                <a:gd name="T97" fmla="*/ 54 h 114"/>
                <a:gd name="T98" fmla="*/ 90 w 114"/>
                <a:gd name="T99" fmla="*/ 54 h 114"/>
                <a:gd name="T100" fmla="*/ 84 w 114"/>
                <a:gd name="T101" fmla="*/ 54 h 114"/>
                <a:gd name="T102" fmla="*/ 78 w 114"/>
                <a:gd name="T103" fmla="*/ 60 h 114"/>
                <a:gd name="T104" fmla="*/ 78 w 114"/>
                <a:gd name="T105" fmla="*/ 114 h 114"/>
                <a:gd name="T106" fmla="*/ 54 w 114"/>
                <a:gd name="T10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54" y="114"/>
                  </a:moveTo>
                  <a:lnTo>
                    <a:pt x="54" y="66"/>
                  </a:lnTo>
                  <a:lnTo>
                    <a:pt x="48" y="66"/>
                  </a:lnTo>
                  <a:lnTo>
                    <a:pt x="42" y="72"/>
                  </a:lnTo>
                  <a:lnTo>
                    <a:pt x="36" y="72"/>
                  </a:lnTo>
                  <a:lnTo>
                    <a:pt x="30" y="72"/>
                  </a:lnTo>
                  <a:lnTo>
                    <a:pt x="0" y="72"/>
                  </a:lnTo>
                  <a:lnTo>
                    <a:pt x="0" y="48"/>
                  </a:lnTo>
                  <a:lnTo>
                    <a:pt x="12" y="48"/>
                  </a:lnTo>
                  <a:lnTo>
                    <a:pt x="18" y="48"/>
                  </a:lnTo>
                  <a:lnTo>
                    <a:pt x="30" y="48"/>
                  </a:lnTo>
                  <a:lnTo>
                    <a:pt x="36" y="48"/>
                  </a:lnTo>
                  <a:lnTo>
                    <a:pt x="42" y="48"/>
                  </a:lnTo>
                  <a:lnTo>
                    <a:pt x="48" y="42"/>
                  </a:lnTo>
                  <a:lnTo>
                    <a:pt x="54" y="42"/>
                  </a:lnTo>
                  <a:lnTo>
                    <a:pt x="60" y="42"/>
                  </a:lnTo>
                  <a:lnTo>
                    <a:pt x="60" y="42"/>
                  </a:lnTo>
                  <a:lnTo>
                    <a:pt x="66" y="36"/>
                  </a:lnTo>
                  <a:lnTo>
                    <a:pt x="72" y="36"/>
                  </a:lnTo>
                  <a:lnTo>
                    <a:pt x="72" y="36"/>
                  </a:lnTo>
                  <a:lnTo>
                    <a:pt x="78" y="30"/>
                  </a:lnTo>
                  <a:lnTo>
                    <a:pt x="78" y="30"/>
                  </a:lnTo>
                  <a:lnTo>
                    <a:pt x="78" y="30"/>
                  </a:lnTo>
                  <a:lnTo>
                    <a:pt x="84" y="30"/>
                  </a:lnTo>
                  <a:lnTo>
                    <a:pt x="84" y="24"/>
                  </a:lnTo>
                  <a:lnTo>
                    <a:pt x="84" y="24"/>
                  </a:lnTo>
                  <a:lnTo>
                    <a:pt x="84" y="18"/>
                  </a:lnTo>
                  <a:lnTo>
                    <a:pt x="84" y="18"/>
                  </a:lnTo>
                  <a:lnTo>
                    <a:pt x="84" y="18"/>
                  </a:lnTo>
                  <a:lnTo>
                    <a:pt x="90" y="12"/>
                  </a:lnTo>
                  <a:lnTo>
                    <a:pt x="90" y="12"/>
                  </a:lnTo>
                  <a:lnTo>
                    <a:pt x="90" y="6"/>
                  </a:lnTo>
                  <a:lnTo>
                    <a:pt x="90" y="0"/>
                  </a:lnTo>
                  <a:lnTo>
                    <a:pt x="114" y="0"/>
                  </a:lnTo>
                  <a:lnTo>
                    <a:pt x="114" y="6"/>
                  </a:lnTo>
                  <a:lnTo>
                    <a:pt x="114" y="12"/>
                  </a:lnTo>
                  <a:lnTo>
                    <a:pt x="114" y="18"/>
                  </a:lnTo>
                  <a:lnTo>
                    <a:pt x="114" y="24"/>
                  </a:lnTo>
                  <a:lnTo>
                    <a:pt x="108" y="24"/>
                  </a:lnTo>
                  <a:lnTo>
                    <a:pt x="108" y="30"/>
                  </a:lnTo>
                  <a:lnTo>
                    <a:pt x="108" y="30"/>
                  </a:lnTo>
                  <a:lnTo>
                    <a:pt x="108" y="36"/>
                  </a:lnTo>
                  <a:lnTo>
                    <a:pt x="108" y="36"/>
                  </a:lnTo>
                  <a:lnTo>
                    <a:pt x="102" y="36"/>
                  </a:lnTo>
                  <a:lnTo>
                    <a:pt x="102" y="42"/>
                  </a:lnTo>
                  <a:lnTo>
                    <a:pt x="102" y="42"/>
                  </a:lnTo>
                  <a:lnTo>
                    <a:pt x="96" y="48"/>
                  </a:lnTo>
                  <a:lnTo>
                    <a:pt x="96" y="48"/>
                  </a:lnTo>
                  <a:lnTo>
                    <a:pt x="90" y="54"/>
                  </a:lnTo>
                  <a:lnTo>
                    <a:pt x="90" y="54"/>
                  </a:lnTo>
                  <a:lnTo>
                    <a:pt x="84" y="54"/>
                  </a:lnTo>
                  <a:lnTo>
                    <a:pt x="78" y="60"/>
                  </a:lnTo>
                  <a:lnTo>
                    <a:pt x="78" y="114"/>
                  </a:lnTo>
                  <a:lnTo>
                    <a:pt x="54"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5"/>
            <p:cNvSpPr>
              <a:spLocks noEditPoints="1"/>
            </p:cNvSpPr>
            <p:nvPr/>
          </p:nvSpPr>
          <p:spPr bwMode="auto">
            <a:xfrm>
              <a:off x="2008" y="3175"/>
              <a:ext cx="108" cy="108"/>
            </a:xfrm>
            <a:custGeom>
              <a:avLst/>
              <a:gdLst>
                <a:gd name="T0" fmla="*/ 0 w 108"/>
                <a:gd name="T1" fmla="*/ 0 h 108"/>
                <a:gd name="T2" fmla="*/ 60 w 108"/>
                <a:gd name="T3" fmla="*/ 18 h 108"/>
                <a:gd name="T4" fmla="*/ 108 w 108"/>
                <a:gd name="T5" fmla="*/ 48 h 108"/>
                <a:gd name="T6" fmla="*/ 108 w 108"/>
                <a:gd name="T7" fmla="*/ 66 h 108"/>
                <a:gd name="T8" fmla="*/ 108 w 108"/>
                <a:gd name="T9" fmla="*/ 72 h 108"/>
                <a:gd name="T10" fmla="*/ 108 w 108"/>
                <a:gd name="T11" fmla="*/ 78 h 108"/>
                <a:gd name="T12" fmla="*/ 102 w 108"/>
                <a:gd name="T13" fmla="*/ 84 h 108"/>
                <a:gd name="T14" fmla="*/ 102 w 108"/>
                <a:gd name="T15" fmla="*/ 90 h 108"/>
                <a:gd name="T16" fmla="*/ 96 w 108"/>
                <a:gd name="T17" fmla="*/ 96 h 108"/>
                <a:gd name="T18" fmla="*/ 96 w 108"/>
                <a:gd name="T19" fmla="*/ 96 h 108"/>
                <a:gd name="T20" fmla="*/ 90 w 108"/>
                <a:gd name="T21" fmla="*/ 96 h 108"/>
                <a:gd name="T22" fmla="*/ 84 w 108"/>
                <a:gd name="T23" fmla="*/ 102 h 108"/>
                <a:gd name="T24" fmla="*/ 78 w 108"/>
                <a:gd name="T25" fmla="*/ 102 h 108"/>
                <a:gd name="T26" fmla="*/ 66 w 108"/>
                <a:gd name="T27" fmla="*/ 102 h 108"/>
                <a:gd name="T28" fmla="*/ 54 w 108"/>
                <a:gd name="T29" fmla="*/ 108 h 108"/>
                <a:gd name="T30" fmla="*/ 0 w 108"/>
                <a:gd name="T31" fmla="*/ 84 h 108"/>
                <a:gd name="T32" fmla="*/ 60 w 108"/>
                <a:gd name="T33" fmla="*/ 84 h 108"/>
                <a:gd name="T34" fmla="*/ 66 w 108"/>
                <a:gd name="T35" fmla="*/ 84 h 108"/>
                <a:gd name="T36" fmla="*/ 66 w 108"/>
                <a:gd name="T37" fmla="*/ 84 h 108"/>
                <a:gd name="T38" fmla="*/ 72 w 108"/>
                <a:gd name="T39" fmla="*/ 84 h 108"/>
                <a:gd name="T40" fmla="*/ 72 w 108"/>
                <a:gd name="T41" fmla="*/ 78 h 108"/>
                <a:gd name="T42" fmla="*/ 78 w 108"/>
                <a:gd name="T43" fmla="*/ 78 h 108"/>
                <a:gd name="T44" fmla="*/ 78 w 108"/>
                <a:gd name="T45" fmla="*/ 78 h 108"/>
                <a:gd name="T46" fmla="*/ 78 w 108"/>
                <a:gd name="T47" fmla="*/ 72 h 108"/>
                <a:gd name="T48" fmla="*/ 84 w 108"/>
                <a:gd name="T49" fmla="*/ 72 h 108"/>
                <a:gd name="T50" fmla="*/ 84 w 108"/>
                <a:gd name="T51" fmla="*/ 72 h 108"/>
                <a:gd name="T52" fmla="*/ 84 w 108"/>
                <a:gd name="T53" fmla="*/ 66 h 108"/>
                <a:gd name="T54" fmla="*/ 84 w 108"/>
                <a:gd name="T55" fmla="*/ 66 h 108"/>
                <a:gd name="T56" fmla="*/ 84 w 108"/>
                <a:gd name="T57" fmla="*/ 54 h 108"/>
                <a:gd name="T58" fmla="*/ 84 w 108"/>
                <a:gd name="T59" fmla="*/ 42 h 108"/>
                <a:gd name="T60" fmla="*/ 108 w 108"/>
                <a:gd name="T61" fmla="*/ 12 h 108"/>
                <a:gd name="T62" fmla="*/ 0 w 108"/>
                <a:gd name="T63" fmla="*/ 60 h 108"/>
                <a:gd name="T64" fmla="*/ 60 w 108"/>
                <a:gd name="T65" fmla="*/ 36 h 108"/>
                <a:gd name="T66" fmla="*/ 0 w 108"/>
                <a:gd name="T67"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 h="108">
                  <a:moveTo>
                    <a:pt x="0" y="18"/>
                  </a:moveTo>
                  <a:lnTo>
                    <a:pt x="0" y="0"/>
                  </a:lnTo>
                  <a:lnTo>
                    <a:pt x="60" y="0"/>
                  </a:lnTo>
                  <a:lnTo>
                    <a:pt x="60" y="18"/>
                  </a:lnTo>
                  <a:lnTo>
                    <a:pt x="0" y="18"/>
                  </a:lnTo>
                  <a:close/>
                  <a:moveTo>
                    <a:pt x="108" y="48"/>
                  </a:moveTo>
                  <a:lnTo>
                    <a:pt x="108" y="60"/>
                  </a:lnTo>
                  <a:lnTo>
                    <a:pt x="108" y="66"/>
                  </a:lnTo>
                  <a:lnTo>
                    <a:pt x="108" y="72"/>
                  </a:lnTo>
                  <a:lnTo>
                    <a:pt x="108" y="72"/>
                  </a:lnTo>
                  <a:lnTo>
                    <a:pt x="108" y="72"/>
                  </a:lnTo>
                  <a:lnTo>
                    <a:pt x="108" y="78"/>
                  </a:lnTo>
                  <a:lnTo>
                    <a:pt x="102" y="78"/>
                  </a:lnTo>
                  <a:lnTo>
                    <a:pt x="102" y="84"/>
                  </a:lnTo>
                  <a:lnTo>
                    <a:pt x="102" y="84"/>
                  </a:lnTo>
                  <a:lnTo>
                    <a:pt x="102" y="90"/>
                  </a:lnTo>
                  <a:lnTo>
                    <a:pt x="96" y="90"/>
                  </a:lnTo>
                  <a:lnTo>
                    <a:pt x="96" y="96"/>
                  </a:lnTo>
                  <a:lnTo>
                    <a:pt x="96" y="96"/>
                  </a:lnTo>
                  <a:lnTo>
                    <a:pt x="96" y="96"/>
                  </a:lnTo>
                  <a:lnTo>
                    <a:pt x="90" y="96"/>
                  </a:lnTo>
                  <a:lnTo>
                    <a:pt x="90" y="96"/>
                  </a:lnTo>
                  <a:lnTo>
                    <a:pt x="90" y="102"/>
                  </a:lnTo>
                  <a:lnTo>
                    <a:pt x="84" y="102"/>
                  </a:lnTo>
                  <a:lnTo>
                    <a:pt x="84" y="102"/>
                  </a:lnTo>
                  <a:lnTo>
                    <a:pt x="78" y="102"/>
                  </a:lnTo>
                  <a:lnTo>
                    <a:pt x="72" y="102"/>
                  </a:lnTo>
                  <a:lnTo>
                    <a:pt x="66" y="102"/>
                  </a:lnTo>
                  <a:lnTo>
                    <a:pt x="60" y="108"/>
                  </a:lnTo>
                  <a:lnTo>
                    <a:pt x="54" y="108"/>
                  </a:lnTo>
                  <a:lnTo>
                    <a:pt x="0" y="108"/>
                  </a:lnTo>
                  <a:lnTo>
                    <a:pt x="0" y="84"/>
                  </a:lnTo>
                  <a:lnTo>
                    <a:pt x="48" y="84"/>
                  </a:lnTo>
                  <a:lnTo>
                    <a:pt x="60" y="84"/>
                  </a:lnTo>
                  <a:lnTo>
                    <a:pt x="60" y="84"/>
                  </a:lnTo>
                  <a:lnTo>
                    <a:pt x="66" y="84"/>
                  </a:lnTo>
                  <a:lnTo>
                    <a:pt x="66" y="84"/>
                  </a:lnTo>
                  <a:lnTo>
                    <a:pt x="66" y="84"/>
                  </a:lnTo>
                  <a:lnTo>
                    <a:pt x="72" y="84"/>
                  </a:lnTo>
                  <a:lnTo>
                    <a:pt x="72" y="84"/>
                  </a:lnTo>
                  <a:lnTo>
                    <a:pt x="72" y="78"/>
                  </a:lnTo>
                  <a:lnTo>
                    <a:pt x="72" y="78"/>
                  </a:lnTo>
                  <a:lnTo>
                    <a:pt x="78" y="78"/>
                  </a:lnTo>
                  <a:lnTo>
                    <a:pt x="78" y="78"/>
                  </a:lnTo>
                  <a:lnTo>
                    <a:pt x="78" y="78"/>
                  </a:lnTo>
                  <a:lnTo>
                    <a:pt x="78" y="78"/>
                  </a:lnTo>
                  <a:lnTo>
                    <a:pt x="78" y="78"/>
                  </a:lnTo>
                  <a:lnTo>
                    <a:pt x="78" y="72"/>
                  </a:lnTo>
                  <a:lnTo>
                    <a:pt x="78" y="72"/>
                  </a:lnTo>
                  <a:lnTo>
                    <a:pt x="84" y="72"/>
                  </a:lnTo>
                  <a:lnTo>
                    <a:pt x="84" y="72"/>
                  </a:lnTo>
                  <a:lnTo>
                    <a:pt x="84" y="72"/>
                  </a:lnTo>
                  <a:lnTo>
                    <a:pt x="84" y="66"/>
                  </a:lnTo>
                  <a:lnTo>
                    <a:pt x="84" y="66"/>
                  </a:lnTo>
                  <a:lnTo>
                    <a:pt x="84" y="66"/>
                  </a:lnTo>
                  <a:lnTo>
                    <a:pt x="84" y="66"/>
                  </a:lnTo>
                  <a:lnTo>
                    <a:pt x="84" y="60"/>
                  </a:lnTo>
                  <a:lnTo>
                    <a:pt x="84" y="54"/>
                  </a:lnTo>
                  <a:lnTo>
                    <a:pt x="84" y="48"/>
                  </a:lnTo>
                  <a:lnTo>
                    <a:pt x="84" y="42"/>
                  </a:lnTo>
                  <a:lnTo>
                    <a:pt x="84" y="12"/>
                  </a:lnTo>
                  <a:lnTo>
                    <a:pt x="108" y="12"/>
                  </a:lnTo>
                  <a:lnTo>
                    <a:pt x="108" y="48"/>
                  </a:lnTo>
                  <a:close/>
                  <a:moveTo>
                    <a:pt x="0" y="60"/>
                  </a:moveTo>
                  <a:lnTo>
                    <a:pt x="0" y="36"/>
                  </a:lnTo>
                  <a:lnTo>
                    <a:pt x="60" y="36"/>
                  </a:lnTo>
                  <a:lnTo>
                    <a:pt x="60" y="60"/>
                  </a:lnTo>
                  <a:lnTo>
                    <a:pt x="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6"/>
            <p:cNvSpPr>
              <a:spLocks/>
            </p:cNvSpPr>
            <p:nvPr/>
          </p:nvSpPr>
          <p:spPr bwMode="auto">
            <a:xfrm>
              <a:off x="2152" y="3181"/>
              <a:ext cx="102" cy="102"/>
            </a:xfrm>
            <a:custGeom>
              <a:avLst/>
              <a:gdLst>
                <a:gd name="T0" fmla="*/ 0 w 102"/>
                <a:gd name="T1" fmla="*/ 102 h 102"/>
                <a:gd name="T2" fmla="*/ 0 w 102"/>
                <a:gd name="T3" fmla="*/ 78 h 102"/>
                <a:gd name="T4" fmla="*/ 78 w 102"/>
                <a:gd name="T5" fmla="*/ 78 h 102"/>
                <a:gd name="T6" fmla="*/ 78 w 102"/>
                <a:gd name="T7" fmla="*/ 60 h 102"/>
                <a:gd name="T8" fmla="*/ 0 w 102"/>
                <a:gd name="T9" fmla="*/ 60 h 102"/>
                <a:gd name="T10" fmla="*/ 0 w 102"/>
                <a:gd name="T11" fmla="*/ 42 h 102"/>
                <a:gd name="T12" fmla="*/ 78 w 102"/>
                <a:gd name="T13" fmla="*/ 42 h 102"/>
                <a:gd name="T14" fmla="*/ 78 w 102"/>
                <a:gd name="T15" fmla="*/ 24 h 102"/>
                <a:gd name="T16" fmla="*/ 0 w 102"/>
                <a:gd name="T17" fmla="*/ 24 h 102"/>
                <a:gd name="T18" fmla="*/ 0 w 102"/>
                <a:gd name="T19" fmla="*/ 0 h 102"/>
                <a:gd name="T20" fmla="*/ 102 w 102"/>
                <a:gd name="T21" fmla="*/ 0 h 102"/>
                <a:gd name="T22" fmla="*/ 102 w 102"/>
                <a:gd name="T23" fmla="*/ 102 h 102"/>
                <a:gd name="T24" fmla="*/ 0 w 102"/>
                <a:gd name="T25"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02">
                  <a:moveTo>
                    <a:pt x="0" y="102"/>
                  </a:moveTo>
                  <a:lnTo>
                    <a:pt x="0" y="78"/>
                  </a:lnTo>
                  <a:lnTo>
                    <a:pt x="78" y="78"/>
                  </a:lnTo>
                  <a:lnTo>
                    <a:pt x="78" y="60"/>
                  </a:lnTo>
                  <a:lnTo>
                    <a:pt x="0" y="60"/>
                  </a:lnTo>
                  <a:lnTo>
                    <a:pt x="0" y="42"/>
                  </a:lnTo>
                  <a:lnTo>
                    <a:pt x="78" y="42"/>
                  </a:lnTo>
                  <a:lnTo>
                    <a:pt x="78" y="24"/>
                  </a:lnTo>
                  <a:lnTo>
                    <a:pt x="0" y="24"/>
                  </a:lnTo>
                  <a:lnTo>
                    <a:pt x="0" y="0"/>
                  </a:lnTo>
                  <a:lnTo>
                    <a:pt x="102" y="0"/>
                  </a:lnTo>
                  <a:lnTo>
                    <a:pt x="102" y="102"/>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7"/>
            <p:cNvSpPr>
              <a:spLocks noEditPoints="1"/>
            </p:cNvSpPr>
            <p:nvPr/>
          </p:nvSpPr>
          <p:spPr bwMode="auto">
            <a:xfrm>
              <a:off x="2296" y="3175"/>
              <a:ext cx="108" cy="108"/>
            </a:xfrm>
            <a:custGeom>
              <a:avLst/>
              <a:gdLst>
                <a:gd name="T0" fmla="*/ 66 w 108"/>
                <a:gd name="T1" fmla="*/ 24 h 108"/>
                <a:gd name="T2" fmla="*/ 0 w 108"/>
                <a:gd name="T3" fmla="*/ 24 h 108"/>
                <a:gd name="T4" fmla="*/ 0 w 108"/>
                <a:gd name="T5" fmla="*/ 0 h 108"/>
                <a:gd name="T6" fmla="*/ 66 w 108"/>
                <a:gd name="T7" fmla="*/ 0 h 108"/>
                <a:gd name="T8" fmla="*/ 66 w 108"/>
                <a:gd name="T9" fmla="*/ 24 h 108"/>
                <a:gd name="T10" fmla="*/ 108 w 108"/>
                <a:gd name="T11" fmla="*/ 48 h 108"/>
                <a:gd name="T12" fmla="*/ 108 w 108"/>
                <a:gd name="T13" fmla="*/ 60 h 108"/>
                <a:gd name="T14" fmla="*/ 108 w 108"/>
                <a:gd name="T15" fmla="*/ 66 h 108"/>
                <a:gd name="T16" fmla="*/ 102 w 108"/>
                <a:gd name="T17" fmla="*/ 72 h 108"/>
                <a:gd name="T18" fmla="*/ 102 w 108"/>
                <a:gd name="T19" fmla="*/ 78 h 108"/>
                <a:gd name="T20" fmla="*/ 102 w 108"/>
                <a:gd name="T21" fmla="*/ 84 h 108"/>
                <a:gd name="T22" fmla="*/ 102 w 108"/>
                <a:gd name="T23" fmla="*/ 84 h 108"/>
                <a:gd name="T24" fmla="*/ 102 w 108"/>
                <a:gd name="T25" fmla="*/ 84 h 108"/>
                <a:gd name="T26" fmla="*/ 102 w 108"/>
                <a:gd name="T27" fmla="*/ 90 h 108"/>
                <a:gd name="T28" fmla="*/ 96 w 108"/>
                <a:gd name="T29" fmla="*/ 90 h 108"/>
                <a:gd name="T30" fmla="*/ 96 w 108"/>
                <a:gd name="T31" fmla="*/ 90 h 108"/>
                <a:gd name="T32" fmla="*/ 96 w 108"/>
                <a:gd name="T33" fmla="*/ 90 h 108"/>
                <a:gd name="T34" fmla="*/ 96 w 108"/>
                <a:gd name="T35" fmla="*/ 96 h 108"/>
                <a:gd name="T36" fmla="*/ 90 w 108"/>
                <a:gd name="T37" fmla="*/ 96 h 108"/>
                <a:gd name="T38" fmla="*/ 90 w 108"/>
                <a:gd name="T39" fmla="*/ 96 h 108"/>
                <a:gd name="T40" fmla="*/ 90 w 108"/>
                <a:gd name="T41" fmla="*/ 96 h 108"/>
                <a:gd name="T42" fmla="*/ 84 w 108"/>
                <a:gd name="T43" fmla="*/ 102 h 108"/>
                <a:gd name="T44" fmla="*/ 84 w 108"/>
                <a:gd name="T45" fmla="*/ 102 h 108"/>
                <a:gd name="T46" fmla="*/ 84 w 108"/>
                <a:gd name="T47" fmla="*/ 102 h 108"/>
                <a:gd name="T48" fmla="*/ 78 w 108"/>
                <a:gd name="T49" fmla="*/ 102 h 108"/>
                <a:gd name="T50" fmla="*/ 72 w 108"/>
                <a:gd name="T51" fmla="*/ 102 h 108"/>
                <a:gd name="T52" fmla="*/ 66 w 108"/>
                <a:gd name="T53" fmla="*/ 108 h 108"/>
                <a:gd name="T54" fmla="*/ 60 w 108"/>
                <a:gd name="T55" fmla="*/ 108 h 108"/>
                <a:gd name="T56" fmla="*/ 54 w 108"/>
                <a:gd name="T57" fmla="*/ 108 h 108"/>
                <a:gd name="T58" fmla="*/ 0 w 108"/>
                <a:gd name="T59" fmla="*/ 108 h 108"/>
                <a:gd name="T60" fmla="*/ 0 w 108"/>
                <a:gd name="T61" fmla="*/ 84 h 108"/>
                <a:gd name="T62" fmla="*/ 48 w 108"/>
                <a:gd name="T63" fmla="*/ 84 h 108"/>
                <a:gd name="T64" fmla="*/ 54 w 108"/>
                <a:gd name="T65" fmla="*/ 84 h 108"/>
                <a:gd name="T66" fmla="*/ 60 w 108"/>
                <a:gd name="T67" fmla="*/ 84 h 108"/>
                <a:gd name="T68" fmla="*/ 60 w 108"/>
                <a:gd name="T69" fmla="*/ 84 h 108"/>
                <a:gd name="T70" fmla="*/ 66 w 108"/>
                <a:gd name="T71" fmla="*/ 84 h 108"/>
                <a:gd name="T72" fmla="*/ 66 w 108"/>
                <a:gd name="T73" fmla="*/ 84 h 108"/>
                <a:gd name="T74" fmla="*/ 66 w 108"/>
                <a:gd name="T75" fmla="*/ 84 h 108"/>
                <a:gd name="T76" fmla="*/ 72 w 108"/>
                <a:gd name="T77" fmla="*/ 78 h 108"/>
                <a:gd name="T78" fmla="*/ 72 w 108"/>
                <a:gd name="T79" fmla="*/ 78 h 108"/>
                <a:gd name="T80" fmla="*/ 72 w 108"/>
                <a:gd name="T81" fmla="*/ 78 h 108"/>
                <a:gd name="T82" fmla="*/ 78 w 108"/>
                <a:gd name="T83" fmla="*/ 78 h 108"/>
                <a:gd name="T84" fmla="*/ 78 w 108"/>
                <a:gd name="T85" fmla="*/ 78 h 108"/>
                <a:gd name="T86" fmla="*/ 78 w 108"/>
                <a:gd name="T87" fmla="*/ 72 h 108"/>
                <a:gd name="T88" fmla="*/ 78 w 108"/>
                <a:gd name="T89" fmla="*/ 72 h 108"/>
                <a:gd name="T90" fmla="*/ 78 w 108"/>
                <a:gd name="T91" fmla="*/ 72 h 108"/>
                <a:gd name="T92" fmla="*/ 78 w 108"/>
                <a:gd name="T93" fmla="*/ 72 h 108"/>
                <a:gd name="T94" fmla="*/ 78 w 108"/>
                <a:gd name="T95" fmla="*/ 72 h 108"/>
                <a:gd name="T96" fmla="*/ 78 w 108"/>
                <a:gd name="T97" fmla="*/ 66 h 108"/>
                <a:gd name="T98" fmla="*/ 78 w 108"/>
                <a:gd name="T99" fmla="*/ 66 h 108"/>
                <a:gd name="T100" fmla="*/ 78 w 108"/>
                <a:gd name="T101" fmla="*/ 60 h 108"/>
                <a:gd name="T102" fmla="*/ 84 w 108"/>
                <a:gd name="T103" fmla="*/ 54 h 108"/>
                <a:gd name="T104" fmla="*/ 84 w 108"/>
                <a:gd name="T105" fmla="*/ 48 h 108"/>
                <a:gd name="T106" fmla="*/ 84 w 108"/>
                <a:gd name="T107" fmla="*/ 42 h 108"/>
                <a:gd name="T108" fmla="*/ 84 w 108"/>
                <a:gd name="T109" fmla="*/ 12 h 108"/>
                <a:gd name="T110" fmla="*/ 108 w 108"/>
                <a:gd name="T111" fmla="*/ 12 h 108"/>
                <a:gd name="T112" fmla="*/ 108 w 108"/>
                <a:gd name="T113"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08">
                  <a:moveTo>
                    <a:pt x="66" y="24"/>
                  </a:moveTo>
                  <a:lnTo>
                    <a:pt x="0" y="24"/>
                  </a:lnTo>
                  <a:lnTo>
                    <a:pt x="0" y="0"/>
                  </a:lnTo>
                  <a:lnTo>
                    <a:pt x="66" y="0"/>
                  </a:lnTo>
                  <a:lnTo>
                    <a:pt x="66" y="24"/>
                  </a:lnTo>
                  <a:close/>
                  <a:moveTo>
                    <a:pt x="108" y="48"/>
                  </a:moveTo>
                  <a:lnTo>
                    <a:pt x="108" y="60"/>
                  </a:lnTo>
                  <a:lnTo>
                    <a:pt x="108" y="66"/>
                  </a:lnTo>
                  <a:lnTo>
                    <a:pt x="102" y="72"/>
                  </a:lnTo>
                  <a:lnTo>
                    <a:pt x="102" y="78"/>
                  </a:lnTo>
                  <a:lnTo>
                    <a:pt x="102" y="84"/>
                  </a:lnTo>
                  <a:lnTo>
                    <a:pt x="102" y="84"/>
                  </a:lnTo>
                  <a:lnTo>
                    <a:pt x="102" y="84"/>
                  </a:lnTo>
                  <a:lnTo>
                    <a:pt x="102" y="90"/>
                  </a:lnTo>
                  <a:lnTo>
                    <a:pt x="96" y="90"/>
                  </a:lnTo>
                  <a:lnTo>
                    <a:pt x="96" y="90"/>
                  </a:lnTo>
                  <a:lnTo>
                    <a:pt x="96" y="90"/>
                  </a:lnTo>
                  <a:lnTo>
                    <a:pt x="96" y="96"/>
                  </a:lnTo>
                  <a:lnTo>
                    <a:pt x="90" y="96"/>
                  </a:lnTo>
                  <a:lnTo>
                    <a:pt x="90" y="96"/>
                  </a:lnTo>
                  <a:lnTo>
                    <a:pt x="90" y="96"/>
                  </a:lnTo>
                  <a:lnTo>
                    <a:pt x="84" y="102"/>
                  </a:lnTo>
                  <a:lnTo>
                    <a:pt x="84" y="102"/>
                  </a:lnTo>
                  <a:lnTo>
                    <a:pt x="84" y="102"/>
                  </a:lnTo>
                  <a:lnTo>
                    <a:pt x="78" y="102"/>
                  </a:lnTo>
                  <a:lnTo>
                    <a:pt x="72" y="102"/>
                  </a:lnTo>
                  <a:lnTo>
                    <a:pt x="66" y="108"/>
                  </a:lnTo>
                  <a:lnTo>
                    <a:pt x="60" y="108"/>
                  </a:lnTo>
                  <a:lnTo>
                    <a:pt x="54" y="108"/>
                  </a:lnTo>
                  <a:lnTo>
                    <a:pt x="0" y="108"/>
                  </a:lnTo>
                  <a:lnTo>
                    <a:pt x="0" y="84"/>
                  </a:lnTo>
                  <a:lnTo>
                    <a:pt x="48" y="84"/>
                  </a:lnTo>
                  <a:lnTo>
                    <a:pt x="54" y="84"/>
                  </a:lnTo>
                  <a:lnTo>
                    <a:pt x="60" y="84"/>
                  </a:lnTo>
                  <a:lnTo>
                    <a:pt x="60" y="84"/>
                  </a:lnTo>
                  <a:lnTo>
                    <a:pt x="66" y="84"/>
                  </a:lnTo>
                  <a:lnTo>
                    <a:pt x="66" y="84"/>
                  </a:lnTo>
                  <a:lnTo>
                    <a:pt x="66" y="84"/>
                  </a:lnTo>
                  <a:lnTo>
                    <a:pt x="72" y="78"/>
                  </a:lnTo>
                  <a:lnTo>
                    <a:pt x="72" y="78"/>
                  </a:lnTo>
                  <a:lnTo>
                    <a:pt x="72" y="78"/>
                  </a:lnTo>
                  <a:lnTo>
                    <a:pt x="78" y="78"/>
                  </a:lnTo>
                  <a:lnTo>
                    <a:pt x="78" y="78"/>
                  </a:lnTo>
                  <a:lnTo>
                    <a:pt x="78" y="72"/>
                  </a:lnTo>
                  <a:lnTo>
                    <a:pt x="78" y="72"/>
                  </a:lnTo>
                  <a:lnTo>
                    <a:pt x="78" y="72"/>
                  </a:lnTo>
                  <a:lnTo>
                    <a:pt x="78" y="72"/>
                  </a:lnTo>
                  <a:lnTo>
                    <a:pt x="78" y="72"/>
                  </a:lnTo>
                  <a:lnTo>
                    <a:pt x="78" y="66"/>
                  </a:lnTo>
                  <a:lnTo>
                    <a:pt x="78" y="66"/>
                  </a:lnTo>
                  <a:lnTo>
                    <a:pt x="78" y="60"/>
                  </a:lnTo>
                  <a:lnTo>
                    <a:pt x="84" y="54"/>
                  </a:lnTo>
                  <a:lnTo>
                    <a:pt x="84" y="48"/>
                  </a:lnTo>
                  <a:lnTo>
                    <a:pt x="84" y="42"/>
                  </a:lnTo>
                  <a:lnTo>
                    <a:pt x="84" y="12"/>
                  </a:lnTo>
                  <a:lnTo>
                    <a:pt x="108" y="12"/>
                  </a:lnTo>
                  <a:lnTo>
                    <a:pt x="108"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8"/>
            <p:cNvSpPr>
              <a:spLocks noEditPoints="1"/>
            </p:cNvSpPr>
            <p:nvPr/>
          </p:nvSpPr>
          <p:spPr bwMode="auto">
            <a:xfrm>
              <a:off x="2422" y="3163"/>
              <a:ext cx="144" cy="126"/>
            </a:xfrm>
            <a:custGeom>
              <a:avLst/>
              <a:gdLst>
                <a:gd name="T0" fmla="*/ 54 w 144"/>
                <a:gd name="T1" fmla="*/ 48 h 126"/>
                <a:gd name="T2" fmla="*/ 48 w 144"/>
                <a:gd name="T3" fmla="*/ 42 h 126"/>
                <a:gd name="T4" fmla="*/ 48 w 144"/>
                <a:gd name="T5" fmla="*/ 42 h 126"/>
                <a:gd name="T6" fmla="*/ 48 w 144"/>
                <a:gd name="T7" fmla="*/ 48 h 126"/>
                <a:gd name="T8" fmla="*/ 48 w 144"/>
                <a:gd name="T9" fmla="*/ 54 h 126"/>
                <a:gd name="T10" fmla="*/ 84 w 144"/>
                <a:gd name="T11" fmla="*/ 48 h 126"/>
                <a:gd name="T12" fmla="*/ 78 w 144"/>
                <a:gd name="T13" fmla="*/ 36 h 126"/>
                <a:gd name="T14" fmla="*/ 72 w 144"/>
                <a:gd name="T15" fmla="*/ 42 h 126"/>
                <a:gd name="T16" fmla="*/ 72 w 144"/>
                <a:gd name="T17" fmla="*/ 48 h 126"/>
                <a:gd name="T18" fmla="*/ 84 w 144"/>
                <a:gd name="T19" fmla="*/ 48 h 126"/>
                <a:gd name="T20" fmla="*/ 48 w 144"/>
                <a:gd name="T21" fmla="*/ 102 h 126"/>
                <a:gd name="T22" fmla="*/ 54 w 144"/>
                <a:gd name="T23" fmla="*/ 96 h 126"/>
                <a:gd name="T24" fmla="*/ 60 w 144"/>
                <a:gd name="T25" fmla="*/ 90 h 126"/>
                <a:gd name="T26" fmla="*/ 66 w 144"/>
                <a:gd name="T27" fmla="*/ 78 h 126"/>
                <a:gd name="T28" fmla="*/ 72 w 144"/>
                <a:gd name="T29" fmla="*/ 72 h 126"/>
                <a:gd name="T30" fmla="*/ 54 w 144"/>
                <a:gd name="T31" fmla="*/ 84 h 126"/>
                <a:gd name="T32" fmla="*/ 48 w 144"/>
                <a:gd name="T33" fmla="*/ 126 h 126"/>
                <a:gd name="T34" fmla="*/ 24 w 144"/>
                <a:gd name="T35" fmla="*/ 84 h 126"/>
                <a:gd name="T36" fmla="*/ 18 w 144"/>
                <a:gd name="T37" fmla="*/ 90 h 126"/>
                <a:gd name="T38" fmla="*/ 12 w 144"/>
                <a:gd name="T39" fmla="*/ 102 h 126"/>
                <a:gd name="T40" fmla="*/ 6 w 144"/>
                <a:gd name="T41" fmla="*/ 78 h 126"/>
                <a:gd name="T42" fmla="*/ 12 w 144"/>
                <a:gd name="T43" fmla="*/ 66 h 126"/>
                <a:gd name="T44" fmla="*/ 18 w 144"/>
                <a:gd name="T45" fmla="*/ 60 h 126"/>
                <a:gd name="T46" fmla="*/ 18 w 144"/>
                <a:gd name="T47" fmla="*/ 48 h 126"/>
                <a:gd name="T48" fmla="*/ 6 w 144"/>
                <a:gd name="T49" fmla="*/ 42 h 126"/>
                <a:gd name="T50" fmla="*/ 24 w 144"/>
                <a:gd name="T51" fmla="*/ 24 h 126"/>
                <a:gd name="T52" fmla="*/ 48 w 144"/>
                <a:gd name="T53" fmla="*/ 0 h 126"/>
                <a:gd name="T54" fmla="*/ 54 w 144"/>
                <a:gd name="T55" fmla="*/ 24 h 126"/>
                <a:gd name="T56" fmla="*/ 54 w 144"/>
                <a:gd name="T57" fmla="*/ 30 h 126"/>
                <a:gd name="T58" fmla="*/ 60 w 144"/>
                <a:gd name="T59" fmla="*/ 18 h 126"/>
                <a:gd name="T60" fmla="*/ 60 w 144"/>
                <a:gd name="T61" fmla="*/ 0 h 126"/>
                <a:gd name="T62" fmla="*/ 84 w 144"/>
                <a:gd name="T63" fmla="*/ 6 h 126"/>
                <a:gd name="T64" fmla="*/ 78 w 144"/>
                <a:gd name="T65" fmla="*/ 12 h 126"/>
                <a:gd name="T66" fmla="*/ 84 w 144"/>
                <a:gd name="T67" fmla="*/ 18 h 126"/>
                <a:gd name="T68" fmla="*/ 108 w 144"/>
                <a:gd name="T69" fmla="*/ 0 h 126"/>
                <a:gd name="T70" fmla="*/ 138 w 144"/>
                <a:gd name="T71" fmla="*/ 18 h 126"/>
                <a:gd name="T72" fmla="*/ 108 w 144"/>
                <a:gd name="T73" fmla="*/ 36 h 126"/>
                <a:gd name="T74" fmla="*/ 138 w 144"/>
                <a:gd name="T75" fmla="*/ 48 h 126"/>
                <a:gd name="T76" fmla="*/ 120 w 144"/>
                <a:gd name="T77" fmla="*/ 72 h 126"/>
                <a:gd name="T78" fmla="*/ 120 w 144"/>
                <a:gd name="T79" fmla="*/ 78 h 126"/>
                <a:gd name="T80" fmla="*/ 126 w 144"/>
                <a:gd name="T81" fmla="*/ 84 h 126"/>
                <a:gd name="T82" fmla="*/ 144 w 144"/>
                <a:gd name="T83" fmla="*/ 102 h 126"/>
                <a:gd name="T84" fmla="*/ 126 w 144"/>
                <a:gd name="T85" fmla="*/ 114 h 126"/>
                <a:gd name="T86" fmla="*/ 114 w 144"/>
                <a:gd name="T87" fmla="*/ 102 h 126"/>
                <a:gd name="T88" fmla="*/ 108 w 144"/>
                <a:gd name="T89" fmla="*/ 126 h 126"/>
                <a:gd name="T90" fmla="*/ 84 w 144"/>
                <a:gd name="T91" fmla="*/ 96 h 126"/>
                <a:gd name="T92" fmla="*/ 78 w 144"/>
                <a:gd name="T93" fmla="*/ 108 h 126"/>
                <a:gd name="T94" fmla="*/ 72 w 144"/>
                <a:gd name="T95" fmla="*/ 114 h 126"/>
                <a:gd name="T96" fmla="*/ 66 w 144"/>
                <a:gd name="T97" fmla="*/ 12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126">
                  <a:moveTo>
                    <a:pt x="54" y="54"/>
                  </a:moveTo>
                  <a:lnTo>
                    <a:pt x="54" y="48"/>
                  </a:lnTo>
                  <a:lnTo>
                    <a:pt x="60" y="48"/>
                  </a:lnTo>
                  <a:lnTo>
                    <a:pt x="48" y="42"/>
                  </a:lnTo>
                  <a:lnTo>
                    <a:pt x="48" y="42"/>
                  </a:lnTo>
                  <a:lnTo>
                    <a:pt x="48" y="42"/>
                  </a:lnTo>
                  <a:lnTo>
                    <a:pt x="48" y="48"/>
                  </a:lnTo>
                  <a:lnTo>
                    <a:pt x="48" y="48"/>
                  </a:lnTo>
                  <a:lnTo>
                    <a:pt x="48" y="54"/>
                  </a:lnTo>
                  <a:lnTo>
                    <a:pt x="48" y="54"/>
                  </a:lnTo>
                  <a:lnTo>
                    <a:pt x="54" y="54"/>
                  </a:lnTo>
                  <a:close/>
                  <a:moveTo>
                    <a:pt x="84" y="48"/>
                  </a:moveTo>
                  <a:lnTo>
                    <a:pt x="84" y="36"/>
                  </a:lnTo>
                  <a:lnTo>
                    <a:pt x="78" y="36"/>
                  </a:lnTo>
                  <a:lnTo>
                    <a:pt x="72" y="42"/>
                  </a:lnTo>
                  <a:lnTo>
                    <a:pt x="72" y="42"/>
                  </a:lnTo>
                  <a:lnTo>
                    <a:pt x="72" y="48"/>
                  </a:lnTo>
                  <a:lnTo>
                    <a:pt x="72" y="48"/>
                  </a:lnTo>
                  <a:lnTo>
                    <a:pt x="72" y="48"/>
                  </a:lnTo>
                  <a:lnTo>
                    <a:pt x="84" y="48"/>
                  </a:lnTo>
                  <a:close/>
                  <a:moveTo>
                    <a:pt x="60" y="120"/>
                  </a:moveTo>
                  <a:lnTo>
                    <a:pt x="48" y="102"/>
                  </a:lnTo>
                  <a:lnTo>
                    <a:pt x="48" y="96"/>
                  </a:lnTo>
                  <a:lnTo>
                    <a:pt x="54" y="96"/>
                  </a:lnTo>
                  <a:lnTo>
                    <a:pt x="60" y="90"/>
                  </a:lnTo>
                  <a:lnTo>
                    <a:pt x="60" y="90"/>
                  </a:lnTo>
                  <a:lnTo>
                    <a:pt x="66" y="84"/>
                  </a:lnTo>
                  <a:lnTo>
                    <a:pt x="66" y="78"/>
                  </a:lnTo>
                  <a:lnTo>
                    <a:pt x="72" y="78"/>
                  </a:lnTo>
                  <a:lnTo>
                    <a:pt x="72" y="72"/>
                  </a:lnTo>
                  <a:lnTo>
                    <a:pt x="60" y="72"/>
                  </a:lnTo>
                  <a:lnTo>
                    <a:pt x="54" y="84"/>
                  </a:lnTo>
                  <a:lnTo>
                    <a:pt x="48" y="78"/>
                  </a:lnTo>
                  <a:lnTo>
                    <a:pt x="48" y="126"/>
                  </a:lnTo>
                  <a:lnTo>
                    <a:pt x="24" y="126"/>
                  </a:lnTo>
                  <a:lnTo>
                    <a:pt x="24" y="84"/>
                  </a:lnTo>
                  <a:lnTo>
                    <a:pt x="18" y="90"/>
                  </a:lnTo>
                  <a:lnTo>
                    <a:pt x="18" y="90"/>
                  </a:lnTo>
                  <a:lnTo>
                    <a:pt x="18" y="96"/>
                  </a:lnTo>
                  <a:lnTo>
                    <a:pt x="12" y="102"/>
                  </a:lnTo>
                  <a:lnTo>
                    <a:pt x="0" y="84"/>
                  </a:lnTo>
                  <a:lnTo>
                    <a:pt x="6" y="78"/>
                  </a:lnTo>
                  <a:lnTo>
                    <a:pt x="6" y="72"/>
                  </a:lnTo>
                  <a:lnTo>
                    <a:pt x="12" y="66"/>
                  </a:lnTo>
                  <a:lnTo>
                    <a:pt x="12" y="66"/>
                  </a:lnTo>
                  <a:lnTo>
                    <a:pt x="18" y="60"/>
                  </a:lnTo>
                  <a:lnTo>
                    <a:pt x="18" y="54"/>
                  </a:lnTo>
                  <a:lnTo>
                    <a:pt x="18" y="48"/>
                  </a:lnTo>
                  <a:lnTo>
                    <a:pt x="24" y="42"/>
                  </a:lnTo>
                  <a:lnTo>
                    <a:pt x="6" y="42"/>
                  </a:lnTo>
                  <a:lnTo>
                    <a:pt x="6" y="24"/>
                  </a:lnTo>
                  <a:lnTo>
                    <a:pt x="24" y="24"/>
                  </a:lnTo>
                  <a:lnTo>
                    <a:pt x="24" y="0"/>
                  </a:lnTo>
                  <a:lnTo>
                    <a:pt x="48" y="0"/>
                  </a:lnTo>
                  <a:lnTo>
                    <a:pt x="48" y="24"/>
                  </a:lnTo>
                  <a:lnTo>
                    <a:pt x="54" y="24"/>
                  </a:lnTo>
                  <a:lnTo>
                    <a:pt x="54" y="30"/>
                  </a:lnTo>
                  <a:lnTo>
                    <a:pt x="54" y="30"/>
                  </a:lnTo>
                  <a:lnTo>
                    <a:pt x="54" y="24"/>
                  </a:lnTo>
                  <a:lnTo>
                    <a:pt x="60" y="18"/>
                  </a:lnTo>
                  <a:lnTo>
                    <a:pt x="60" y="6"/>
                  </a:lnTo>
                  <a:lnTo>
                    <a:pt x="60" y="0"/>
                  </a:lnTo>
                  <a:lnTo>
                    <a:pt x="84" y="0"/>
                  </a:lnTo>
                  <a:lnTo>
                    <a:pt x="84" y="6"/>
                  </a:lnTo>
                  <a:lnTo>
                    <a:pt x="84" y="6"/>
                  </a:lnTo>
                  <a:lnTo>
                    <a:pt x="78" y="12"/>
                  </a:lnTo>
                  <a:lnTo>
                    <a:pt x="78" y="18"/>
                  </a:lnTo>
                  <a:lnTo>
                    <a:pt x="84" y="18"/>
                  </a:lnTo>
                  <a:lnTo>
                    <a:pt x="84" y="0"/>
                  </a:lnTo>
                  <a:lnTo>
                    <a:pt x="108" y="0"/>
                  </a:lnTo>
                  <a:lnTo>
                    <a:pt x="108" y="18"/>
                  </a:lnTo>
                  <a:lnTo>
                    <a:pt x="138" y="18"/>
                  </a:lnTo>
                  <a:lnTo>
                    <a:pt x="138" y="36"/>
                  </a:lnTo>
                  <a:lnTo>
                    <a:pt x="108" y="36"/>
                  </a:lnTo>
                  <a:lnTo>
                    <a:pt x="108" y="48"/>
                  </a:lnTo>
                  <a:lnTo>
                    <a:pt x="138" y="48"/>
                  </a:lnTo>
                  <a:lnTo>
                    <a:pt x="138" y="72"/>
                  </a:lnTo>
                  <a:lnTo>
                    <a:pt x="120" y="72"/>
                  </a:lnTo>
                  <a:lnTo>
                    <a:pt x="120" y="72"/>
                  </a:lnTo>
                  <a:lnTo>
                    <a:pt x="120" y="78"/>
                  </a:lnTo>
                  <a:lnTo>
                    <a:pt x="126" y="84"/>
                  </a:lnTo>
                  <a:lnTo>
                    <a:pt x="126" y="84"/>
                  </a:lnTo>
                  <a:lnTo>
                    <a:pt x="132" y="90"/>
                  </a:lnTo>
                  <a:lnTo>
                    <a:pt x="144" y="102"/>
                  </a:lnTo>
                  <a:lnTo>
                    <a:pt x="126" y="120"/>
                  </a:lnTo>
                  <a:lnTo>
                    <a:pt x="126" y="114"/>
                  </a:lnTo>
                  <a:lnTo>
                    <a:pt x="120" y="108"/>
                  </a:lnTo>
                  <a:lnTo>
                    <a:pt x="114" y="102"/>
                  </a:lnTo>
                  <a:lnTo>
                    <a:pt x="108" y="96"/>
                  </a:lnTo>
                  <a:lnTo>
                    <a:pt x="108" y="126"/>
                  </a:lnTo>
                  <a:lnTo>
                    <a:pt x="84" y="126"/>
                  </a:lnTo>
                  <a:lnTo>
                    <a:pt x="84" y="96"/>
                  </a:lnTo>
                  <a:lnTo>
                    <a:pt x="78" y="102"/>
                  </a:lnTo>
                  <a:lnTo>
                    <a:pt x="78" y="108"/>
                  </a:lnTo>
                  <a:lnTo>
                    <a:pt x="72" y="114"/>
                  </a:lnTo>
                  <a:lnTo>
                    <a:pt x="72" y="114"/>
                  </a:lnTo>
                  <a:lnTo>
                    <a:pt x="66" y="120"/>
                  </a:lnTo>
                  <a:lnTo>
                    <a:pt x="66" y="120"/>
                  </a:lnTo>
                  <a:lnTo>
                    <a:pt x="6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9"/>
            <p:cNvSpPr>
              <a:spLocks noEditPoints="1"/>
            </p:cNvSpPr>
            <p:nvPr/>
          </p:nvSpPr>
          <p:spPr bwMode="auto">
            <a:xfrm>
              <a:off x="2566" y="3157"/>
              <a:ext cx="144" cy="132"/>
            </a:xfrm>
            <a:custGeom>
              <a:avLst/>
              <a:gdLst>
                <a:gd name="T0" fmla="*/ 102 w 144"/>
                <a:gd name="T1" fmla="*/ 30 h 132"/>
                <a:gd name="T2" fmla="*/ 102 w 144"/>
                <a:gd name="T3" fmla="*/ 18 h 132"/>
                <a:gd name="T4" fmla="*/ 102 w 144"/>
                <a:gd name="T5" fmla="*/ 12 h 132"/>
                <a:gd name="T6" fmla="*/ 138 w 144"/>
                <a:gd name="T7" fmla="*/ 120 h 132"/>
                <a:gd name="T8" fmla="*/ 138 w 144"/>
                <a:gd name="T9" fmla="*/ 126 h 132"/>
                <a:gd name="T10" fmla="*/ 138 w 144"/>
                <a:gd name="T11" fmla="*/ 126 h 132"/>
                <a:gd name="T12" fmla="*/ 132 w 144"/>
                <a:gd name="T13" fmla="*/ 126 h 132"/>
                <a:gd name="T14" fmla="*/ 132 w 144"/>
                <a:gd name="T15" fmla="*/ 132 h 132"/>
                <a:gd name="T16" fmla="*/ 132 w 144"/>
                <a:gd name="T17" fmla="*/ 132 h 132"/>
                <a:gd name="T18" fmla="*/ 126 w 144"/>
                <a:gd name="T19" fmla="*/ 132 h 132"/>
                <a:gd name="T20" fmla="*/ 126 w 144"/>
                <a:gd name="T21" fmla="*/ 132 h 132"/>
                <a:gd name="T22" fmla="*/ 120 w 144"/>
                <a:gd name="T23" fmla="*/ 132 h 132"/>
                <a:gd name="T24" fmla="*/ 114 w 144"/>
                <a:gd name="T25" fmla="*/ 132 h 132"/>
                <a:gd name="T26" fmla="*/ 108 w 144"/>
                <a:gd name="T27" fmla="*/ 132 h 132"/>
                <a:gd name="T28" fmla="*/ 108 w 144"/>
                <a:gd name="T29" fmla="*/ 126 h 132"/>
                <a:gd name="T30" fmla="*/ 102 w 144"/>
                <a:gd name="T31" fmla="*/ 126 h 132"/>
                <a:gd name="T32" fmla="*/ 96 w 144"/>
                <a:gd name="T33" fmla="*/ 114 h 132"/>
                <a:gd name="T34" fmla="*/ 90 w 144"/>
                <a:gd name="T35" fmla="*/ 108 h 132"/>
                <a:gd name="T36" fmla="*/ 84 w 144"/>
                <a:gd name="T37" fmla="*/ 90 h 132"/>
                <a:gd name="T38" fmla="*/ 78 w 144"/>
                <a:gd name="T39" fmla="*/ 72 h 132"/>
                <a:gd name="T40" fmla="*/ 78 w 144"/>
                <a:gd name="T41" fmla="*/ 78 h 132"/>
                <a:gd name="T42" fmla="*/ 54 w 144"/>
                <a:gd name="T43" fmla="*/ 108 h 132"/>
                <a:gd name="T44" fmla="*/ 78 w 144"/>
                <a:gd name="T45" fmla="*/ 102 h 132"/>
                <a:gd name="T46" fmla="*/ 84 w 144"/>
                <a:gd name="T47" fmla="*/ 126 h 132"/>
                <a:gd name="T48" fmla="*/ 78 w 144"/>
                <a:gd name="T49" fmla="*/ 126 h 132"/>
                <a:gd name="T50" fmla="*/ 48 w 144"/>
                <a:gd name="T51" fmla="*/ 126 h 132"/>
                <a:gd name="T52" fmla="*/ 6 w 144"/>
                <a:gd name="T53" fmla="*/ 108 h 132"/>
                <a:gd name="T54" fmla="*/ 30 w 144"/>
                <a:gd name="T55" fmla="*/ 78 h 132"/>
                <a:gd name="T56" fmla="*/ 6 w 144"/>
                <a:gd name="T57" fmla="*/ 54 h 132"/>
                <a:gd name="T58" fmla="*/ 72 w 144"/>
                <a:gd name="T59" fmla="*/ 48 h 132"/>
                <a:gd name="T60" fmla="*/ 0 w 144"/>
                <a:gd name="T61" fmla="*/ 30 h 132"/>
                <a:gd name="T62" fmla="*/ 72 w 144"/>
                <a:gd name="T63" fmla="*/ 18 h 132"/>
                <a:gd name="T64" fmla="*/ 102 w 144"/>
                <a:gd name="T65" fmla="*/ 0 h 132"/>
                <a:gd name="T66" fmla="*/ 120 w 144"/>
                <a:gd name="T67" fmla="*/ 0 h 132"/>
                <a:gd name="T68" fmla="*/ 126 w 144"/>
                <a:gd name="T69" fmla="*/ 12 h 132"/>
                <a:gd name="T70" fmla="*/ 138 w 144"/>
                <a:gd name="T71" fmla="*/ 30 h 132"/>
                <a:gd name="T72" fmla="*/ 138 w 144"/>
                <a:gd name="T73" fmla="*/ 48 h 132"/>
                <a:gd name="T74" fmla="*/ 102 w 144"/>
                <a:gd name="T75" fmla="*/ 54 h 132"/>
                <a:gd name="T76" fmla="*/ 102 w 144"/>
                <a:gd name="T77" fmla="*/ 72 h 132"/>
                <a:gd name="T78" fmla="*/ 102 w 144"/>
                <a:gd name="T79" fmla="*/ 78 h 132"/>
                <a:gd name="T80" fmla="*/ 108 w 144"/>
                <a:gd name="T81" fmla="*/ 84 h 132"/>
                <a:gd name="T82" fmla="*/ 108 w 144"/>
                <a:gd name="T83" fmla="*/ 90 h 132"/>
                <a:gd name="T84" fmla="*/ 114 w 144"/>
                <a:gd name="T85" fmla="*/ 96 h 132"/>
                <a:gd name="T86" fmla="*/ 120 w 144"/>
                <a:gd name="T87" fmla="*/ 102 h 132"/>
                <a:gd name="T88" fmla="*/ 120 w 144"/>
                <a:gd name="T89" fmla="*/ 102 h 132"/>
                <a:gd name="T90" fmla="*/ 120 w 144"/>
                <a:gd name="T91" fmla="*/ 102 h 132"/>
                <a:gd name="T92" fmla="*/ 120 w 144"/>
                <a:gd name="T93" fmla="*/ 102 h 132"/>
                <a:gd name="T94" fmla="*/ 120 w 144"/>
                <a:gd name="T95" fmla="*/ 102 h 132"/>
                <a:gd name="T96" fmla="*/ 120 w 144"/>
                <a:gd name="T97" fmla="*/ 102 h 132"/>
                <a:gd name="T98" fmla="*/ 120 w 144"/>
                <a:gd name="T99" fmla="*/ 102 h 132"/>
                <a:gd name="T100" fmla="*/ 120 w 144"/>
                <a:gd name="T101" fmla="*/ 102 h 132"/>
                <a:gd name="T102" fmla="*/ 120 w 144"/>
                <a:gd name="T103" fmla="*/ 102 h 132"/>
                <a:gd name="T104" fmla="*/ 120 w 144"/>
                <a:gd name="T105" fmla="*/ 102 h 132"/>
                <a:gd name="T106" fmla="*/ 120 w 144"/>
                <a:gd name="T107" fmla="*/ 102 h 132"/>
                <a:gd name="T108" fmla="*/ 120 w 144"/>
                <a:gd name="T109" fmla="*/ 102 h 132"/>
                <a:gd name="T110" fmla="*/ 120 w 144"/>
                <a:gd name="T111" fmla="*/ 102 h 132"/>
                <a:gd name="T112" fmla="*/ 120 w 144"/>
                <a:gd name="T113" fmla="*/ 102 h 132"/>
                <a:gd name="T114" fmla="*/ 144 w 144"/>
                <a:gd name="T115" fmla="*/ 84 h 132"/>
                <a:gd name="T116" fmla="*/ 144 w 144"/>
                <a:gd name="T117" fmla="*/ 108 h 132"/>
                <a:gd name="T118" fmla="*/ 138 w 144"/>
                <a:gd name="T119" fmla="*/ 120 h 132"/>
                <a:gd name="T120" fmla="*/ 138 w 144"/>
                <a:gd name="T121"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32">
                  <a:moveTo>
                    <a:pt x="102" y="12"/>
                  </a:moveTo>
                  <a:lnTo>
                    <a:pt x="102" y="30"/>
                  </a:lnTo>
                  <a:lnTo>
                    <a:pt x="108" y="30"/>
                  </a:lnTo>
                  <a:lnTo>
                    <a:pt x="102" y="18"/>
                  </a:lnTo>
                  <a:lnTo>
                    <a:pt x="102" y="12"/>
                  </a:lnTo>
                  <a:lnTo>
                    <a:pt x="102" y="12"/>
                  </a:lnTo>
                  <a:close/>
                  <a:moveTo>
                    <a:pt x="138" y="120"/>
                  </a:moveTo>
                  <a:lnTo>
                    <a:pt x="138" y="120"/>
                  </a:lnTo>
                  <a:lnTo>
                    <a:pt x="138" y="126"/>
                  </a:lnTo>
                  <a:lnTo>
                    <a:pt x="138" y="126"/>
                  </a:lnTo>
                  <a:lnTo>
                    <a:pt x="138" y="126"/>
                  </a:lnTo>
                  <a:lnTo>
                    <a:pt x="138" y="126"/>
                  </a:lnTo>
                  <a:lnTo>
                    <a:pt x="138" y="126"/>
                  </a:lnTo>
                  <a:lnTo>
                    <a:pt x="132" y="126"/>
                  </a:lnTo>
                  <a:lnTo>
                    <a:pt x="132" y="132"/>
                  </a:lnTo>
                  <a:lnTo>
                    <a:pt x="132" y="132"/>
                  </a:lnTo>
                  <a:lnTo>
                    <a:pt x="132" y="132"/>
                  </a:lnTo>
                  <a:lnTo>
                    <a:pt x="132" y="132"/>
                  </a:lnTo>
                  <a:lnTo>
                    <a:pt x="132" y="132"/>
                  </a:lnTo>
                  <a:lnTo>
                    <a:pt x="126" y="132"/>
                  </a:lnTo>
                  <a:lnTo>
                    <a:pt x="126" y="132"/>
                  </a:lnTo>
                  <a:lnTo>
                    <a:pt x="126" y="132"/>
                  </a:lnTo>
                  <a:lnTo>
                    <a:pt x="120" y="132"/>
                  </a:lnTo>
                  <a:lnTo>
                    <a:pt x="120" y="132"/>
                  </a:lnTo>
                  <a:lnTo>
                    <a:pt x="120" y="132"/>
                  </a:lnTo>
                  <a:lnTo>
                    <a:pt x="114" y="132"/>
                  </a:lnTo>
                  <a:lnTo>
                    <a:pt x="114" y="132"/>
                  </a:lnTo>
                  <a:lnTo>
                    <a:pt x="108" y="132"/>
                  </a:lnTo>
                  <a:lnTo>
                    <a:pt x="108" y="126"/>
                  </a:lnTo>
                  <a:lnTo>
                    <a:pt x="108" y="126"/>
                  </a:lnTo>
                  <a:lnTo>
                    <a:pt x="102" y="126"/>
                  </a:lnTo>
                  <a:lnTo>
                    <a:pt x="102" y="126"/>
                  </a:lnTo>
                  <a:lnTo>
                    <a:pt x="102" y="120"/>
                  </a:lnTo>
                  <a:lnTo>
                    <a:pt x="96" y="114"/>
                  </a:lnTo>
                  <a:lnTo>
                    <a:pt x="96" y="114"/>
                  </a:lnTo>
                  <a:lnTo>
                    <a:pt x="90" y="108"/>
                  </a:lnTo>
                  <a:lnTo>
                    <a:pt x="84" y="96"/>
                  </a:lnTo>
                  <a:lnTo>
                    <a:pt x="84" y="90"/>
                  </a:lnTo>
                  <a:lnTo>
                    <a:pt x="78" y="84"/>
                  </a:lnTo>
                  <a:lnTo>
                    <a:pt x="78" y="72"/>
                  </a:lnTo>
                  <a:lnTo>
                    <a:pt x="78" y="60"/>
                  </a:lnTo>
                  <a:lnTo>
                    <a:pt x="78" y="78"/>
                  </a:lnTo>
                  <a:lnTo>
                    <a:pt x="54" y="78"/>
                  </a:lnTo>
                  <a:lnTo>
                    <a:pt x="54" y="108"/>
                  </a:lnTo>
                  <a:lnTo>
                    <a:pt x="72" y="102"/>
                  </a:lnTo>
                  <a:lnTo>
                    <a:pt x="78" y="102"/>
                  </a:lnTo>
                  <a:lnTo>
                    <a:pt x="84" y="102"/>
                  </a:lnTo>
                  <a:lnTo>
                    <a:pt x="84" y="126"/>
                  </a:lnTo>
                  <a:lnTo>
                    <a:pt x="84" y="126"/>
                  </a:lnTo>
                  <a:lnTo>
                    <a:pt x="78" y="126"/>
                  </a:lnTo>
                  <a:lnTo>
                    <a:pt x="72" y="126"/>
                  </a:lnTo>
                  <a:lnTo>
                    <a:pt x="48" y="126"/>
                  </a:lnTo>
                  <a:lnTo>
                    <a:pt x="6" y="132"/>
                  </a:lnTo>
                  <a:lnTo>
                    <a:pt x="6" y="108"/>
                  </a:lnTo>
                  <a:lnTo>
                    <a:pt x="30" y="108"/>
                  </a:lnTo>
                  <a:lnTo>
                    <a:pt x="30" y="78"/>
                  </a:lnTo>
                  <a:lnTo>
                    <a:pt x="6" y="78"/>
                  </a:lnTo>
                  <a:lnTo>
                    <a:pt x="6" y="54"/>
                  </a:lnTo>
                  <a:lnTo>
                    <a:pt x="72" y="54"/>
                  </a:lnTo>
                  <a:lnTo>
                    <a:pt x="72" y="48"/>
                  </a:lnTo>
                  <a:lnTo>
                    <a:pt x="0" y="48"/>
                  </a:lnTo>
                  <a:lnTo>
                    <a:pt x="0" y="30"/>
                  </a:lnTo>
                  <a:lnTo>
                    <a:pt x="72" y="30"/>
                  </a:lnTo>
                  <a:lnTo>
                    <a:pt x="72" y="18"/>
                  </a:lnTo>
                  <a:lnTo>
                    <a:pt x="72" y="0"/>
                  </a:lnTo>
                  <a:lnTo>
                    <a:pt x="102" y="0"/>
                  </a:lnTo>
                  <a:lnTo>
                    <a:pt x="102" y="6"/>
                  </a:lnTo>
                  <a:lnTo>
                    <a:pt x="120" y="0"/>
                  </a:lnTo>
                  <a:lnTo>
                    <a:pt x="120" y="6"/>
                  </a:lnTo>
                  <a:lnTo>
                    <a:pt x="126" y="12"/>
                  </a:lnTo>
                  <a:lnTo>
                    <a:pt x="132" y="18"/>
                  </a:lnTo>
                  <a:lnTo>
                    <a:pt x="138" y="30"/>
                  </a:lnTo>
                  <a:lnTo>
                    <a:pt x="138" y="30"/>
                  </a:lnTo>
                  <a:lnTo>
                    <a:pt x="138" y="48"/>
                  </a:lnTo>
                  <a:lnTo>
                    <a:pt x="102" y="48"/>
                  </a:lnTo>
                  <a:lnTo>
                    <a:pt x="102" y="54"/>
                  </a:lnTo>
                  <a:lnTo>
                    <a:pt x="102" y="66"/>
                  </a:lnTo>
                  <a:lnTo>
                    <a:pt x="102" y="72"/>
                  </a:lnTo>
                  <a:lnTo>
                    <a:pt x="102" y="72"/>
                  </a:lnTo>
                  <a:lnTo>
                    <a:pt x="102" y="78"/>
                  </a:lnTo>
                  <a:lnTo>
                    <a:pt x="102" y="78"/>
                  </a:lnTo>
                  <a:lnTo>
                    <a:pt x="108" y="84"/>
                  </a:lnTo>
                  <a:lnTo>
                    <a:pt x="108" y="90"/>
                  </a:lnTo>
                  <a:lnTo>
                    <a:pt x="108" y="90"/>
                  </a:lnTo>
                  <a:lnTo>
                    <a:pt x="114" y="96"/>
                  </a:lnTo>
                  <a:lnTo>
                    <a:pt x="114" y="96"/>
                  </a:lnTo>
                  <a:lnTo>
                    <a:pt x="114"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102"/>
                  </a:lnTo>
                  <a:lnTo>
                    <a:pt x="120" y="78"/>
                  </a:lnTo>
                  <a:lnTo>
                    <a:pt x="144" y="84"/>
                  </a:lnTo>
                  <a:lnTo>
                    <a:pt x="144" y="102"/>
                  </a:lnTo>
                  <a:lnTo>
                    <a:pt x="144" y="108"/>
                  </a:lnTo>
                  <a:lnTo>
                    <a:pt x="138" y="114"/>
                  </a:lnTo>
                  <a:lnTo>
                    <a:pt x="138" y="120"/>
                  </a:lnTo>
                  <a:lnTo>
                    <a:pt x="138" y="120"/>
                  </a:lnTo>
                  <a:lnTo>
                    <a:pt x="13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20"/>
            <p:cNvSpPr>
              <a:spLocks noEditPoints="1"/>
            </p:cNvSpPr>
            <p:nvPr/>
          </p:nvSpPr>
          <p:spPr bwMode="auto">
            <a:xfrm>
              <a:off x="2710" y="3157"/>
              <a:ext cx="144" cy="132"/>
            </a:xfrm>
            <a:custGeom>
              <a:avLst/>
              <a:gdLst>
                <a:gd name="T0" fmla="*/ 90 w 144"/>
                <a:gd name="T1" fmla="*/ 42 h 132"/>
                <a:gd name="T2" fmla="*/ 78 w 144"/>
                <a:gd name="T3" fmla="*/ 36 h 132"/>
                <a:gd name="T4" fmla="*/ 72 w 144"/>
                <a:gd name="T5" fmla="*/ 24 h 132"/>
                <a:gd name="T6" fmla="*/ 66 w 144"/>
                <a:gd name="T7" fmla="*/ 30 h 132"/>
                <a:gd name="T8" fmla="*/ 54 w 144"/>
                <a:gd name="T9" fmla="*/ 36 h 132"/>
                <a:gd name="T10" fmla="*/ 30 w 144"/>
                <a:gd name="T11" fmla="*/ 66 h 132"/>
                <a:gd name="T12" fmla="*/ 24 w 144"/>
                <a:gd name="T13" fmla="*/ 60 h 132"/>
                <a:gd name="T14" fmla="*/ 12 w 144"/>
                <a:gd name="T15" fmla="*/ 60 h 132"/>
                <a:gd name="T16" fmla="*/ 0 w 144"/>
                <a:gd name="T17" fmla="*/ 42 h 132"/>
                <a:gd name="T18" fmla="*/ 18 w 144"/>
                <a:gd name="T19" fmla="*/ 36 h 132"/>
                <a:gd name="T20" fmla="*/ 30 w 144"/>
                <a:gd name="T21" fmla="*/ 24 h 132"/>
                <a:gd name="T22" fmla="*/ 42 w 144"/>
                <a:gd name="T23" fmla="*/ 18 h 132"/>
                <a:gd name="T24" fmla="*/ 48 w 144"/>
                <a:gd name="T25" fmla="*/ 12 h 132"/>
                <a:gd name="T26" fmla="*/ 54 w 144"/>
                <a:gd name="T27" fmla="*/ 6 h 132"/>
                <a:gd name="T28" fmla="*/ 60 w 144"/>
                <a:gd name="T29" fmla="*/ 0 h 132"/>
                <a:gd name="T30" fmla="*/ 90 w 144"/>
                <a:gd name="T31" fmla="*/ 12 h 132"/>
                <a:gd name="T32" fmla="*/ 102 w 144"/>
                <a:gd name="T33" fmla="*/ 18 h 132"/>
                <a:gd name="T34" fmla="*/ 108 w 144"/>
                <a:gd name="T35" fmla="*/ 24 h 132"/>
                <a:gd name="T36" fmla="*/ 120 w 144"/>
                <a:gd name="T37" fmla="*/ 30 h 132"/>
                <a:gd name="T38" fmla="*/ 132 w 144"/>
                <a:gd name="T39" fmla="*/ 36 h 132"/>
                <a:gd name="T40" fmla="*/ 132 w 144"/>
                <a:gd name="T41" fmla="*/ 66 h 132"/>
                <a:gd name="T42" fmla="*/ 120 w 144"/>
                <a:gd name="T43" fmla="*/ 60 h 132"/>
                <a:gd name="T44" fmla="*/ 114 w 144"/>
                <a:gd name="T45" fmla="*/ 54 h 132"/>
                <a:gd name="T46" fmla="*/ 30 w 144"/>
                <a:gd name="T47" fmla="*/ 66 h 132"/>
                <a:gd name="T48" fmla="*/ 90 w 144"/>
                <a:gd name="T49" fmla="*/ 102 h 132"/>
                <a:gd name="T50" fmla="*/ 90 w 144"/>
                <a:gd name="T51" fmla="*/ 90 h 132"/>
                <a:gd name="T52" fmla="*/ 54 w 144"/>
                <a:gd name="T53" fmla="*/ 108 h 132"/>
                <a:gd name="T54" fmla="*/ 6 w 144"/>
                <a:gd name="T55" fmla="*/ 108 h 132"/>
                <a:gd name="T56" fmla="*/ 30 w 144"/>
                <a:gd name="T57" fmla="*/ 102 h 132"/>
                <a:gd name="T58" fmla="*/ 36 w 144"/>
                <a:gd name="T59" fmla="*/ 96 h 132"/>
                <a:gd name="T60" fmla="*/ 6 w 144"/>
                <a:gd name="T61" fmla="*/ 90 h 132"/>
                <a:gd name="T62" fmla="*/ 138 w 144"/>
                <a:gd name="T63" fmla="*/ 66 h 132"/>
                <a:gd name="T64" fmla="*/ 114 w 144"/>
                <a:gd name="T65" fmla="*/ 90 h 132"/>
                <a:gd name="T66" fmla="*/ 126 w 144"/>
                <a:gd name="T67" fmla="*/ 108 h 132"/>
                <a:gd name="T68" fmla="*/ 138 w 144"/>
                <a:gd name="T69" fmla="*/ 126 h 132"/>
                <a:gd name="T70" fmla="*/ 108 w 144"/>
                <a:gd name="T71" fmla="*/ 132 h 132"/>
                <a:gd name="T72" fmla="*/ 108 w 144"/>
                <a:gd name="T73" fmla="*/ 12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 h="132">
                  <a:moveTo>
                    <a:pt x="48" y="42"/>
                  </a:moveTo>
                  <a:lnTo>
                    <a:pt x="90" y="42"/>
                  </a:lnTo>
                  <a:lnTo>
                    <a:pt x="84" y="36"/>
                  </a:lnTo>
                  <a:lnTo>
                    <a:pt x="78" y="36"/>
                  </a:lnTo>
                  <a:lnTo>
                    <a:pt x="78" y="30"/>
                  </a:lnTo>
                  <a:lnTo>
                    <a:pt x="72" y="24"/>
                  </a:lnTo>
                  <a:lnTo>
                    <a:pt x="72" y="24"/>
                  </a:lnTo>
                  <a:lnTo>
                    <a:pt x="66" y="30"/>
                  </a:lnTo>
                  <a:lnTo>
                    <a:pt x="60" y="36"/>
                  </a:lnTo>
                  <a:lnTo>
                    <a:pt x="54" y="36"/>
                  </a:lnTo>
                  <a:lnTo>
                    <a:pt x="48" y="42"/>
                  </a:lnTo>
                  <a:close/>
                  <a:moveTo>
                    <a:pt x="30" y="66"/>
                  </a:moveTo>
                  <a:lnTo>
                    <a:pt x="30" y="54"/>
                  </a:lnTo>
                  <a:lnTo>
                    <a:pt x="24" y="60"/>
                  </a:lnTo>
                  <a:lnTo>
                    <a:pt x="18" y="60"/>
                  </a:lnTo>
                  <a:lnTo>
                    <a:pt x="12" y="60"/>
                  </a:lnTo>
                  <a:lnTo>
                    <a:pt x="12" y="66"/>
                  </a:lnTo>
                  <a:lnTo>
                    <a:pt x="0" y="42"/>
                  </a:lnTo>
                  <a:lnTo>
                    <a:pt x="6" y="42"/>
                  </a:lnTo>
                  <a:lnTo>
                    <a:pt x="18" y="36"/>
                  </a:lnTo>
                  <a:lnTo>
                    <a:pt x="24" y="30"/>
                  </a:lnTo>
                  <a:lnTo>
                    <a:pt x="30" y="24"/>
                  </a:lnTo>
                  <a:lnTo>
                    <a:pt x="36" y="24"/>
                  </a:lnTo>
                  <a:lnTo>
                    <a:pt x="42" y="18"/>
                  </a:lnTo>
                  <a:lnTo>
                    <a:pt x="42" y="18"/>
                  </a:lnTo>
                  <a:lnTo>
                    <a:pt x="48" y="12"/>
                  </a:lnTo>
                  <a:lnTo>
                    <a:pt x="54" y="12"/>
                  </a:lnTo>
                  <a:lnTo>
                    <a:pt x="54" y="6"/>
                  </a:lnTo>
                  <a:lnTo>
                    <a:pt x="54" y="6"/>
                  </a:lnTo>
                  <a:lnTo>
                    <a:pt x="60" y="0"/>
                  </a:lnTo>
                  <a:lnTo>
                    <a:pt x="84" y="0"/>
                  </a:lnTo>
                  <a:lnTo>
                    <a:pt x="90" y="12"/>
                  </a:lnTo>
                  <a:lnTo>
                    <a:pt x="96" y="18"/>
                  </a:lnTo>
                  <a:lnTo>
                    <a:pt x="102" y="18"/>
                  </a:lnTo>
                  <a:lnTo>
                    <a:pt x="102" y="18"/>
                  </a:lnTo>
                  <a:lnTo>
                    <a:pt x="108" y="24"/>
                  </a:lnTo>
                  <a:lnTo>
                    <a:pt x="108" y="24"/>
                  </a:lnTo>
                  <a:lnTo>
                    <a:pt x="120" y="30"/>
                  </a:lnTo>
                  <a:lnTo>
                    <a:pt x="126" y="36"/>
                  </a:lnTo>
                  <a:lnTo>
                    <a:pt x="132" y="36"/>
                  </a:lnTo>
                  <a:lnTo>
                    <a:pt x="144" y="42"/>
                  </a:lnTo>
                  <a:lnTo>
                    <a:pt x="132" y="66"/>
                  </a:lnTo>
                  <a:lnTo>
                    <a:pt x="126" y="60"/>
                  </a:lnTo>
                  <a:lnTo>
                    <a:pt x="120" y="60"/>
                  </a:lnTo>
                  <a:lnTo>
                    <a:pt x="120" y="60"/>
                  </a:lnTo>
                  <a:lnTo>
                    <a:pt x="114" y="54"/>
                  </a:lnTo>
                  <a:lnTo>
                    <a:pt x="114" y="66"/>
                  </a:lnTo>
                  <a:lnTo>
                    <a:pt x="30" y="66"/>
                  </a:lnTo>
                  <a:close/>
                  <a:moveTo>
                    <a:pt x="54" y="108"/>
                  </a:moveTo>
                  <a:lnTo>
                    <a:pt x="90" y="102"/>
                  </a:lnTo>
                  <a:lnTo>
                    <a:pt x="84" y="96"/>
                  </a:lnTo>
                  <a:lnTo>
                    <a:pt x="90" y="90"/>
                  </a:lnTo>
                  <a:lnTo>
                    <a:pt x="66" y="90"/>
                  </a:lnTo>
                  <a:lnTo>
                    <a:pt x="54" y="108"/>
                  </a:lnTo>
                  <a:close/>
                  <a:moveTo>
                    <a:pt x="12" y="132"/>
                  </a:moveTo>
                  <a:lnTo>
                    <a:pt x="6" y="108"/>
                  </a:lnTo>
                  <a:lnTo>
                    <a:pt x="30" y="108"/>
                  </a:lnTo>
                  <a:lnTo>
                    <a:pt x="30" y="102"/>
                  </a:lnTo>
                  <a:lnTo>
                    <a:pt x="30" y="102"/>
                  </a:lnTo>
                  <a:lnTo>
                    <a:pt x="36" y="96"/>
                  </a:lnTo>
                  <a:lnTo>
                    <a:pt x="36" y="90"/>
                  </a:lnTo>
                  <a:lnTo>
                    <a:pt x="6" y="90"/>
                  </a:lnTo>
                  <a:lnTo>
                    <a:pt x="6" y="66"/>
                  </a:lnTo>
                  <a:lnTo>
                    <a:pt x="138" y="66"/>
                  </a:lnTo>
                  <a:lnTo>
                    <a:pt x="138" y="90"/>
                  </a:lnTo>
                  <a:lnTo>
                    <a:pt x="114" y="90"/>
                  </a:lnTo>
                  <a:lnTo>
                    <a:pt x="120" y="102"/>
                  </a:lnTo>
                  <a:lnTo>
                    <a:pt x="126" y="108"/>
                  </a:lnTo>
                  <a:lnTo>
                    <a:pt x="132" y="114"/>
                  </a:lnTo>
                  <a:lnTo>
                    <a:pt x="138" y="126"/>
                  </a:lnTo>
                  <a:lnTo>
                    <a:pt x="114" y="132"/>
                  </a:lnTo>
                  <a:lnTo>
                    <a:pt x="108" y="132"/>
                  </a:lnTo>
                  <a:lnTo>
                    <a:pt x="108" y="132"/>
                  </a:lnTo>
                  <a:lnTo>
                    <a:pt x="108" y="126"/>
                  </a:lnTo>
                  <a:lnTo>
                    <a:pt x="12" y="1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21"/>
            <p:cNvSpPr>
              <a:spLocks/>
            </p:cNvSpPr>
            <p:nvPr/>
          </p:nvSpPr>
          <p:spPr bwMode="auto">
            <a:xfrm>
              <a:off x="2854" y="3157"/>
              <a:ext cx="138" cy="132"/>
            </a:xfrm>
            <a:custGeom>
              <a:avLst/>
              <a:gdLst>
                <a:gd name="T0" fmla="*/ 24 w 138"/>
                <a:gd name="T1" fmla="*/ 132 h 132"/>
                <a:gd name="T2" fmla="*/ 24 w 138"/>
                <a:gd name="T3" fmla="*/ 90 h 132"/>
                <a:gd name="T4" fmla="*/ 18 w 138"/>
                <a:gd name="T5" fmla="*/ 90 h 132"/>
                <a:gd name="T6" fmla="*/ 18 w 138"/>
                <a:gd name="T7" fmla="*/ 96 h 132"/>
                <a:gd name="T8" fmla="*/ 12 w 138"/>
                <a:gd name="T9" fmla="*/ 96 h 132"/>
                <a:gd name="T10" fmla="*/ 12 w 138"/>
                <a:gd name="T11" fmla="*/ 96 h 132"/>
                <a:gd name="T12" fmla="*/ 0 w 138"/>
                <a:gd name="T13" fmla="*/ 78 h 132"/>
                <a:gd name="T14" fmla="*/ 6 w 138"/>
                <a:gd name="T15" fmla="*/ 78 h 132"/>
                <a:gd name="T16" fmla="*/ 12 w 138"/>
                <a:gd name="T17" fmla="*/ 72 h 132"/>
                <a:gd name="T18" fmla="*/ 18 w 138"/>
                <a:gd name="T19" fmla="*/ 66 h 132"/>
                <a:gd name="T20" fmla="*/ 24 w 138"/>
                <a:gd name="T21" fmla="*/ 60 h 132"/>
                <a:gd name="T22" fmla="*/ 24 w 138"/>
                <a:gd name="T23" fmla="*/ 54 h 132"/>
                <a:gd name="T24" fmla="*/ 30 w 138"/>
                <a:gd name="T25" fmla="*/ 54 h 132"/>
                <a:gd name="T26" fmla="*/ 36 w 138"/>
                <a:gd name="T27" fmla="*/ 48 h 132"/>
                <a:gd name="T28" fmla="*/ 36 w 138"/>
                <a:gd name="T29" fmla="*/ 42 h 132"/>
                <a:gd name="T30" fmla="*/ 6 w 138"/>
                <a:gd name="T31" fmla="*/ 42 h 132"/>
                <a:gd name="T32" fmla="*/ 6 w 138"/>
                <a:gd name="T33" fmla="*/ 18 h 132"/>
                <a:gd name="T34" fmla="*/ 24 w 138"/>
                <a:gd name="T35" fmla="*/ 18 h 132"/>
                <a:gd name="T36" fmla="*/ 24 w 138"/>
                <a:gd name="T37" fmla="*/ 0 h 132"/>
                <a:gd name="T38" fmla="*/ 48 w 138"/>
                <a:gd name="T39" fmla="*/ 0 h 132"/>
                <a:gd name="T40" fmla="*/ 48 w 138"/>
                <a:gd name="T41" fmla="*/ 18 h 132"/>
                <a:gd name="T42" fmla="*/ 60 w 138"/>
                <a:gd name="T43" fmla="*/ 18 h 132"/>
                <a:gd name="T44" fmla="*/ 66 w 138"/>
                <a:gd name="T45" fmla="*/ 24 h 132"/>
                <a:gd name="T46" fmla="*/ 66 w 138"/>
                <a:gd name="T47" fmla="*/ 30 h 132"/>
                <a:gd name="T48" fmla="*/ 66 w 138"/>
                <a:gd name="T49" fmla="*/ 30 h 132"/>
                <a:gd name="T50" fmla="*/ 66 w 138"/>
                <a:gd name="T51" fmla="*/ 36 h 132"/>
                <a:gd name="T52" fmla="*/ 66 w 138"/>
                <a:gd name="T53" fmla="*/ 36 h 132"/>
                <a:gd name="T54" fmla="*/ 84 w 138"/>
                <a:gd name="T55" fmla="*/ 36 h 132"/>
                <a:gd name="T56" fmla="*/ 84 w 138"/>
                <a:gd name="T57" fmla="*/ 6 h 132"/>
                <a:gd name="T58" fmla="*/ 114 w 138"/>
                <a:gd name="T59" fmla="*/ 6 h 132"/>
                <a:gd name="T60" fmla="*/ 114 w 138"/>
                <a:gd name="T61" fmla="*/ 36 h 132"/>
                <a:gd name="T62" fmla="*/ 138 w 138"/>
                <a:gd name="T63" fmla="*/ 36 h 132"/>
                <a:gd name="T64" fmla="*/ 138 w 138"/>
                <a:gd name="T65" fmla="*/ 60 h 132"/>
                <a:gd name="T66" fmla="*/ 114 w 138"/>
                <a:gd name="T67" fmla="*/ 60 h 132"/>
                <a:gd name="T68" fmla="*/ 114 w 138"/>
                <a:gd name="T69" fmla="*/ 108 h 132"/>
                <a:gd name="T70" fmla="*/ 138 w 138"/>
                <a:gd name="T71" fmla="*/ 108 h 132"/>
                <a:gd name="T72" fmla="*/ 138 w 138"/>
                <a:gd name="T73" fmla="*/ 132 h 132"/>
                <a:gd name="T74" fmla="*/ 54 w 138"/>
                <a:gd name="T75" fmla="*/ 132 h 132"/>
                <a:gd name="T76" fmla="*/ 54 w 138"/>
                <a:gd name="T77" fmla="*/ 108 h 132"/>
                <a:gd name="T78" fmla="*/ 84 w 138"/>
                <a:gd name="T79" fmla="*/ 108 h 132"/>
                <a:gd name="T80" fmla="*/ 84 w 138"/>
                <a:gd name="T81" fmla="*/ 60 h 132"/>
                <a:gd name="T82" fmla="*/ 60 w 138"/>
                <a:gd name="T83" fmla="*/ 60 h 132"/>
                <a:gd name="T84" fmla="*/ 60 w 138"/>
                <a:gd name="T85" fmla="*/ 42 h 132"/>
                <a:gd name="T86" fmla="*/ 60 w 138"/>
                <a:gd name="T87" fmla="*/ 48 h 132"/>
                <a:gd name="T88" fmla="*/ 54 w 138"/>
                <a:gd name="T89" fmla="*/ 54 h 132"/>
                <a:gd name="T90" fmla="*/ 54 w 138"/>
                <a:gd name="T91" fmla="*/ 54 h 132"/>
                <a:gd name="T92" fmla="*/ 54 w 138"/>
                <a:gd name="T93" fmla="*/ 60 h 132"/>
                <a:gd name="T94" fmla="*/ 54 w 138"/>
                <a:gd name="T95" fmla="*/ 66 h 132"/>
                <a:gd name="T96" fmla="*/ 60 w 138"/>
                <a:gd name="T97" fmla="*/ 66 h 132"/>
                <a:gd name="T98" fmla="*/ 66 w 138"/>
                <a:gd name="T99" fmla="*/ 72 h 132"/>
                <a:gd name="T100" fmla="*/ 72 w 138"/>
                <a:gd name="T101" fmla="*/ 78 h 132"/>
                <a:gd name="T102" fmla="*/ 60 w 138"/>
                <a:gd name="T103" fmla="*/ 96 h 132"/>
                <a:gd name="T104" fmla="*/ 48 w 138"/>
                <a:gd name="T105" fmla="*/ 84 h 132"/>
                <a:gd name="T106" fmla="*/ 48 w 138"/>
                <a:gd name="T107" fmla="*/ 132 h 132"/>
                <a:gd name="T108" fmla="*/ 24 w 138"/>
                <a:gd name="T10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 h="132">
                  <a:moveTo>
                    <a:pt x="24" y="132"/>
                  </a:moveTo>
                  <a:lnTo>
                    <a:pt x="24" y="90"/>
                  </a:lnTo>
                  <a:lnTo>
                    <a:pt x="18" y="90"/>
                  </a:lnTo>
                  <a:lnTo>
                    <a:pt x="18" y="96"/>
                  </a:lnTo>
                  <a:lnTo>
                    <a:pt x="12" y="96"/>
                  </a:lnTo>
                  <a:lnTo>
                    <a:pt x="12" y="96"/>
                  </a:lnTo>
                  <a:lnTo>
                    <a:pt x="0" y="78"/>
                  </a:lnTo>
                  <a:lnTo>
                    <a:pt x="6" y="78"/>
                  </a:lnTo>
                  <a:lnTo>
                    <a:pt x="12" y="72"/>
                  </a:lnTo>
                  <a:lnTo>
                    <a:pt x="18" y="66"/>
                  </a:lnTo>
                  <a:lnTo>
                    <a:pt x="24" y="60"/>
                  </a:lnTo>
                  <a:lnTo>
                    <a:pt x="24" y="54"/>
                  </a:lnTo>
                  <a:lnTo>
                    <a:pt x="30" y="54"/>
                  </a:lnTo>
                  <a:lnTo>
                    <a:pt x="36" y="48"/>
                  </a:lnTo>
                  <a:lnTo>
                    <a:pt x="36" y="42"/>
                  </a:lnTo>
                  <a:lnTo>
                    <a:pt x="6" y="42"/>
                  </a:lnTo>
                  <a:lnTo>
                    <a:pt x="6" y="18"/>
                  </a:lnTo>
                  <a:lnTo>
                    <a:pt x="24" y="18"/>
                  </a:lnTo>
                  <a:lnTo>
                    <a:pt x="24" y="0"/>
                  </a:lnTo>
                  <a:lnTo>
                    <a:pt x="48" y="0"/>
                  </a:lnTo>
                  <a:lnTo>
                    <a:pt x="48" y="18"/>
                  </a:lnTo>
                  <a:lnTo>
                    <a:pt x="60" y="18"/>
                  </a:lnTo>
                  <a:lnTo>
                    <a:pt x="66" y="24"/>
                  </a:lnTo>
                  <a:lnTo>
                    <a:pt x="66" y="30"/>
                  </a:lnTo>
                  <a:lnTo>
                    <a:pt x="66" y="30"/>
                  </a:lnTo>
                  <a:lnTo>
                    <a:pt x="66" y="36"/>
                  </a:lnTo>
                  <a:lnTo>
                    <a:pt x="66" y="36"/>
                  </a:lnTo>
                  <a:lnTo>
                    <a:pt x="84" y="36"/>
                  </a:lnTo>
                  <a:lnTo>
                    <a:pt x="84" y="6"/>
                  </a:lnTo>
                  <a:lnTo>
                    <a:pt x="114" y="6"/>
                  </a:lnTo>
                  <a:lnTo>
                    <a:pt x="114" y="36"/>
                  </a:lnTo>
                  <a:lnTo>
                    <a:pt x="138" y="36"/>
                  </a:lnTo>
                  <a:lnTo>
                    <a:pt x="138" y="60"/>
                  </a:lnTo>
                  <a:lnTo>
                    <a:pt x="114" y="60"/>
                  </a:lnTo>
                  <a:lnTo>
                    <a:pt x="114" y="108"/>
                  </a:lnTo>
                  <a:lnTo>
                    <a:pt x="138" y="108"/>
                  </a:lnTo>
                  <a:lnTo>
                    <a:pt x="138" y="132"/>
                  </a:lnTo>
                  <a:lnTo>
                    <a:pt x="54" y="132"/>
                  </a:lnTo>
                  <a:lnTo>
                    <a:pt x="54" y="108"/>
                  </a:lnTo>
                  <a:lnTo>
                    <a:pt x="84" y="108"/>
                  </a:lnTo>
                  <a:lnTo>
                    <a:pt x="84" y="60"/>
                  </a:lnTo>
                  <a:lnTo>
                    <a:pt x="60" y="60"/>
                  </a:lnTo>
                  <a:lnTo>
                    <a:pt x="60" y="42"/>
                  </a:lnTo>
                  <a:lnTo>
                    <a:pt x="60" y="48"/>
                  </a:lnTo>
                  <a:lnTo>
                    <a:pt x="54" y="54"/>
                  </a:lnTo>
                  <a:lnTo>
                    <a:pt x="54" y="54"/>
                  </a:lnTo>
                  <a:lnTo>
                    <a:pt x="54" y="60"/>
                  </a:lnTo>
                  <a:lnTo>
                    <a:pt x="54" y="66"/>
                  </a:lnTo>
                  <a:lnTo>
                    <a:pt x="60" y="66"/>
                  </a:lnTo>
                  <a:lnTo>
                    <a:pt x="66" y="72"/>
                  </a:lnTo>
                  <a:lnTo>
                    <a:pt x="72" y="78"/>
                  </a:lnTo>
                  <a:lnTo>
                    <a:pt x="60" y="96"/>
                  </a:lnTo>
                  <a:lnTo>
                    <a:pt x="48" y="84"/>
                  </a:lnTo>
                  <a:lnTo>
                    <a:pt x="48" y="132"/>
                  </a:lnTo>
                  <a:lnTo>
                    <a:pt x="24" y="1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22"/>
            <p:cNvSpPr>
              <a:spLocks noEditPoints="1"/>
            </p:cNvSpPr>
            <p:nvPr/>
          </p:nvSpPr>
          <p:spPr bwMode="auto">
            <a:xfrm>
              <a:off x="3070" y="3163"/>
              <a:ext cx="138" cy="126"/>
            </a:xfrm>
            <a:custGeom>
              <a:avLst/>
              <a:gdLst>
                <a:gd name="T0" fmla="*/ 132 w 138"/>
                <a:gd name="T1" fmla="*/ 36 h 126"/>
                <a:gd name="T2" fmla="*/ 132 w 138"/>
                <a:gd name="T3" fmla="*/ 42 h 126"/>
                <a:gd name="T4" fmla="*/ 132 w 138"/>
                <a:gd name="T5" fmla="*/ 42 h 126"/>
                <a:gd name="T6" fmla="*/ 126 w 138"/>
                <a:gd name="T7" fmla="*/ 48 h 126"/>
                <a:gd name="T8" fmla="*/ 126 w 138"/>
                <a:gd name="T9" fmla="*/ 48 h 126"/>
                <a:gd name="T10" fmla="*/ 114 w 138"/>
                <a:gd name="T11" fmla="*/ 48 h 126"/>
                <a:gd name="T12" fmla="*/ 102 w 138"/>
                <a:gd name="T13" fmla="*/ 48 h 126"/>
                <a:gd name="T14" fmla="*/ 102 w 138"/>
                <a:gd name="T15" fmla="*/ 48 h 126"/>
                <a:gd name="T16" fmla="*/ 96 w 138"/>
                <a:gd name="T17" fmla="*/ 42 h 126"/>
                <a:gd name="T18" fmla="*/ 96 w 138"/>
                <a:gd name="T19" fmla="*/ 42 h 126"/>
                <a:gd name="T20" fmla="*/ 96 w 138"/>
                <a:gd name="T21" fmla="*/ 36 h 126"/>
                <a:gd name="T22" fmla="*/ 84 w 138"/>
                <a:gd name="T23" fmla="*/ 18 h 126"/>
                <a:gd name="T24" fmla="*/ 78 w 138"/>
                <a:gd name="T25" fmla="*/ 30 h 126"/>
                <a:gd name="T26" fmla="*/ 78 w 138"/>
                <a:gd name="T27" fmla="*/ 36 h 126"/>
                <a:gd name="T28" fmla="*/ 72 w 138"/>
                <a:gd name="T29" fmla="*/ 48 h 126"/>
                <a:gd name="T30" fmla="*/ 54 w 138"/>
                <a:gd name="T31" fmla="*/ 42 h 126"/>
                <a:gd name="T32" fmla="*/ 60 w 138"/>
                <a:gd name="T33" fmla="*/ 36 h 126"/>
                <a:gd name="T34" fmla="*/ 60 w 138"/>
                <a:gd name="T35" fmla="*/ 30 h 126"/>
                <a:gd name="T36" fmla="*/ 66 w 138"/>
                <a:gd name="T37" fmla="*/ 18 h 126"/>
                <a:gd name="T38" fmla="*/ 114 w 138"/>
                <a:gd name="T39" fmla="*/ 30 h 126"/>
                <a:gd name="T40" fmla="*/ 114 w 138"/>
                <a:gd name="T41" fmla="*/ 30 h 126"/>
                <a:gd name="T42" fmla="*/ 114 w 138"/>
                <a:gd name="T43" fmla="*/ 30 h 126"/>
                <a:gd name="T44" fmla="*/ 114 w 138"/>
                <a:gd name="T45" fmla="*/ 36 h 126"/>
                <a:gd name="T46" fmla="*/ 114 w 138"/>
                <a:gd name="T47" fmla="*/ 36 h 126"/>
                <a:gd name="T48" fmla="*/ 120 w 138"/>
                <a:gd name="T49" fmla="*/ 36 h 126"/>
                <a:gd name="T50" fmla="*/ 120 w 138"/>
                <a:gd name="T51" fmla="*/ 30 h 126"/>
                <a:gd name="T52" fmla="*/ 120 w 138"/>
                <a:gd name="T53" fmla="*/ 30 h 126"/>
                <a:gd name="T54" fmla="*/ 120 w 138"/>
                <a:gd name="T55" fmla="*/ 30 h 126"/>
                <a:gd name="T56" fmla="*/ 120 w 138"/>
                <a:gd name="T57" fmla="*/ 18 h 126"/>
                <a:gd name="T58" fmla="*/ 102 w 138"/>
                <a:gd name="T59" fmla="*/ 84 h 126"/>
                <a:gd name="T60" fmla="*/ 108 w 138"/>
                <a:gd name="T61" fmla="*/ 72 h 126"/>
                <a:gd name="T62" fmla="*/ 78 w 138"/>
                <a:gd name="T63" fmla="*/ 66 h 126"/>
                <a:gd name="T64" fmla="*/ 90 w 138"/>
                <a:gd name="T65" fmla="*/ 84 h 126"/>
                <a:gd name="T66" fmla="*/ 132 w 138"/>
                <a:gd name="T67" fmla="*/ 54 h 126"/>
                <a:gd name="T68" fmla="*/ 126 w 138"/>
                <a:gd name="T69" fmla="*/ 72 h 126"/>
                <a:gd name="T70" fmla="*/ 126 w 138"/>
                <a:gd name="T71" fmla="*/ 84 h 126"/>
                <a:gd name="T72" fmla="*/ 114 w 138"/>
                <a:gd name="T73" fmla="*/ 102 h 126"/>
                <a:gd name="T74" fmla="*/ 126 w 138"/>
                <a:gd name="T75" fmla="*/ 120 h 126"/>
                <a:gd name="T76" fmla="*/ 108 w 138"/>
                <a:gd name="T77" fmla="*/ 114 h 126"/>
                <a:gd name="T78" fmla="*/ 96 w 138"/>
                <a:gd name="T79" fmla="*/ 108 h 126"/>
                <a:gd name="T80" fmla="*/ 84 w 138"/>
                <a:gd name="T81" fmla="*/ 120 h 126"/>
                <a:gd name="T82" fmla="*/ 60 w 138"/>
                <a:gd name="T83" fmla="*/ 126 h 126"/>
                <a:gd name="T84" fmla="*/ 72 w 138"/>
                <a:gd name="T85" fmla="*/ 108 h 126"/>
                <a:gd name="T86" fmla="*/ 84 w 138"/>
                <a:gd name="T87" fmla="*/ 102 h 126"/>
                <a:gd name="T88" fmla="*/ 78 w 138"/>
                <a:gd name="T89" fmla="*/ 90 h 126"/>
                <a:gd name="T90" fmla="*/ 66 w 138"/>
                <a:gd name="T91" fmla="*/ 72 h 126"/>
                <a:gd name="T92" fmla="*/ 132 w 138"/>
                <a:gd name="T93" fmla="*/ 54 h 126"/>
                <a:gd name="T94" fmla="*/ 54 w 138"/>
                <a:gd name="T95" fmla="*/ 0 h 126"/>
                <a:gd name="T96" fmla="*/ 0 w 138"/>
                <a:gd name="T97" fmla="*/ 18 h 126"/>
                <a:gd name="T98" fmla="*/ 6 w 138"/>
                <a:gd name="T99" fmla="*/ 48 h 126"/>
                <a:gd name="T100" fmla="*/ 54 w 138"/>
                <a:gd name="T101" fmla="*/ 66 h 126"/>
                <a:gd name="T102" fmla="*/ 54 w 138"/>
                <a:gd name="T103" fmla="*/ 66 h 126"/>
                <a:gd name="T104" fmla="*/ 6 w 138"/>
                <a:gd name="T105" fmla="*/ 126 h 126"/>
                <a:gd name="T106" fmla="*/ 36 w 138"/>
                <a:gd name="T107" fmla="*/ 108 h 126"/>
                <a:gd name="T108" fmla="*/ 36 w 138"/>
                <a:gd name="T109" fmla="*/ 10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 h="126">
                  <a:moveTo>
                    <a:pt x="132" y="24"/>
                  </a:moveTo>
                  <a:lnTo>
                    <a:pt x="132" y="36"/>
                  </a:lnTo>
                  <a:lnTo>
                    <a:pt x="132" y="36"/>
                  </a:lnTo>
                  <a:lnTo>
                    <a:pt x="132" y="36"/>
                  </a:lnTo>
                  <a:lnTo>
                    <a:pt x="132" y="42"/>
                  </a:lnTo>
                  <a:lnTo>
                    <a:pt x="132" y="42"/>
                  </a:lnTo>
                  <a:lnTo>
                    <a:pt x="132" y="42"/>
                  </a:lnTo>
                  <a:lnTo>
                    <a:pt x="132" y="42"/>
                  </a:lnTo>
                  <a:lnTo>
                    <a:pt x="132" y="42"/>
                  </a:lnTo>
                  <a:lnTo>
                    <a:pt x="132" y="42"/>
                  </a:lnTo>
                  <a:lnTo>
                    <a:pt x="132" y="42"/>
                  </a:lnTo>
                  <a:lnTo>
                    <a:pt x="132" y="42"/>
                  </a:lnTo>
                  <a:lnTo>
                    <a:pt x="132" y="42"/>
                  </a:lnTo>
                  <a:lnTo>
                    <a:pt x="132" y="48"/>
                  </a:lnTo>
                  <a:lnTo>
                    <a:pt x="126" y="48"/>
                  </a:lnTo>
                  <a:lnTo>
                    <a:pt x="126" y="48"/>
                  </a:lnTo>
                  <a:lnTo>
                    <a:pt x="126" y="48"/>
                  </a:lnTo>
                  <a:lnTo>
                    <a:pt x="126" y="48"/>
                  </a:lnTo>
                  <a:lnTo>
                    <a:pt x="126" y="48"/>
                  </a:lnTo>
                  <a:lnTo>
                    <a:pt x="126" y="48"/>
                  </a:lnTo>
                  <a:lnTo>
                    <a:pt x="120" y="48"/>
                  </a:lnTo>
                  <a:lnTo>
                    <a:pt x="120" y="48"/>
                  </a:lnTo>
                  <a:lnTo>
                    <a:pt x="120" y="48"/>
                  </a:lnTo>
                  <a:lnTo>
                    <a:pt x="114" y="48"/>
                  </a:lnTo>
                  <a:lnTo>
                    <a:pt x="114" y="48"/>
                  </a:lnTo>
                  <a:lnTo>
                    <a:pt x="108" y="48"/>
                  </a:lnTo>
                  <a:lnTo>
                    <a:pt x="102" y="48"/>
                  </a:lnTo>
                  <a:lnTo>
                    <a:pt x="102" y="48"/>
                  </a:lnTo>
                  <a:lnTo>
                    <a:pt x="102" y="48"/>
                  </a:lnTo>
                  <a:lnTo>
                    <a:pt x="102" y="48"/>
                  </a:lnTo>
                  <a:lnTo>
                    <a:pt x="102" y="48"/>
                  </a:lnTo>
                  <a:lnTo>
                    <a:pt x="102" y="48"/>
                  </a:lnTo>
                  <a:lnTo>
                    <a:pt x="102" y="48"/>
                  </a:lnTo>
                  <a:lnTo>
                    <a:pt x="102" y="48"/>
                  </a:lnTo>
                  <a:lnTo>
                    <a:pt x="96" y="42"/>
                  </a:lnTo>
                  <a:lnTo>
                    <a:pt x="96" y="42"/>
                  </a:lnTo>
                  <a:lnTo>
                    <a:pt x="96" y="42"/>
                  </a:lnTo>
                  <a:lnTo>
                    <a:pt x="96" y="42"/>
                  </a:lnTo>
                  <a:lnTo>
                    <a:pt x="96" y="42"/>
                  </a:lnTo>
                  <a:lnTo>
                    <a:pt x="96" y="42"/>
                  </a:lnTo>
                  <a:lnTo>
                    <a:pt x="96" y="42"/>
                  </a:lnTo>
                  <a:lnTo>
                    <a:pt x="96" y="36"/>
                  </a:lnTo>
                  <a:lnTo>
                    <a:pt x="96" y="36"/>
                  </a:lnTo>
                  <a:lnTo>
                    <a:pt x="96" y="36"/>
                  </a:lnTo>
                  <a:lnTo>
                    <a:pt x="96" y="6"/>
                  </a:lnTo>
                  <a:lnTo>
                    <a:pt x="84" y="6"/>
                  </a:lnTo>
                  <a:lnTo>
                    <a:pt x="84" y="18"/>
                  </a:lnTo>
                  <a:lnTo>
                    <a:pt x="84" y="18"/>
                  </a:lnTo>
                  <a:lnTo>
                    <a:pt x="84" y="18"/>
                  </a:lnTo>
                  <a:lnTo>
                    <a:pt x="78" y="24"/>
                  </a:lnTo>
                  <a:lnTo>
                    <a:pt x="78" y="24"/>
                  </a:lnTo>
                  <a:lnTo>
                    <a:pt x="78" y="30"/>
                  </a:lnTo>
                  <a:lnTo>
                    <a:pt x="78" y="30"/>
                  </a:lnTo>
                  <a:lnTo>
                    <a:pt x="78" y="36"/>
                  </a:lnTo>
                  <a:lnTo>
                    <a:pt x="78" y="36"/>
                  </a:lnTo>
                  <a:lnTo>
                    <a:pt x="78" y="36"/>
                  </a:lnTo>
                  <a:lnTo>
                    <a:pt x="72" y="42"/>
                  </a:lnTo>
                  <a:lnTo>
                    <a:pt x="72" y="42"/>
                  </a:lnTo>
                  <a:lnTo>
                    <a:pt x="72" y="42"/>
                  </a:lnTo>
                  <a:lnTo>
                    <a:pt x="72" y="48"/>
                  </a:lnTo>
                  <a:lnTo>
                    <a:pt x="66" y="48"/>
                  </a:lnTo>
                  <a:lnTo>
                    <a:pt x="66" y="48"/>
                  </a:lnTo>
                  <a:lnTo>
                    <a:pt x="60" y="54"/>
                  </a:lnTo>
                  <a:lnTo>
                    <a:pt x="54" y="42"/>
                  </a:lnTo>
                  <a:lnTo>
                    <a:pt x="54" y="42"/>
                  </a:lnTo>
                  <a:lnTo>
                    <a:pt x="60" y="42"/>
                  </a:lnTo>
                  <a:lnTo>
                    <a:pt x="60" y="42"/>
                  </a:lnTo>
                  <a:lnTo>
                    <a:pt x="60" y="36"/>
                  </a:lnTo>
                  <a:lnTo>
                    <a:pt x="60" y="36"/>
                  </a:lnTo>
                  <a:lnTo>
                    <a:pt x="60" y="36"/>
                  </a:lnTo>
                  <a:lnTo>
                    <a:pt x="60" y="36"/>
                  </a:lnTo>
                  <a:lnTo>
                    <a:pt x="60" y="30"/>
                  </a:lnTo>
                  <a:lnTo>
                    <a:pt x="60" y="30"/>
                  </a:lnTo>
                  <a:lnTo>
                    <a:pt x="66" y="30"/>
                  </a:lnTo>
                  <a:lnTo>
                    <a:pt x="66" y="24"/>
                  </a:lnTo>
                  <a:lnTo>
                    <a:pt x="66" y="18"/>
                  </a:lnTo>
                  <a:lnTo>
                    <a:pt x="66" y="18"/>
                  </a:lnTo>
                  <a:lnTo>
                    <a:pt x="66" y="0"/>
                  </a:lnTo>
                  <a:lnTo>
                    <a:pt x="114" y="0"/>
                  </a:lnTo>
                  <a:lnTo>
                    <a:pt x="114" y="30"/>
                  </a:lnTo>
                  <a:lnTo>
                    <a:pt x="114" y="30"/>
                  </a:lnTo>
                  <a:lnTo>
                    <a:pt x="114" y="30"/>
                  </a:lnTo>
                  <a:lnTo>
                    <a:pt x="114" y="30"/>
                  </a:lnTo>
                  <a:lnTo>
                    <a:pt x="114" y="30"/>
                  </a:lnTo>
                  <a:lnTo>
                    <a:pt x="114" y="30"/>
                  </a:lnTo>
                  <a:lnTo>
                    <a:pt x="114" y="30"/>
                  </a:lnTo>
                  <a:lnTo>
                    <a:pt x="114" y="30"/>
                  </a:lnTo>
                  <a:lnTo>
                    <a:pt x="114" y="30"/>
                  </a:lnTo>
                  <a:lnTo>
                    <a:pt x="114" y="30"/>
                  </a:lnTo>
                  <a:lnTo>
                    <a:pt x="114" y="36"/>
                  </a:lnTo>
                  <a:lnTo>
                    <a:pt x="114" y="36"/>
                  </a:lnTo>
                  <a:lnTo>
                    <a:pt x="114" y="36"/>
                  </a:lnTo>
                  <a:lnTo>
                    <a:pt x="114" y="36"/>
                  </a:lnTo>
                  <a:lnTo>
                    <a:pt x="114" y="36"/>
                  </a:lnTo>
                  <a:lnTo>
                    <a:pt x="114" y="36"/>
                  </a:lnTo>
                  <a:lnTo>
                    <a:pt x="114" y="36"/>
                  </a:lnTo>
                  <a:lnTo>
                    <a:pt x="120" y="36"/>
                  </a:lnTo>
                  <a:lnTo>
                    <a:pt x="120" y="36"/>
                  </a:lnTo>
                  <a:lnTo>
                    <a:pt x="120" y="36"/>
                  </a:lnTo>
                  <a:lnTo>
                    <a:pt x="120" y="36"/>
                  </a:lnTo>
                  <a:lnTo>
                    <a:pt x="120" y="36"/>
                  </a:lnTo>
                  <a:lnTo>
                    <a:pt x="120" y="36"/>
                  </a:lnTo>
                  <a:lnTo>
                    <a:pt x="120" y="36"/>
                  </a:lnTo>
                  <a:lnTo>
                    <a:pt x="120" y="30"/>
                  </a:lnTo>
                  <a:lnTo>
                    <a:pt x="120" y="30"/>
                  </a:lnTo>
                  <a:lnTo>
                    <a:pt x="120" y="30"/>
                  </a:lnTo>
                  <a:lnTo>
                    <a:pt x="120" y="30"/>
                  </a:lnTo>
                  <a:lnTo>
                    <a:pt x="120" y="30"/>
                  </a:lnTo>
                  <a:lnTo>
                    <a:pt x="120" y="30"/>
                  </a:lnTo>
                  <a:lnTo>
                    <a:pt x="120" y="30"/>
                  </a:lnTo>
                  <a:lnTo>
                    <a:pt x="120" y="30"/>
                  </a:lnTo>
                  <a:lnTo>
                    <a:pt x="120" y="30"/>
                  </a:lnTo>
                  <a:lnTo>
                    <a:pt x="120" y="30"/>
                  </a:lnTo>
                  <a:lnTo>
                    <a:pt x="120" y="30"/>
                  </a:lnTo>
                  <a:lnTo>
                    <a:pt x="120" y="24"/>
                  </a:lnTo>
                  <a:lnTo>
                    <a:pt x="120" y="18"/>
                  </a:lnTo>
                  <a:lnTo>
                    <a:pt x="132" y="24"/>
                  </a:lnTo>
                  <a:close/>
                  <a:moveTo>
                    <a:pt x="96" y="90"/>
                  </a:moveTo>
                  <a:lnTo>
                    <a:pt x="102" y="90"/>
                  </a:lnTo>
                  <a:lnTo>
                    <a:pt x="102" y="84"/>
                  </a:lnTo>
                  <a:lnTo>
                    <a:pt x="102" y="84"/>
                  </a:lnTo>
                  <a:lnTo>
                    <a:pt x="108" y="78"/>
                  </a:lnTo>
                  <a:lnTo>
                    <a:pt x="108" y="72"/>
                  </a:lnTo>
                  <a:lnTo>
                    <a:pt x="108" y="72"/>
                  </a:lnTo>
                  <a:lnTo>
                    <a:pt x="108" y="66"/>
                  </a:lnTo>
                  <a:lnTo>
                    <a:pt x="108" y="66"/>
                  </a:lnTo>
                  <a:lnTo>
                    <a:pt x="78" y="66"/>
                  </a:lnTo>
                  <a:lnTo>
                    <a:pt x="78" y="66"/>
                  </a:lnTo>
                  <a:lnTo>
                    <a:pt x="84" y="72"/>
                  </a:lnTo>
                  <a:lnTo>
                    <a:pt x="84" y="78"/>
                  </a:lnTo>
                  <a:lnTo>
                    <a:pt x="84" y="78"/>
                  </a:lnTo>
                  <a:lnTo>
                    <a:pt x="90" y="84"/>
                  </a:lnTo>
                  <a:lnTo>
                    <a:pt x="90" y="84"/>
                  </a:lnTo>
                  <a:lnTo>
                    <a:pt x="96" y="90"/>
                  </a:lnTo>
                  <a:lnTo>
                    <a:pt x="96" y="90"/>
                  </a:lnTo>
                  <a:close/>
                  <a:moveTo>
                    <a:pt x="132" y="54"/>
                  </a:moveTo>
                  <a:lnTo>
                    <a:pt x="132" y="60"/>
                  </a:lnTo>
                  <a:lnTo>
                    <a:pt x="132" y="66"/>
                  </a:lnTo>
                  <a:lnTo>
                    <a:pt x="126" y="72"/>
                  </a:lnTo>
                  <a:lnTo>
                    <a:pt x="126" y="72"/>
                  </a:lnTo>
                  <a:lnTo>
                    <a:pt x="126" y="78"/>
                  </a:lnTo>
                  <a:lnTo>
                    <a:pt x="126" y="78"/>
                  </a:lnTo>
                  <a:lnTo>
                    <a:pt x="126" y="84"/>
                  </a:lnTo>
                  <a:lnTo>
                    <a:pt x="126" y="84"/>
                  </a:lnTo>
                  <a:lnTo>
                    <a:pt x="120" y="90"/>
                  </a:lnTo>
                  <a:lnTo>
                    <a:pt x="114" y="96"/>
                  </a:lnTo>
                  <a:lnTo>
                    <a:pt x="114" y="96"/>
                  </a:lnTo>
                  <a:lnTo>
                    <a:pt x="114" y="102"/>
                  </a:lnTo>
                  <a:lnTo>
                    <a:pt x="120" y="102"/>
                  </a:lnTo>
                  <a:lnTo>
                    <a:pt x="126" y="102"/>
                  </a:lnTo>
                  <a:lnTo>
                    <a:pt x="138" y="108"/>
                  </a:lnTo>
                  <a:lnTo>
                    <a:pt x="126" y="120"/>
                  </a:lnTo>
                  <a:lnTo>
                    <a:pt x="120" y="120"/>
                  </a:lnTo>
                  <a:lnTo>
                    <a:pt x="120" y="120"/>
                  </a:lnTo>
                  <a:lnTo>
                    <a:pt x="114" y="120"/>
                  </a:lnTo>
                  <a:lnTo>
                    <a:pt x="108" y="114"/>
                  </a:lnTo>
                  <a:lnTo>
                    <a:pt x="108" y="114"/>
                  </a:lnTo>
                  <a:lnTo>
                    <a:pt x="102" y="114"/>
                  </a:lnTo>
                  <a:lnTo>
                    <a:pt x="102" y="114"/>
                  </a:lnTo>
                  <a:lnTo>
                    <a:pt x="96" y="108"/>
                  </a:lnTo>
                  <a:lnTo>
                    <a:pt x="96" y="114"/>
                  </a:lnTo>
                  <a:lnTo>
                    <a:pt x="90" y="114"/>
                  </a:lnTo>
                  <a:lnTo>
                    <a:pt x="84" y="114"/>
                  </a:lnTo>
                  <a:lnTo>
                    <a:pt x="84" y="120"/>
                  </a:lnTo>
                  <a:lnTo>
                    <a:pt x="78" y="120"/>
                  </a:lnTo>
                  <a:lnTo>
                    <a:pt x="72" y="120"/>
                  </a:lnTo>
                  <a:lnTo>
                    <a:pt x="66" y="120"/>
                  </a:lnTo>
                  <a:lnTo>
                    <a:pt x="60" y="126"/>
                  </a:lnTo>
                  <a:lnTo>
                    <a:pt x="54" y="114"/>
                  </a:lnTo>
                  <a:lnTo>
                    <a:pt x="60" y="114"/>
                  </a:lnTo>
                  <a:lnTo>
                    <a:pt x="66" y="114"/>
                  </a:lnTo>
                  <a:lnTo>
                    <a:pt x="72" y="108"/>
                  </a:lnTo>
                  <a:lnTo>
                    <a:pt x="72" y="108"/>
                  </a:lnTo>
                  <a:lnTo>
                    <a:pt x="78" y="108"/>
                  </a:lnTo>
                  <a:lnTo>
                    <a:pt x="78" y="102"/>
                  </a:lnTo>
                  <a:lnTo>
                    <a:pt x="84" y="102"/>
                  </a:lnTo>
                  <a:lnTo>
                    <a:pt x="84" y="102"/>
                  </a:lnTo>
                  <a:lnTo>
                    <a:pt x="84" y="96"/>
                  </a:lnTo>
                  <a:lnTo>
                    <a:pt x="78" y="90"/>
                  </a:lnTo>
                  <a:lnTo>
                    <a:pt x="78" y="90"/>
                  </a:lnTo>
                  <a:lnTo>
                    <a:pt x="72" y="84"/>
                  </a:lnTo>
                  <a:lnTo>
                    <a:pt x="72" y="78"/>
                  </a:lnTo>
                  <a:lnTo>
                    <a:pt x="72" y="72"/>
                  </a:lnTo>
                  <a:lnTo>
                    <a:pt x="66" y="72"/>
                  </a:lnTo>
                  <a:lnTo>
                    <a:pt x="66" y="66"/>
                  </a:lnTo>
                  <a:lnTo>
                    <a:pt x="54" y="66"/>
                  </a:lnTo>
                  <a:lnTo>
                    <a:pt x="54" y="54"/>
                  </a:lnTo>
                  <a:lnTo>
                    <a:pt x="132" y="54"/>
                  </a:lnTo>
                  <a:close/>
                  <a:moveTo>
                    <a:pt x="54" y="12"/>
                  </a:moveTo>
                  <a:lnTo>
                    <a:pt x="6" y="12"/>
                  </a:lnTo>
                  <a:lnTo>
                    <a:pt x="6" y="0"/>
                  </a:lnTo>
                  <a:lnTo>
                    <a:pt x="54" y="0"/>
                  </a:lnTo>
                  <a:lnTo>
                    <a:pt x="54" y="12"/>
                  </a:lnTo>
                  <a:close/>
                  <a:moveTo>
                    <a:pt x="54" y="30"/>
                  </a:moveTo>
                  <a:lnTo>
                    <a:pt x="0" y="30"/>
                  </a:lnTo>
                  <a:lnTo>
                    <a:pt x="0" y="18"/>
                  </a:lnTo>
                  <a:lnTo>
                    <a:pt x="54" y="18"/>
                  </a:lnTo>
                  <a:lnTo>
                    <a:pt x="54" y="30"/>
                  </a:lnTo>
                  <a:close/>
                  <a:moveTo>
                    <a:pt x="54" y="48"/>
                  </a:moveTo>
                  <a:lnTo>
                    <a:pt x="6" y="48"/>
                  </a:lnTo>
                  <a:lnTo>
                    <a:pt x="6" y="42"/>
                  </a:lnTo>
                  <a:lnTo>
                    <a:pt x="54" y="42"/>
                  </a:lnTo>
                  <a:lnTo>
                    <a:pt x="54" y="48"/>
                  </a:lnTo>
                  <a:close/>
                  <a:moveTo>
                    <a:pt x="54" y="66"/>
                  </a:moveTo>
                  <a:lnTo>
                    <a:pt x="6" y="66"/>
                  </a:lnTo>
                  <a:lnTo>
                    <a:pt x="6" y="60"/>
                  </a:lnTo>
                  <a:lnTo>
                    <a:pt x="54" y="60"/>
                  </a:lnTo>
                  <a:lnTo>
                    <a:pt x="54" y="66"/>
                  </a:lnTo>
                  <a:close/>
                  <a:moveTo>
                    <a:pt x="54" y="120"/>
                  </a:moveTo>
                  <a:lnTo>
                    <a:pt x="24" y="120"/>
                  </a:lnTo>
                  <a:lnTo>
                    <a:pt x="24" y="126"/>
                  </a:lnTo>
                  <a:lnTo>
                    <a:pt x="6" y="126"/>
                  </a:lnTo>
                  <a:lnTo>
                    <a:pt x="6" y="78"/>
                  </a:lnTo>
                  <a:lnTo>
                    <a:pt x="54" y="78"/>
                  </a:lnTo>
                  <a:lnTo>
                    <a:pt x="54" y="120"/>
                  </a:lnTo>
                  <a:close/>
                  <a:moveTo>
                    <a:pt x="36" y="108"/>
                  </a:moveTo>
                  <a:lnTo>
                    <a:pt x="36" y="84"/>
                  </a:lnTo>
                  <a:lnTo>
                    <a:pt x="24" y="84"/>
                  </a:lnTo>
                  <a:lnTo>
                    <a:pt x="24" y="108"/>
                  </a:lnTo>
                  <a:lnTo>
                    <a:pt x="36"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23"/>
            <p:cNvSpPr>
              <a:spLocks noEditPoints="1"/>
            </p:cNvSpPr>
            <p:nvPr/>
          </p:nvSpPr>
          <p:spPr bwMode="auto">
            <a:xfrm>
              <a:off x="3214" y="3157"/>
              <a:ext cx="132" cy="132"/>
            </a:xfrm>
            <a:custGeom>
              <a:avLst/>
              <a:gdLst>
                <a:gd name="T0" fmla="*/ 54 w 132"/>
                <a:gd name="T1" fmla="*/ 18 h 132"/>
                <a:gd name="T2" fmla="*/ 6 w 132"/>
                <a:gd name="T3" fmla="*/ 18 h 132"/>
                <a:gd name="T4" fmla="*/ 6 w 132"/>
                <a:gd name="T5" fmla="*/ 6 h 132"/>
                <a:gd name="T6" fmla="*/ 54 w 132"/>
                <a:gd name="T7" fmla="*/ 6 h 132"/>
                <a:gd name="T8" fmla="*/ 54 w 132"/>
                <a:gd name="T9" fmla="*/ 18 h 132"/>
                <a:gd name="T10" fmla="*/ 60 w 132"/>
                <a:gd name="T11" fmla="*/ 36 h 132"/>
                <a:gd name="T12" fmla="*/ 0 w 132"/>
                <a:gd name="T13" fmla="*/ 36 h 132"/>
                <a:gd name="T14" fmla="*/ 0 w 132"/>
                <a:gd name="T15" fmla="*/ 24 h 132"/>
                <a:gd name="T16" fmla="*/ 60 w 132"/>
                <a:gd name="T17" fmla="*/ 24 h 132"/>
                <a:gd name="T18" fmla="*/ 60 w 132"/>
                <a:gd name="T19" fmla="*/ 36 h 132"/>
                <a:gd name="T20" fmla="*/ 54 w 132"/>
                <a:gd name="T21" fmla="*/ 54 h 132"/>
                <a:gd name="T22" fmla="*/ 6 w 132"/>
                <a:gd name="T23" fmla="*/ 54 h 132"/>
                <a:gd name="T24" fmla="*/ 6 w 132"/>
                <a:gd name="T25" fmla="*/ 48 h 132"/>
                <a:gd name="T26" fmla="*/ 54 w 132"/>
                <a:gd name="T27" fmla="*/ 48 h 132"/>
                <a:gd name="T28" fmla="*/ 54 w 132"/>
                <a:gd name="T29" fmla="*/ 54 h 132"/>
                <a:gd name="T30" fmla="*/ 54 w 132"/>
                <a:gd name="T31" fmla="*/ 72 h 132"/>
                <a:gd name="T32" fmla="*/ 6 w 132"/>
                <a:gd name="T33" fmla="*/ 72 h 132"/>
                <a:gd name="T34" fmla="*/ 6 w 132"/>
                <a:gd name="T35" fmla="*/ 66 h 132"/>
                <a:gd name="T36" fmla="*/ 54 w 132"/>
                <a:gd name="T37" fmla="*/ 66 h 132"/>
                <a:gd name="T38" fmla="*/ 54 w 132"/>
                <a:gd name="T39" fmla="*/ 72 h 132"/>
                <a:gd name="T40" fmla="*/ 54 w 132"/>
                <a:gd name="T41" fmla="*/ 126 h 132"/>
                <a:gd name="T42" fmla="*/ 24 w 132"/>
                <a:gd name="T43" fmla="*/ 126 h 132"/>
                <a:gd name="T44" fmla="*/ 24 w 132"/>
                <a:gd name="T45" fmla="*/ 132 h 132"/>
                <a:gd name="T46" fmla="*/ 6 w 132"/>
                <a:gd name="T47" fmla="*/ 132 h 132"/>
                <a:gd name="T48" fmla="*/ 6 w 132"/>
                <a:gd name="T49" fmla="*/ 84 h 132"/>
                <a:gd name="T50" fmla="*/ 54 w 132"/>
                <a:gd name="T51" fmla="*/ 84 h 132"/>
                <a:gd name="T52" fmla="*/ 54 w 132"/>
                <a:gd name="T53" fmla="*/ 126 h 132"/>
                <a:gd name="T54" fmla="*/ 36 w 132"/>
                <a:gd name="T55" fmla="*/ 114 h 132"/>
                <a:gd name="T56" fmla="*/ 36 w 132"/>
                <a:gd name="T57" fmla="*/ 90 h 132"/>
                <a:gd name="T58" fmla="*/ 24 w 132"/>
                <a:gd name="T59" fmla="*/ 90 h 132"/>
                <a:gd name="T60" fmla="*/ 24 w 132"/>
                <a:gd name="T61" fmla="*/ 114 h 132"/>
                <a:gd name="T62" fmla="*/ 36 w 132"/>
                <a:gd name="T63" fmla="*/ 114 h 132"/>
                <a:gd name="T64" fmla="*/ 132 w 132"/>
                <a:gd name="T65" fmla="*/ 48 h 132"/>
                <a:gd name="T66" fmla="*/ 132 w 132"/>
                <a:gd name="T67" fmla="*/ 54 h 132"/>
                <a:gd name="T68" fmla="*/ 108 w 132"/>
                <a:gd name="T69" fmla="*/ 54 h 132"/>
                <a:gd name="T70" fmla="*/ 108 w 132"/>
                <a:gd name="T71" fmla="*/ 132 h 132"/>
                <a:gd name="T72" fmla="*/ 84 w 132"/>
                <a:gd name="T73" fmla="*/ 132 h 132"/>
                <a:gd name="T74" fmla="*/ 84 w 132"/>
                <a:gd name="T75" fmla="*/ 54 h 132"/>
                <a:gd name="T76" fmla="*/ 60 w 132"/>
                <a:gd name="T77" fmla="*/ 54 h 132"/>
                <a:gd name="T78" fmla="*/ 60 w 132"/>
                <a:gd name="T79" fmla="*/ 48 h 132"/>
                <a:gd name="T80" fmla="*/ 84 w 132"/>
                <a:gd name="T81" fmla="*/ 48 h 132"/>
                <a:gd name="T82" fmla="*/ 84 w 132"/>
                <a:gd name="T83" fmla="*/ 0 h 132"/>
                <a:gd name="T84" fmla="*/ 108 w 132"/>
                <a:gd name="T85" fmla="*/ 0 h 132"/>
                <a:gd name="T86" fmla="*/ 108 w 132"/>
                <a:gd name="T87" fmla="*/ 48 h 132"/>
                <a:gd name="T88" fmla="*/ 132 w 132"/>
                <a:gd name="T89" fmla="*/ 4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32">
                  <a:moveTo>
                    <a:pt x="54" y="18"/>
                  </a:moveTo>
                  <a:lnTo>
                    <a:pt x="6" y="18"/>
                  </a:lnTo>
                  <a:lnTo>
                    <a:pt x="6" y="6"/>
                  </a:lnTo>
                  <a:lnTo>
                    <a:pt x="54" y="6"/>
                  </a:lnTo>
                  <a:lnTo>
                    <a:pt x="54" y="18"/>
                  </a:lnTo>
                  <a:close/>
                  <a:moveTo>
                    <a:pt x="60" y="36"/>
                  </a:moveTo>
                  <a:lnTo>
                    <a:pt x="0" y="36"/>
                  </a:lnTo>
                  <a:lnTo>
                    <a:pt x="0" y="24"/>
                  </a:lnTo>
                  <a:lnTo>
                    <a:pt x="60" y="24"/>
                  </a:lnTo>
                  <a:lnTo>
                    <a:pt x="60" y="36"/>
                  </a:lnTo>
                  <a:close/>
                  <a:moveTo>
                    <a:pt x="54" y="54"/>
                  </a:moveTo>
                  <a:lnTo>
                    <a:pt x="6" y="54"/>
                  </a:lnTo>
                  <a:lnTo>
                    <a:pt x="6" y="48"/>
                  </a:lnTo>
                  <a:lnTo>
                    <a:pt x="54" y="48"/>
                  </a:lnTo>
                  <a:lnTo>
                    <a:pt x="54" y="54"/>
                  </a:lnTo>
                  <a:close/>
                  <a:moveTo>
                    <a:pt x="54" y="72"/>
                  </a:moveTo>
                  <a:lnTo>
                    <a:pt x="6" y="72"/>
                  </a:lnTo>
                  <a:lnTo>
                    <a:pt x="6" y="66"/>
                  </a:lnTo>
                  <a:lnTo>
                    <a:pt x="54" y="66"/>
                  </a:lnTo>
                  <a:lnTo>
                    <a:pt x="54" y="72"/>
                  </a:lnTo>
                  <a:close/>
                  <a:moveTo>
                    <a:pt x="54" y="126"/>
                  </a:moveTo>
                  <a:lnTo>
                    <a:pt x="24" y="126"/>
                  </a:lnTo>
                  <a:lnTo>
                    <a:pt x="24" y="132"/>
                  </a:lnTo>
                  <a:lnTo>
                    <a:pt x="6" y="132"/>
                  </a:lnTo>
                  <a:lnTo>
                    <a:pt x="6" y="84"/>
                  </a:lnTo>
                  <a:lnTo>
                    <a:pt x="54" y="84"/>
                  </a:lnTo>
                  <a:lnTo>
                    <a:pt x="54" y="126"/>
                  </a:lnTo>
                  <a:close/>
                  <a:moveTo>
                    <a:pt x="36" y="114"/>
                  </a:moveTo>
                  <a:lnTo>
                    <a:pt x="36" y="90"/>
                  </a:lnTo>
                  <a:lnTo>
                    <a:pt x="24" y="90"/>
                  </a:lnTo>
                  <a:lnTo>
                    <a:pt x="24" y="114"/>
                  </a:lnTo>
                  <a:lnTo>
                    <a:pt x="36" y="114"/>
                  </a:lnTo>
                  <a:close/>
                  <a:moveTo>
                    <a:pt x="132" y="48"/>
                  </a:moveTo>
                  <a:lnTo>
                    <a:pt x="132" y="54"/>
                  </a:lnTo>
                  <a:lnTo>
                    <a:pt x="108" y="54"/>
                  </a:lnTo>
                  <a:lnTo>
                    <a:pt x="108" y="132"/>
                  </a:lnTo>
                  <a:lnTo>
                    <a:pt x="84" y="132"/>
                  </a:lnTo>
                  <a:lnTo>
                    <a:pt x="84" y="54"/>
                  </a:lnTo>
                  <a:lnTo>
                    <a:pt x="60" y="54"/>
                  </a:lnTo>
                  <a:lnTo>
                    <a:pt x="60" y="48"/>
                  </a:lnTo>
                  <a:lnTo>
                    <a:pt x="84" y="48"/>
                  </a:lnTo>
                  <a:lnTo>
                    <a:pt x="84" y="0"/>
                  </a:lnTo>
                  <a:lnTo>
                    <a:pt x="108" y="0"/>
                  </a:lnTo>
                  <a:lnTo>
                    <a:pt x="108" y="48"/>
                  </a:lnTo>
                  <a:lnTo>
                    <a:pt x="132"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24"/>
            <p:cNvSpPr>
              <a:spLocks noEditPoints="1"/>
            </p:cNvSpPr>
            <p:nvPr/>
          </p:nvSpPr>
          <p:spPr bwMode="auto">
            <a:xfrm>
              <a:off x="3364" y="3163"/>
              <a:ext cx="126" cy="126"/>
            </a:xfrm>
            <a:custGeom>
              <a:avLst/>
              <a:gdLst>
                <a:gd name="T0" fmla="*/ 126 w 126"/>
                <a:gd name="T1" fmla="*/ 114 h 126"/>
                <a:gd name="T2" fmla="*/ 120 w 126"/>
                <a:gd name="T3" fmla="*/ 114 h 126"/>
                <a:gd name="T4" fmla="*/ 120 w 126"/>
                <a:gd name="T5" fmla="*/ 114 h 126"/>
                <a:gd name="T6" fmla="*/ 120 w 126"/>
                <a:gd name="T7" fmla="*/ 114 h 126"/>
                <a:gd name="T8" fmla="*/ 120 w 126"/>
                <a:gd name="T9" fmla="*/ 120 h 126"/>
                <a:gd name="T10" fmla="*/ 120 w 126"/>
                <a:gd name="T11" fmla="*/ 120 h 126"/>
                <a:gd name="T12" fmla="*/ 114 w 126"/>
                <a:gd name="T13" fmla="*/ 120 h 126"/>
                <a:gd name="T14" fmla="*/ 108 w 126"/>
                <a:gd name="T15" fmla="*/ 120 h 126"/>
                <a:gd name="T16" fmla="*/ 90 w 126"/>
                <a:gd name="T17" fmla="*/ 108 h 126"/>
                <a:gd name="T18" fmla="*/ 102 w 126"/>
                <a:gd name="T19" fmla="*/ 108 h 126"/>
                <a:gd name="T20" fmla="*/ 102 w 126"/>
                <a:gd name="T21" fmla="*/ 108 h 126"/>
                <a:gd name="T22" fmla="*/ 102 w 126"/>
                <a:gd name="T23" fmla="*/ 108 h 126"/>
                <a:gd name="T24" fmla="*/ 102 w 126"/>
                <a:gd name="T25" fmla="*/ 108 h 126"/>
                <a:gd name="T26" fmla="*/ 102 w 126"/>
                <a:gd name="T27" fmla="*/ 108 h 126"/>
                <a:gd name="T28" fmla="*/ 102 w 126"/>
                <a:gd name="T29" fmla="*/ 102 h 126"/>
                <a:gd name="T30" fmla="*/ 108 w 126"/>
                <a:gd name="T31" fmla="*/ 102 h 126"/>
                <a:gd name="T32" fmla="*/ 108 w 126"/>
                <a:gd name="T33" fmla="*/ 102 h 126"/>
                <a:gd name="T34" fmla="*/ 66 w 126"/>
                <a:gd name="T35" fmla="*/ 0 h 126"/>
                <a:gd name="T36" fmla="*/ 84 w 126"/>
                <a:gd name="T37" fmla="*/ 18 h 126"/>
                <a:gd name="T38" fmla="*/ 84 w 126"/>
                <a:gd name="T39" fmla="*/ 6 h 126"/>
                <a:gd name="T40" fmla="*/ 84 w 126"/>
                <a:gd name="T41" fmla="*/ 24 h 126"/>
                <a:gd name="T42" fmla="*/ 108 w 126"/>
                <a:gd name="T43" fmla="*/ 24 h 126"/>
                <a:gd name="T44" fmla="*/ 18 w 126"/>
                <a:gd name="T45" fmla="*/ 126 h 126"/>
                <a:gd name="T46" fmla="*/ 54 w 126"/>
                <a:gd name="T47" fmla="*/ 0 h 126"/>
                <a:gd name="T48" fmla="*/ 36 w 126"/>
                <a:gd name="T49" fmla="*/ 6 h 126"/>
                <a:gd name="T50" fmla="*/ 36 w 126"/>
                <a:gd name="T51" fmla="*/ 18 h 126"/>
                <a:gd name="T52" fmla="*/ 18 w 126"/>
                <a:gd name="T53" fmla="*/ 24 h 126"/>
                <a:gd name="T54" fmla="*/ 54 w 126"/>
                <a:gd name="T55" fmla="*/ 78 h 126"/>
                <a:gd name="T56" fmla="*/ 54 w 126"/>
                <a:gd name="T57" fmla="*/ 66 h 126"/>
                <a:gd name="T58" fmla="*/ 102 w 126"/>
                <a:gd name="T59" fmla="*/ 78 h 126"/>
                <a:gd name="T60" fmla="*/ 84 w 126"/>
                <a:gd name="T61" fmla="*/ 120 h 126"/>
                <a:gd name="T62" fmla="*/ 54 w 126"/>
                <a:gd name="T63" fmla="*/ 90 h 126"/>
                <a:gd name="T64" fmla="*/ 54 w 126"/>
                <a:gd name="T65" fmla="*/ 96 h 126"/>
                <a:gd name="T66" fmla="*/ 48 w 126"/>
                <a:gd name="T67" fmla="*/ 102 h 126"/>
                <a:gd name="T68" fmla="*/ 42 w 126"/>
                <a:gd name="T69" fmla="*/ 108 h 126"/>
                <a:gd name="T70" fmla="*/ 42 w 126"/>
                <a:gd name="T71" fmla="*/ 114 h 126"/>
                <a:gd name="T72" fmla="*/ 30 w 126"/>
                <a:gd name="T73" fmla="*/ 120 h 126"/>
                <a:gd name="T74" fmla="*/ 24 w 126"/>
                <a:gd name="T75" fmla="*/ 114 h 126"/>
                <a:gd name="T76" fmla="*/ 30 w 126"/>
                <a:gd name="T77" fmla="*/ 108 h 126"/>
                <a:gd name="T78" fmla="*/ 30 w 126"/>
                <a:gd name="T79" fmla="*/ 102 h 126"/>
                <a:gd name="T80" fmla="*/ 36 w 126"/>
                <a:gd name="T81" fmla="*/ 96 h 126"/>
                <a:gd name="T82" fmla="*/ 36 w 126"/>
                <a:gd name="T83" fmla="*/ 90 h 126"/>
                <a:gd name="T84" fmla="*/ 24 w 126"/>
                <a:gd name="T85" fmla="*/ 90 h 126"/>
                <a:gd name="T86" fmla="*/ 36 w 126"/>
                <a:gd name="T87" fmla="*/ 66 h 126"/>
                <a:gd name="T88" fmla="*/ 96 w 126"/>
                <a:gd name="T89" fmla="*/ 54 h 126"/>
                <a:gd name="T90" fmla="*/ 84 w 126"/>
                <a:gd name="T91" fmla="*/ 7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6" h="126">
                  <a:moveTo>
                    <a:pt x="126" y="108"/>
                  </a:moveTo>
                  <a:lnTo>
                    <a:pt x="126" y="108"/>
                  </a:lnTo>
                  <a:lnTo>
                    <a:pt x="126" y="114"/>
                  </a:lnTo>
                  <a:lnTo>
                    <a:pt x="126" y="114"/>
                  </a:lnTo>
                  <a:lnTo>
                    <a:pt x="126" y="114"/>
                  </a:lnTo>
                  <a:lnTo>
                    <a:pt x="120" y="114"/>
                  </a:lnTo>
                  <a:lnTo>
                    <a:pt x="120" y="114"/>
                  </a:lnTo>
                  <a:lnTo>
                    <a:pt x="120" y="114"/>
                  </a:lnTo>
                  <a:lnTo>
                    <a:pt x="120" y="114"/>
                  </a:lnTo>
                  <a:lnTo>
                    <a:pt x="120" y="114"/>
                  </a:lnTo>
                  <a:lnTo>
                    <a:pt x="120" y="114"/>
                  </a:lnTo>
                  <a:lnTo>
                    <a:pt x="120" y="114"/>
                  </a:lnTo>
                  <a:lnTo>
                    <a:pt x="120" y="120"/>
                  </a:lnTo>
                  <a:lnTo>
                    <a:pt x="120" y="120"/>
                  </a:lnTo>
                  <a:lnTo>
                    <a:pt x="120" y="120"/>
                  </a:lnTo>
                  <a:lnTo>
                    <a:pt x="120" y="120"/>
                  </a:lnTo>
                  <a:lnTo>
                    <a:pt x="120" y="120"/>
                  </a:lnTo>
                  <a:lnTo>
                    <a:pt x="120" y="120"/>
                  </a:lnTo>
                  <a:lnTo>
                    <a:pt x="114" y="120"/>
                  </a:lnTo>
                  <a:lnTo>
                    <a:pt x="114" y="120"/>
                  </a:lnTo>
                  <a:lnTo>
                    <a:pt x="114" y="120"/>
                  </a:lnTo>
                  <a:lnTo>
                    <a:pt x="114" y="120"/>
                  </a:lnTo>
                  <a:lnTo>
                    <a:pt x="108" y="120"/>
                  </a:lnTo>
                  <a:lnTo>
                    <a:pt x="108" y="120"/>
                  </a:lnTo>
                  <a:lnTo>
                    <a:pt x="108" y="120"/>
                  </a:lnTo>
                  <a:lnTo>
                    <a:pt x="90" y="120"/>
                  </a:lnTo>
                  <a:lnTo>
                    <a:pt x="90" y="108"/>
                  </a:lnTo>
                  <a:lnTo>
                    <a:pt x="102" y="108"/>
                  </a:lnTo>
                  <a:lnTo>
                    <a:pt x="102" y="108"/>
                  </a:lnTo>
                  <a:lnTo>
                    <a:pt x="102" y="108"/>
                  </a:lnTo>
                  <a:lnTo>
                    <a:pt x="102" y="108"/>
                  </a:lnTo>
                  <a:lnTo>
                    <a:pt x="102" y="108"/>
                  </a:lnTo>
                  <a:lnTo>
                    <a:pt x="102" y="108"/>
                  </a:lnTo>
                  <a:lnTo>
                    <a:pt x="102" y="108"/>
                  </a:lnTo>
                  <a:lnTo>
                    <a:pt x="102" y="108"/>
                  </a:lnTo>
                  <a:lnTo>
                    <a:pt x="102" y="108"/>
                  </a:lnTo>
                  <a:lnTo>
                    <a:pt x="102" y="108"/>
                  </a:lnTo>
                  <a:lnTo>
                    <a:pt x="102" y="108"/>
                  </a:lnTo>
                  <a:lnTo>
                    <a:pt x="102" y="108"/>
                  </a:lnTo>
                  <a:lnTo>
                    <a:pt x="102" y="108"/>
                  </a:lnTo>
                  <a:lnTo>
                    <a:pt x="102" y="108"/>
                  </a:lnTo>
                  <a:lnTo>
                    <a:pt x="102" y="108"/>
                  </a:lnTo>
                  <a:lnTo>
                    <a:pt x="102" y="108"/>
                  </a:lnTo>
                  <a:lnTo>
                    <a:pt x="102" y="102"/>
                  </a:lnTo>
                  <a:lnTo>
                    <a:pt x="102" y="102"/>
                  </a:lnTo>
                  <a:lnTo>
                    <a:pt x="108" y="102"/>
                  </a:lnTo>
                  <a:lnTo>
                    <a:pt x="108" y="102"/>
                  </a:lnTo>
                  <a:lnTo>
                    <a:pt x="108" y="102"/>
                  </a:lnTo>
                  <a:lnTo>
                    <a:pt x="108" y="102"/>
                  </a:lnTo>
                  <a:lnTo>
                    <a:pt x="108" y="102"/>
                  </a:lnTo>
                  <a:lnTo>
                    <a:pt x="108" y="102"/>
                  </a:lnTo>
                  <a:lnTo>
                    <a:pt x="108" y="48"/>
                  </a:lnTo>
                  <a:lnTo>
                    <a:pt x="66" y="48"/>
                  </a:lnTo>
                  <a:lnTo>
                    <a:pt x="66" y="0"/>
                  </a:lnTo>
                  <a:lnTo>
                    <a:pt x="126" y="0"/>
                  </a:lnTo>
                  <a:lnTo>
                    <a:pt x="126" y="108"/>
                  </a:lnTo>
                  <a:close/>
                  <a:moveTo>
                    <a:pt x="84" y="18"/>
                  </a:moveTo>
                  <a:lnTo>
                    <a:pt x="108" y="18"/>
                  </a:lnTo>
                  <a:lnTo>
                    <a:pt x="108" y="6"/>
                  </a:lnTo>
                  <a:lnTo>
                    <a:pt x="84" y="6"/>
                  </a:lnTo>
                  <a:lnTo>
                    <a:pt x="84" y="18"/>
                  </a:lnTo>
                  <a:close/>
                  <a:moveTo>
                    <a:pt x="108" y="24"/>
                  </a:moveTo>
                  <a:lnTo>
                    <a:pt x="84" y="24"/>
                  </a:lnTo>
                  <a:lnTo>
                    <a:pt x="84" y="36"/>
                  </a:lnTo>
                  <a:lnTo>
                    <a:pt x="108" y="36"/>
                  </a:lnTo>
                  <a:lnTo>
                    <a:pt x="108" y="24"/>
                  </a:lnTo>
                  <a:close/>
                  <a:moveTo>
                    <a:pt x="54" y="48"/>
                  </a:moveTo>
                  <a:lnTo>
                    <a:pt x="18" y="48"/>
                  </a:lnTo>
                  <a:lnTo>
                    <a:pt x="18" y="126"/>
                  </a:lnTo>
                  <a:lnTo>
                    <a:pt x="0" y="126"/>
                  </a:lnTo>
                  <a:lnTo>
                    <a:pt x="0" y="0"/>
                  </a:lnTo>
                  <a:lnTo>
                    <a:pt x="54" y="0"/>
                  </a:lnTo>
                  <a:lnTo>
                    <a:pt x="54" y="48"/>
                  </a:lnTo>
                  <a:close/>
                  <a:moveTo>
                    <a:pt x="36" y="18"/>
                  </a:moveTo>
                  <a:lnTo>
                    <a:pt x="36" y="6"/>
                  </a:lnTo>
                  <a:lnTo>
                    <a:pt x="18" y="6"/>
                  </a:lnTo>
                  <a:lnTo>
                    <a:pt x="18" y="18"/>
                  </a:lnTo>
                  <a:lnTo>
                    <a:pt x="36" y="18"/>
                  </a:lnTo>
                  <a:close/>
                  <a:moveTo>
                    <a:pt x="36" y="36"/>
                  </a:moveTo>
                  <a:lnTo>
                    <a:pt x="36" y="24"/>
                  </a:lnTo>
                  <a:lnTo>
                    <a:pt x="18" y="24"/>
                  </a:lnTo>
                  <a:lnTo>
                    <a:pt x="18" y="36"/>
                  </a:lnTo>
                  <a:lnTo>
                    <a:pt x="36" y="36"/>
                  </a:lnTo>
                  <a:close/>
                  <a:moveTo>
                    <a:pt x="54" y="78"/>
                  </a:moveTo>
                  <a:lnTo>
                    <a:pt x="66" y="78"/>
                  </a:lnTo>
                  <a:lnTo>
                    <a:pt x="66" y="66"/>
                  </a:lnTo>
                  <a:lnTo>
                    <a:pt x="54" y="66"/>
                  </a:lnTo>
                  <a:lnTo>
                    <a:pt x="54" y="78"/>
                  </a:lnTo>
                  <a:lnTo>
                    <a:pt x="54" y="78"/>
                  </a:lnTo>
                  <a:close/>
                  <a:moveTo>
                    <a:pt x="102" y="78"/>
                  </a:moveTo>
                  <a:lnTo>
                    <a:pt x="102" y="90"/>
                  </a:lnTo>
                  <a:lnTo>
                    <a:pt x="84" y="90"/>
                  </a:lnTo>
                  <a:lnTo>
                    <a:pt x="84" y="120"/>
                  </a:lnTo>
                  <a:lnTo>
                    <a:pt x="66" y="120"/>
                  </a:lnTo>
                  <a:lnTo>
                    <a:pt x="66" y="90"/>
                  </a:lnTo>
                  <a:lnTo>
                    <a:pt x="54" y="90"/>
                  </a:lnTo>
                  <a:lnTo>
                    <a:pt x="54" y="90"/>
                  </a:lnTo>
                  <a:lnTo>
                    <a:pt x="54" y="96"/>
                  </a:lnTo>
                  <a:lnTo>
                    <a:pt x="54" y="96"/>
                  </a:lnTo>
                  <a:lnTo>
                    <a:pt x="48" y="96"/>
                  </a:lnTo>
                  <a:lnTo>
                    <a:pt x="48" y="102"/>
                  </a:lnTo>
                  <a:lnTo>
                    <a:pt x="48" y="102"/>
                  </a:lnTo>
                  <a:lnTo>
                    <a:pt x="48" y="108"/>
                  </a:lnTo>
                  <a:lnTo>
                    <a:pt x="48" y="108"/>
                  </a:lnTo>
                  <a:lnTo>
                    <a:pt x="42" y="108"/>
                  </a:lnTo>
                  <a:lnTo>
                    <a:pt x="42" y="114"/>
                  </a:lnTo>
                  <a:lnTo>
                    <a:pt x="42" y="114"/>
                  </a:lnTo>
                  <a:lnTo>
                    <a:pt x="42" y="114"/>
                  </a:lnTo>
                  <a:lnTo>
                    <a:pt x="36" y="114"/>
                  </a:lnTo>
                  <a:lnTo>
                    <a:pt x="36" y="120"/>
                  </a:lnTo>
                  <a:lnTo>
                    <a:pt x="30" y="120"/>
                  </a:lnTo>
                  <a:lnTo>
                    <a:pt x="24" y="114"/>
                  </a:lnTo>
                  <a:lnTo>
                    <a:pt x="24" y="114"/>
                  </a:lnTo>
                  <a:lnTo>
                    <a:pt x="24" y="114"/>
                  </a:lnTo>
                  <a:lnTo>
                    <a:pt x="30" y="108"/>
                  </a:lnTo>
                  <a:lnTo>
                    <a:pt x="30" y="108"/>
                  </a:lnTo>
                  <a:lnTo>
                    <a:pt x="30" y="108"/>
                  </a:lnTo>
                  <a:lnTo>
                    <a:pt x="30" y="108"/>
                  </a:lnTo>
                  <a:lnTo>
                    <a:pt x="30" y="102"/>
                  </a:lnTo>
                  <a:lnTo>
                    <a:pt x="30" y="102"/>
                  </a:lnTo>
                  <a:lnTo>
                    <a:pt x="36" y="102"/>
                  </a:lnTo>
                  <a:lnTo>
                    <a:pt x="36" y="102"/>
                  </a:lnTo>
                  <a:lnTo>
                    <a:pt x="36" y="96"/>
                  </a:lnTo>
                  <a:lnTo>
                    <a:pt x="36" y="96"/>
                  </a:lnTo>
                  <a:lnTo>
                    <a:pt x="36" y="96"/>
                  </a:lnTo>
                  <a:lnTo>
                    <a:pt x="36" y="90"/>
                  </a:lnTo>
                  <a:lnTo>
                    <a:pt x="36" y="90"/>
                  </a:lnTo>
                  <a:lnTo>
                    <a:pt x="36" y="90"/>
                  </a:lnTo>
                  <a:lnTo>
                    <a:pt x="24" y="90"/>
                  </a:lnTo>
                  <a:lnTo>
                    <a:pt x="24" y="78"/>
                  </a:lnTo>
                  <a:lnTo>
                    <a:pt x="36" y="78"/>
                  </a:lnTo>
                  <a:lnTo>
                    <a:pt x="36" y="66"/>
                  </a:lnTo>
                  <a:lnTo>
                    <a:pt x="24" y="66"/>
                  </a:lnTo>
                  <a:lnTo>
                    <a:pt x="24" y="54"/>
                  </a:lnTo>
                  <a:lnTo>
                    <a:pt x="96" y="54"/>
                  </a:lnTo>
                  <a:lnTo>
                    <a:pt x="96" y="66"/>
                  </a:lnTo>
                  <a:lnTo>
                    <a:pt x="84" y="66"/>
                  </a:lnTo>
                  <a:lnTo>
                    <a:pt x="84" y="78"/>
                  </a:lnTo>
                  <a:lnTo>
                    <a:pt x="102"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25"/>
            <p:cNvSpPr>
              <a:spLocks noEditPoints="1"/>
            </p:cNvSpPr>
            <p:nvPr/>
          </p:nvSpPr>
          <p:spPr bwMode="auto">
            <a:xfrm>
              <a:off x="3502" y="3157"/>
              <a:ext cx="138" cy="132"/>
            </a:xfrm>
            <a:custGeom>
              <a:avLst/>
              <a:gdLst>
                <a:gd name="T0" fmla="*/ 90 w 138"/>
                <a:gd name="T1" fmla="*/ 36 h 132"/>
                <a:gd name="T2" fmla="*/ 72 w 138"/>
                <a:gd name="T3" fmla="*/ 24 h 132"/>
                <a:gd name="T4" fmla="*/ 60 w 138"/>
                <a:gd name="T5" fmla="*/ 30 h 132"/>
                <a:gd name="T6" fmla="*/ 42 w 138"/>
                <a:gd name="T7" fmla="*/ 48 h 132"/>
                <a:gd name="T8" fmla="*/ 78 w 138"/>
                <a:gd name="T9" fmla="*/ 78 h 132"/>
                <a:gd name="T10" fmla="*/ 132 w 138"/>
                <a:gd name="T11" fmla="*/ 78 h 132"/>
                <a:gd name="T12" fmla="*/ 96 w 138"/>
                <a:gd name="T13" fmla="*/ 108 h 132"/>
                <a:gd name="T14" fmla="*/ 96 w 138"/>
                <a:gd name="T15" fmla="*/ 108 h 132"/>
                <a:gd name="T16" fmla="*/ 96 w 138"/>
                <a:gd name="T17" fmla="*/ 108 h 132"/>
                <a:gd name="T18" fmla="*/ 96 w 138"/>
                <a:gd name="T19" fmla="*/ 114 h 132"/>
                <a:gd name="T20" fmla="*/ 96 w 138"/>
                <a:gd name="T21" fmla="*/ 114 h 132"/>
                <a:gd name="T22" fmla="*/ 102 w 138"/>
                <a:gd name="T23" fmla="*/ 114 h 132"/>
                <a:gd name="T24" fmla="*/ 108 w 138"/>
                <a:gd name="T25" fmla="*/ 114 h 132"/>
                <a:gd name="T26" fmla="*/ 114 w 138"/>
                <a:gd name="T27" fmla="*/ 114 h 132"/>
                <a:gd name="T28" fmla="*/ 114 w 138"/>
                <a:gd name="T29" fmla="*/ 108 h 132"/>
                <a:gd name="T30" fmla="*/ 114 w 138"/>
                <a:gd name="T31" fmla="*/ 108 h 132"/>
                <a:gd name="T32" fmla="*/ 114 w 138"/>
                <a:gd name="T33" fmla="*/ 102 h 132"/>
                <a:gd name="T34" fmla="*/ 126 w 138"/>
                <a:gd name="T35" fmla="*/ 96 h 132"/>
                <a:gd name="T36" fmla="*/ 126 w 138"/>
                <a:gd name="T37" fmla="*/ 114 h 132"/>
                <a:gd name="T38" fmla="*/ 126 w 138"/>
                <a:gd name="T39" fmla="*/ 120 h 132"/>
                <a:gd name="T40" fmla="*/ 120 w 138"/>
                <a:gd name="T41" fmla="*/ 126 h 132"/>
                <a:gd name="T42" fmla="*/ 114 w 138"/>
                <a:gd name="T43" fmla="*/ 126 h 132"/>
                <a:gd name="T44" fmla="*/ 102 w 138"/>
                <a:gd name="T45" fmla="*/ 126 h 132"/>
                <a:gd name="T46" fmla="*/ 90 w 138"/>
                <a:gd name="T47" fmla="*/ 126 h 132"/>
                <a:gd name="T48" fmla="*/ 84 w 138"/>
                <a:gd name="T49" fmla="*/ 126 h 132"/>
                <a:gd name="T50" fmla="*/ 78 w 138"/>
                <a:gd name="T51" fmla="*/ 120 h 132"/>
                <a:gd name="T52" fmla="*/ 78 w 138"/>
                <a:gd name="T53" fmla="*/ 120 h 132"/>
                <a:gd name="T54" fmla="*/ 78 w 138"/>
                <a:gd name="T55" fmla="*/ 114 h 132"/>
                <a:gd name="T56" fmla="*/ 54 w 138"/>
                <a:gd name="T57" fmla="*/ 90 h 132"/>
                <a:gd name="T58" fmla="*/ 48 w 138"/>
                <a:gd name="T59" fmla="*/ 108 h 132"/>
                <a:gd name="T60" fmla="*/ 36 w 138"/>
                <a:gd name="T61" fmla="*/ 114 h 132"/>
                <a:gd name="T62" fmla="*/ 24 w 138"/>
                <a:gd name="T63" fmla="*/ 126 h 132"/>
                <a:gd name="T64" fmla="*/ 6 w 138"/>
                <a:gd name="T65" fmla="*/ 120 h 132"/>
                <a:gd name="T66" fmla="*/ 12 w 138"/>
                <a:gd name="T67" fmla="*/ 114 h 132"/>
                <a:gd name="T68" fmla="*/ 24 w 138"/>
                <a:gd name="T69" fmla="*/ 108 h 132"/>
                <a:gd name="T70" fmla="*/ 30 w 138"/>
                <a:gd name="T71" fmla="*/ 102 h 132"/>
                <a:gd name="T72" fmla="*/ 36 w 138"/>
                <a:gd name="T73" fmla="*/ 90 h 132"/>
                <a:gd name="T74" fmla="*/ 6 w 138"/>
                <a:gd name="T75" fmla="*/ 90 h 132"/>
                <a:gd name="T76" fmla="*/ 30 w 138"/>
                <a:gd name="T77" fmla="*/ 60 h 132"/>
                <a:gd name="T78" fmla="*/ 12 w 138"/>
                <a:gd name="T79" fmla="*/ 60 h 132"/>
                <a:gd name="T80" fmla="*/ 6 w 138"/>
                <a:gd name="T81" fmla="*/ 54 h 132"/>
                <a:gd name="T82" fmla="*/ 18 w 138"/>
                <a:gd name="T83" fmla="*/ 48 h 132"/>
                <a:gd name="T84" fmla="*/ 12 w 138"/>
                <a:gd name="T85" fmla="*/ 30 h 132"/>
                <a:gd name="T86" fmla="*/ 18 w 138"/>
                <a:gd name="T87" fmla="*/ 18 h 132"/>
                <a:gd name="T88" fmla="*/ 36 w 138"/>
                <a:gd name="T89" fmla="*/ 30 h 132"/>
                <a:gd name="T90" fmla="*/ 48 w 138"/>
                <a:gd name="T91" fmla="*/ 18 h 132"/>
                <a:gd name="T92" fmla="*/ 72 w 138"/>
                <a:gd name="T93" fmla="*/ 6 h 132"/>
                <a:gd name="T94" fmla="*/ 78 w 138"/>
                <a:gd name="T95" fmla="*/ 12 h 132"/>
                <a:gd name="T96" fmla="*/ 96 w 138"/>
                <a:gd name="T97" fmla="*/ 12 h 132"/>
                <a:gd name="T98" fmla="*/ 114 w 138"/>
                <a:gd name="T99" fmla="*/ 12 h 132"/>
                <a:gd name="T100" fmla="*/ 108 w 138"/>
                <a:gd name="T101" fmla="*/ 30 h 132"/>
                <a:gd name="T102" fmla="*/ 120 w 138"/>
                <a:gd name="T103" fmla="*/ 18 h 132"/>
                <a:gd name="T104" fmla="*/ 126 w 138"/>
                <a:gd name="T105" fmla="*/ 30 h 132"/>
                <a:gd name="T106" fmla="*/ 126 w 138"/>
                <a:gd name="T107" fmla="*/ 42 h 132"/>
                <a:gd name="T108" fmla="*/ 120 w 138"/>
                <a:gd name="T109" fmla="*/ 60 h 132"/>
                <a:gd name="T110" fmla="*/ 102 w 138"/>
                <a:gd name="T111" fmla="*/ 6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 h="132">
                  <a:moveTo>
                    <a:pt x="102" y="48"/>
                  </a:moveTo>
                  <a:lnTo>
                    <a:pt x="96" y="48"/>
                  </a:lnTo>
                  <a:lnTo>
                    <a:pt x="90" y="42"/>
                  </a:lnTo>
                  <a:lnTo>
                    <a:pt x="90" y="36"/>
                  </a:lnTo>
                  <a:lnTo>
                    <a:pt x="84" y="36"/>
                  </a:lnTo>
                  <a:lnTo>
                    <a:pt x="78" y="30"/>
                  </a:lnTo>
                  <a:lnTo>
                    <a:pt x="78" y="24"/>
                  </a:lnTo>
                  <a:lnTo>
                    <a:pt x="72" y="24"/>
                  </a:lnTo>
                  <a:lnTo>
                    <a:pt x="72" y="18"/>
                  </a:lnTo>
                  <a:lnTo>
                    <a:pt x="66" y="24"/>
                  </a:lnTo>
                  <a:lnTo>
                    <a:pt x="60" y="30"/>
                  </a:lnTo>
                  <a:lnTo>
                    <a:pt x="60" y="30"/>
                  </a:lnTo>
                  <a:lnTo>
                    <a:pt x="54" y="36"/>
                  </a:lnTo>
                  <a:lnTo>
                    <a:pt x="48" y="42"/>
                  </a:lnTo>
                  <a:lnTo>
                    <a:pt x="48" y="42"/>
                  </a:lnTo>
                  <a:lnTo>
                    <a:pt x="42" y="48"/>
                  </a:lnTo>
                  <a:lnTo>
                    <a:pt x="36" y="48"/>
                  </a:lnTo>
                  <a:lnTo>
                    <a:pt x="102" y="48"/>
                  </a:lnTo>
                  <a:close/>
                  <a:moveTo>
                    <a:pt x="54" y="78"/>
                  </a:moveTo>
                  <a:lnTo>
                    <a:pt x="78" y="78"/>
                  </a:lnTo>
                  <a:lnTo>
                    <a:pt x="78" y="60"/>
                  </a:lnTo>
                  <a:lnTo>
                    <a:pt x="54" y="60"/>
                  </a:lnTo>
                  <a:lnTo>
                    <a:pt x="54" y="78"/>
                  </a:lnTo>
                  <a:close/>
                  <a:moveTo>
                    <a:pt x="132" y="78"/>
                  </a:moveTo>
                  <a:lnTo>
                    <a:pt x="132" y="90"/>
                  </a:lnTo>
                  <a:lnTo>
                    <a:pt x="96" y="90"/>
                  </a:lnTo>
                  <a:lnTo>
                    <a:pt x="96" y="108"/>
                  </a:lnTo>
                  <a:lnTo>
                    <a:pt x="96" y="108"/>
                  </a:lnTo>
                  <a:lnTo>
                    <a:pt x="96" y="108"/>
                  </a:lnTo>
                  <a:lnTo>
                    <a:pt x="96" y="108"/>
                  </a:lnTo>
                  <a:lnTo>
                    <a:pt x="96" y="108"/>
                  </a:lnTo>
                  <a:lnTo>
                    <a:pt x="96" y="108"/>
                  </a:lnTo>
                  <a:lnTo>
                    <a:pt x="96" y="108"/>
                  </a:lnTo>
                  <a:lnTo>
                    <a:pt x="96" y="108"/>
                  </a:lnTo>
                  <a:lnTo>
                    <a:pt x="96" y="108"/>
                  </a:lnTo>
                  <a:lnTo>
                    <a:pt x="96" y="108"/>
                  </a:lnTo>
                  <a:lnTo>
                    <a:pt x="96" y="108"/>
                  </a:lnTo>
                  <a:lnTo>
                    <a:pt x="96" y="108"/>
                  </a:lnTo>
                  <a:lnTo>
                    <a:pt x="96" y="114"/>
                  </a:lnTo>
                  <a:lnTo>
                    <a:pt x="96" y="114"/>
                  </a:lnTo>
                  <a:lnTo>
                    <a:pt x="96" y="114"/>
                  </a:lnTo>
                  <a:lnTo>
                    <a:pt x="96" y="114"/>
                  </a:lnTo>
                  <a:lnTo>
                    <a:pt x="96" y="114"/>
                  </a:lnTo>
                  <a:lnTo>
                    <a:pt x="96" y="114"/>
                  </a:lnTo>
                  <a:lnTo>
                    <a:pt x="102" y="114"/>
                  </a:lnTo>
                  <a:lnTo>
                    <a:pt x="102" y="114"/>
                  </a:lnTo>
                  <a:lnTo>
                    <a:pt x="102" y="114"/>
                  </a:lnTo>
                  <a:lnTo>
                    <a:pt x="102" y="114"/>
                  </a:lnTo>
                  <a:lnTo>
                    <a:pt x="108" y="114"/>
                  </a:lnTo>
                  <a:lnTo>
                    <a:pt x="108" y="114"/>
                  </a:lnTo>
                  <a:lnTo>
                    <a:pt x="108" y="114"/>
                  </a:lnTo>
                  <a:lnTo>
                    <a:pt x="108" y="114"/>
                  </a:lnTo>
                  <a:lnTo>
                    <a:pt x="108" y="114"/>
                  </a:lnTo>
                  <a:lnTo>
                    <a:pt x="108" y="114"/>
                  </a:lnTo>
                  <a:lnTo>
                    <a:pt x="108" y="114"/>
                  </a:lnTo>
                  <a:lnTo>
                    <a:pt x="114" y="114"/>
                  </a:lnTo>
                  <a:lnTo>
                    <a:pt x="114" y="108"/>
                  </a:lnTo>
                  <a:lnTo>
                    <a:pt x="114" y="108"/>
                  </a:lnTo>
                  <a:lnTo>
                    <a:pt x="114" y="108"/>
                  </a:lnTo>
                  <a:lnTo>
                    <a:pt x="114" y="108"/>
                  </a:lnTo>
                  <a:lnTo>
                    <a:pt x="114" y="108"/>
                  </a:lnTo>
                  <a:lnTo>
                    <a:pt x="114" y="108"/>
                  </a:lnTo>
                  <a:lnTo>
                    <a:pt x="114" y="108"/>
                  </a:lnTo>
                  <a:lnTo>
                    <a:pt x="114" y="108"/>
                  </a:lnTo>
                  <a:lnTo>
                    <a:pt x="114" y="108"/>
                  </a:lnTo>
                  <a:lnTo>
                    <a:pt x="114" y="108"/>
                  </a:lnTo>
                  <a:lnTo>
                    <a:pt x="114" y="108"/>
                  </a:lnTo>
                  <a:lnTo>
                    <a:pt x="114" y="102"/>
                  </a:lnTo>
                  <a:lnTo>
                    <a:pt x="114" y="102"/>
                  </a:lnTo>
                  <a:lnTo>
                    <a:pt x="114" y="96"/>
                  </a:lnTo>
                  <a:lnTo>
                    <a:pt x="114" y="96"/>
                  </a:lnTo>
                  <a:lnTo>
                    <a:pt x="126" y="96"/>
                  </a:lnTo>
                  <a:lnTo>
                    <a:pt x="126" y="114"/>
                  </a:lnTo>
                  <a:lnTo>
                    <a:pt x="126" y="114"/>
                  </a:lnTo>
                  <a:lnTo>
                    <a:pt x="126" y="114"/>
                  </a:lnTo>
                  <a:lnTo>
                    <a:pt x="126" y="114"/>
                  </a:lnTo>
                  <a:lnTo>
                    <a:pt x="126" y="120"/>
                  </a:lnTo>
                  <a:lnTo>
                    <a:pt x="126" y="120"/>
                  </a:lnTo>
                  <a:lnTo>
                    <a:pt x="126" y="120"/>
                  </a:lnTo>
                  <a:lnTo>
                    <a:pt x="126" y="120"/>
                  </a:lnTo>
                  <a:lnTo>
                    <a:pt x="126" y="120"/>
                  </a:lnTo>
                  <a:lnTo>
                    <a:pt x="126" y="126"/>
                  </a:lnTo>
                  <a:lnTo>
                    <a:pt x="126" y="126"/>
                  </a:lnTo>
                  <a:lnTo>
                    <a:pt x="120" y="126"/>
                  </a:lnTo>
                  <a:lnTo>
                    <a:pt x="120" y="126"/>
                  </a:lnTo>
                  <a:lnTo>
                    <a:pt x="120" y="126"/>
                  </a:lnTo>
                  <a:lnTo>
                    <a:pt x="120" y="126"/>
                  </a:lnTo>
                  <a:lnTo>
                    <a:pt x="114" y="126"/>
                  </a:lnTo>
                  <a:lnTo>
                    <a:pt x="114" y="126"/>
                  </a:lnTo>
                  <a:lnTo>
                    <a:pt x="108" y="126"/>
                  </a:lnTo>
                  <a:lnTo>
                    <a:pt x="108" y="126"/>
                  </a:lnTo>
                  <a:lnTo>
                    <a:pt x="102" y="126"/>
                  </a:lnTo>
                  <a:lnTo>
                    <a:pt x="102" y="126"/>
                  </a:lnTo>
                  <a:lnTo>
                    <a:pt x="96" y="126"/>
                  </a:lnTo>
                  <a:lnTo>
                    <a:pt x="96" y="126"/>
                  </a:lnTo>
                  <a:lnTo>
                    <a:pt x="90" y="126"/>
                  </a:lnTo>
                  <a:lnTo>
                    <a:pt x="90" y="126"/>
                  </a:lnTo>
                  <a:lnTo>
                    <a:pt x="84" y="126"/>
                  </a:lnTo>
                  <a:lnTo>
                    <a:pt x="84" y="126"/>
                  </a:lnTo>
                  <a:lnTo>
                    <a:pt x="84" y="126"/>
                  </a:lnTo>
                  <a:lnTo>
                    <a:pt x="84" y="126"/>
                  </a:lnTo>
                  <a:lnTo>
                    <a:pt x="84" y="126"/>
                  </a:lnTo>
                  <a:lnTo>
                    <a:pt x="78" y="126"/>
                  </a:lnTo>
                  <a:lnTo>
                    <a:pt x="78" y="120"/>
                  </a:lnTo>
                  <a:lnTo>
                    <a:pt x="78" y="120"/>
                  </a:lnTo>
                  <a:lnTo>
                    <a:pt x="78" y="120"/>
                  </a:lnTo>
                  <a:lnTo>
                    <a:pt x="78" y="120"/>
                  </a:lnTo>
                  <a:lnTo>
                    <a:pt x="78" y="120"/>
                  </a:lnTo>
                  <a:lnTo>
                    <a:pt x="78" y="120"/>
                  </a:lnTo>
                  <a:lnTo>
                    <a:pt x="78" y="114"/>
                  </a:lnTo>
                  <a:lnTo>
                    <a:pt x="78" y="114"/>
                  </a:lnTo>
                  <a:lnTo>
                    <a:pt x="78" y="114"/>
                  </a:lnTo>
                  <a:lnTo>
                    <a:pt x="78" y="114"/>
                  </a:lnTo>
                  <a:lnTo>
                    <a:pt x="78" y="90"/>
                  </a:lnTo>
                  <a:lnTo>
                    <a:pt x="54" y="90"/>
                  </a:lnTo>
                  <a:lnTo>
                    <a:pt x="54" y="90"/>
                  </a:lnTo>
                  <a:lnTo>
                    <a:pt x="54" y="96"/>
                  </a:lnTo>
                  <a:lnTo>
                    <a:pt x="54" y="96"/>
                  </a:lnTo>
                  <a:lnTo>
                    <a:pt x="54" y="102"/>
                  </a:lnTo>
                  <a:lnTo>
                    <a:pt x="48" y="108"/>
                  </a:lnTo>
                  <a:lnTo>
                    <a:pt x="48" y="108"/>
                  </a:lnTo>
                  <a:lnTo>
                    <a:pt x="48" y="114"/>
                  </a:lnTo>
                  <a:lnTo>
                    <a:pt x="42" y="114"/>
                  </a:lnTo>
                  <a:lnTo>
                    <a:pt x="36" y="114"/>
                  </a:lnTo>
                  <a:lnTo>
                    <a:pt x="36" y="120"/>
                  </a:lnTo>
                  <a:lnTo>
                    <a:pt x="30" y="120"/>
                  </a:lnTo>
                  <a:lnTo>
                    <a:pt x="30" y="126"/>
                  </a:lnTo>
                  <a:lnTo>
                    <a:pt x="24" y="126"/>
                  </a:lnTo>
                  <a:lnTo>
                    <a:pt x="18" y="126"/>
                  </a:lnTo>
                  <a:lnTo>
                    <a:pt x="6" y="132"/>
                  </a:lnTo>
                  <a:lnTo>
                    <a:pt x="0" y="120"/>
                  </a:lnTo>
                  <a:lnTo>
                    <a:pt x="6" y="120"/>
                  </a:lnTo>
                  <a:lnTo>
                    <a:pt x="6" y="120"/>
                  </a:lnTo>
                  <a:lnTo>
                    <a:pt x="12" y="114"/>
                  </a:lnTo>
                  <a:lnTo>
                    <a:pt x="12" y="114"/>
                  </a:lnTo>
                  <a:lnTo>
                    <a:pt x="12" y="114"/>
                  </a:lnTo>
                  <a:lnTo>
                    <a:pt x="18" y="114"/>
                  </a:lnTo>
                  <a:lnTo>
                    <a:pt x="24" y="114"/>
                  </a:lnTo>
                  <a:lnTo>
                    <a:pt x="24" y="108"/>
                  </a:lnTo>
                  <a:lnTo>
                    <a:pt x="24" y="108"/>
                  </a:lnTo>
                  <a:lnTo>
                    <a:pt x="30" y="108"/>
                  </a:lnTo>
                  <a:lnTo>
                    <a:pt x="30" y="102"/>
                  </a:lnTo>
                  <a:lnTo>
                    <a:pt x="30" y="102"/>
                  </a:lnTo>
                  <a:lnTo>
                    <a:pt x="30" y="102"/>
                  </a:lnTo>
                  <a:lnTo>
                    <a:pt x="36" y="96"/>
                  </a:lnTo>
                  <a:lnTo>
                    <a:pt x="36" y="96"/>
                  </a:lnTo>
                  <a:lnTo>
                    <a:pt x="36" y="90"/>
                  </a:lnTo>
                  <a:lnTo>
                    <a:pt x="36" y="90"/>
                  </a:lnTo>
                  <a:lnTo>
                    <a:pt x="36" y="90"/>
                  </a:lnTo>
                  <a:lnTo>
                    <a:pt x="36" y="90"/>
                  </a:lnTo>
                  <a:lnTo>
                    <a:pt x="36" y="90"/>
                  </a:lnTo>
                  <a:lnTo>
                    <a:pt x="6" y="90"/>
                  </a:lnTo>
                  <a:lnTo>
                    <a:pt x="6" y="78"/>
                  </a:lnTo>
                  <a:lnTo>
                    <a:pt x="36" y="78"/>
                  </a:lnTo>
                  <a:lnTo>
                    <a:pt x="36" y="60"/>
                  </a:lnTo>
                  <a:lnTo>
                    <a:pt x="30" y="60"/>
                  </a:lnTo>
                  <a:lnTo>
                    <a:pt x="30" y="54"/>
                  </a:lnTo>
                  <a:lnTo>
                    <a:pt x="24" y="54"/>
                  </a:lnTo>
                  <a:lnTo>
                    <a:pt x="18" y="60"/>
                  </a:lnTo>
                  <a:lnTo>
                    <a:pt x="12" y="60"/>
                  </a:lnTo>
                  <a:lnTo>
                    <a:pt x="6" y="66"/>
                  </a:lnTo>
                  <a:lnTo>
                    <a:pt x="0" y="54"/>
                  </a:lnTo>
                  <a:lnTo>
                    <a:pt x="0" y="54"/>
                  </a:lnTo>
                  <a:lnTo>
                    <a:pt x="6" y="54"/>
                  </a:lnTo>
                  <a:lnTo>
                    <a:pt x="6" y="54"/>
                  </a:lnTo>
                  <a:lnTo>
                    <a:pt x="12" y="48"/>
                  </a:lnTo>
                  <a:lnTo>
                    <a:pt x="12" y="48"/>
                  </a:lnTo>
                  <a:lnTo>
                    <a:pt x="18" y="48"/>
                  </a:lnTo>
                  <a:lnTo>
                    <a:pt x="24" y="42"/>
                  </a:lnTo>
                  <a:lnTo>
                    <a:pt x="18" y="36"/>
                  </a:lnTo>
                  <a:lnTo>
                    <a:pt x="12" y="30"/>
                  </a:lnTo>
                  <a:lnTo>
                    <a:pt x="12" y="30"/>
                  </a:lnTo>
                  <a:lnTo>
                    <a:pt x="6" y="24"/>
                  </a:lnTo>
                  <a:lnTo>
                    <a:pt x="6" y="24"/>
                  </a:lnTo>
                  <a:lnTo>
                    <a:pt x="12" y="18"/>
                  </a:lnTo>
                  <a:lnTo>
                    <a:pt x="18" y="18"/>
                  </a:lnTo>
                  <a:lnTo>
                    <a:pt x="24" y="24"/>
                  </a:lnTo>
                  <a:lnTo>
                    <a:pt x="30" y="24"/>
                  </a:lnTo>
                  <a:lnTo>
                    <a:pt x="30" y="24"/>
                  </a:lnTo>
                  <a:lnTo>
                    <a:pt x="36" y="30"/>
                  </a:lnTo>
                  <a:lnTo>
                    <a:pt x="36" y="30"/>
                  </a:lnTo>
                  <a:lnTo>
                    <a:pt x="42" y="24"/>
                  </a:lnTo>
                  <a:lnTo>
                    <a:pt x="42" y="24"/>
                  </a:lnTo>
                  <a:lnTo>
                    <a:pt x="48" y="18"/>
                  </a:lnTo>
                  <a:lnTo>
                    <a:pt x="48" y="12"/>
                  </a:lnTo>
                  <a:lnTo>
                    <a:pt x="6" y="12"/>
                  </a:lnTo>
                  <a:lnTo>
                    <a:pt x="6" y="6"/>
                  </a:lnTo>
                  <a:lnTo>
                    <a:pt x="72" y="6"/>
                  </a:lnTo>
                  <a:lnTo>
                    <a:pt x="78" y="6"/>
                  </a:lnTo>
                  <a:lnTo>
                    <a:pt x="78" y="6"/>
                  </a:lnTo>
                  <a:lnTo>
                    <a:pt x="78" y="12"/>
                  </a:lnTo>
                  <a:lnTo>
                    <a:pt x="78" y="12"/>
                  </a:lnTo>
                  <a:lnTo>
                    <a:pt x="84" y="18"/>
                  </a:lnTo>
                  <a:lnTo>
                    <a:pt x="90" y="18"/>
                  </a:lnTo>
                  <a:lnTo>
                    <a:pt x="90" y="18"/>
                  </a:lnTo>
                  <a:lnTo>
                    <a:pt x="96" y="12"/>
                  </a:lnTo>
                  <a:lnTo>
                    <a:pt x="96" y="6"/>
                  </a:lnTo>
                  <a:lnTo>
                    <a:pt x="102" y="0"/>
                  </a:lnTo>
                  <a:lnTo>
                    <a:pt x="114" y="12"/>
                  </a:lnTo>
                  <a:lnTo>
                    <a:pt x="114" y="12"/>
                  </a:lnTo>
                  <a:lnTo>
                    <a:pt x="108" y="18"/>
                  </a:lnTo>
                  <a:lnTo>
                    <a:pt x="102" y="24"/>
                  </a:lnTo>
                  <a:lnTo>
                    <a:pt x="96" y="24"/>
                  </a:lnTo>
                  <a:lnTo>
                    <a:pt x="108" y="30"/>
                  </a:lnTo>
                  <a:lnTo>
                    <a:pt x="114" y="30"/>
                  </a:lnTo>
                  <a:lnTo>
                    <a:pt x="114" y="24"/>
                  </a:lnTo>
                  <a:lnTo>
                    <a:pt x="120" y="18"/>
                  </a:lnTo>
                  <a:lnTo>
                    <a:pt x="120" y="18"/>
                  </a:lnTo>
                  <a:lnTo>
                    <a:pt x="120" y="18"/>
                  </a:lnTo>
                  <a:lnTo>
                    <a:pt x="138" y="24"/>
                  </a:lnTo>
                  <a:lnTo>
                    <a:pt x="132" y="30"/>
                  </a:lnTo>
                  <a:lnTo>
                    <a:pt x="126" y="30"/>
                  </a:lnTo>
                  <a:lnTo>
                    <a:pt x="120" y="36"/>
                  </a:lnTo>
                  <a:lnTo>
                    <a:pt x="120" y="36"/>
                  </a:lnTo>
                  <a:lnTo>
                    <a:pt x="120" y="42"/>
                  </a:lnTo>
                  <a:lnTo>
                    <a:pt x="126" y="42"/>
                  </a:lnTo>
                  <a:lnTo>
                    <a:pt x="132" y="42"/>
                  </a:lnTo>
                  <a:lnTo>
                    <a:pt x="138" y="48"/>
                  </a:lnTo>
                  <a:lnTo>
                    <a:pt x="126" y="60"/>
                  </a:lnTo>
                  <a:lnTo>
                    <a:pt x="120" y="60"/>
                  </a:lnTo>
                  <a:lnTo>
                    <a:pt x="114" y="60"/>
                  </a:lnTo>
                  <a:lnTo>
                    <a:pt x="108" y="54"/>
                  </a:lnTo>
                  <a:lnTo>
                    <a:pt x="102" y="54"/>
                  </a:lnTo>
                  <a:lnTo>
                    <a:pt x="102" y="60"/>
                  </a:lnTo>
                  <a:lnTo>
                    <a:pt x="96" y="60"/>
                  </a:lnTo>
                  <a:lnTo>
                    <a:pt x="96" y="78"/>
                  </a:lnTo>
                  <a:lnTo>
                    <a:pt x="132"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26"/>
            <p:cNvSpPr>
              <a:spLocks/>
            </p:cNvSpPr>
            <p:nvPr/>
          </p:nvSpPr>
          <p:spPr bwMode="auto">
            <a:xfrm>
              <a:off x="3646" y="3157"/>
              <a:ext cx="132" cy="126"/>
            </a:xfrm>
            <a:custGeom>
              <a:avLst/>
              <a:gdLst>
                <a:gd name="T0" fmla="*/ 132 w 132"/>
                <a:gd name="T1" fmla="*/ 30 h 126"/>
                <a:gd name="T2" fmla="*/ 78 w 132"/>
                <a:gd name="T3" fmla="*/ 48 h 126"/>
                <a:gd name="T4" fmla="*/ 120 w 132"/>
                <a:gd name="T5" fmla="*/ 54 h 126"/>
                <a:gd name="T6" fmla="*/ 120 w 132"/>
                <a:gd name="T7" fmla="*/ 60 h 126"/>
                <a:gd name="T8" fmla="*/ 114 w 132"/>
                <a:gd name="T9" fmla="*/ 66 h 126"/>
                <a:gd name="T10" fmla="*/ 108 w 132"/>
                <a:gd name="T11" fmla="*/ 72 h 126"/>
                <a:gd name="T12" fmla="*/ 108 w 132"/>
                <a:gd name="T13" fmla="*/ 78 h 126"/>
                <a:gd name="T14" fmla="*/ 96 w 132"/>
                <a:gd name="T15" fmla="*/ 90 h 126"/>
                <a:gd name="T16" fmla="*/ 90 w 132"/>
                <a:gd name="T17" fmla="*/ 96 h 126"/>
                <a:gd name="T18" fmla="*/ 84 w 132"/>
                <a:gd name="T19" fmla="*/ 96 h 126"/>
                <a:gd name="T20" fmla="*/ 96 w 132"/>
                <a:gd name="T21" fmla="*/ 102 h 126"/>
                <a:gd name="T22" fmla="*/ 108 w 132"/>
                <a:gd name="T23" fmla="*/ 108 h 126"/>
                <a:gd name="T24" fmla="*/ 132 w 132"/>
                <a:gd name="T25" fmla="*/ 108 h 126"/>
                <a:gd name="T26" fmla="*/ 114 w 132"/>
                <a:gd name="T27" fmla="*/ 126 h 126"/>
                <a:gd name="T28" fmla="*/ 102 w 132"/>
                <a:gd name="T29" fmla="*/ 120 h 126"/>
                <a:gd name="T30" fmla="*/ 84 w 132"/>
                <a:gd name="T31" fmla="*/ 120 h 126"/>
                <a:gd name="T32" fmla="*/ 72 w 132"/>
                <a:gd name="T33" fmla="*/ 114 h 126"/>
                <a:gd name="T34" fmla="*/ 60 w 132"/>
                <a:gd name="T35" fmla="*/ 114 h 126"/>
                <a:gd name="T36" fmla="*/ 48 w 132"/>
                <a:gd name="T37" fmla="*/ 120 h 126"/>
                <a:gd name="T38" fmla="*/ 30 w 132"/>
                <a:gd name="T39" fmla="*/ 126 h 126"/>
                <a:gd name="T40" fmla="*/ 12 w 132"/>
                <a:gd name="T41" fmla="*/ 126 h 126"/>
                <a:gd name="T42" fmla="*/ 0 w 132"/>
                <a:gd name="T43" fmla="*/ 120 h 126"/>
                <a:gd name="T44" fmla="*/ 24 w 132"/>
                <a:gd name="T45" fmla="*/ 114 h 126"/>
                <a:gd name="T46" fmla="*/ 36 w 132"/>
                <a:gd name="T47" fmla="*/ 108 h 126"/>
                <a:gd name="T48" fmla="*/ 48 w 132"/>
                <a:gd name="T49" fmla="*/ 102 h 126"/>
                <a:gd name="T50" fmla="*/ 48 w 132"/>
                <a:gd name="T51" fmla="*/ 96 h 126"/>
                <a:gd name="T52" fmla="*/ 42 w 132"/>
                <a:gd name="T53" fmla="*/ 90 h 126"/>
                <a:gd name="T54" fmla="*/ 30 w 132"/>
                <a:gd name="T55" fmla="*/ 78 h 126"/>
                <a:gd name="T56" fmla="*/ 24 w 132"/>
                <a:gd name="T57" fmla="*/ 72 h 126"/>
                <a:gd name="T58" fmla="*/ 36 w 132"/>
                <a:gd name="T59" fmla="*/ 60 h 126"/>
                <a:gd name="T60" fmla="*/ 42 w 132"/>
                <a:gd name="T61" fmla="*/ 66 h 126"/>
                <a:gd name="T62" fmla="*/ 48 w 132"/>
                <a:gd name="T63" fmla="*/ 78 h 126"/>
                <a:gd name="T64" fmla="*/ 54 w 132"/>
                <a:gd name="T65" fmla="*/ 84 h 126"/>
                <a:gd name="T66" fmla="*/ 66 w 132"/>
                <a:gd name="T67" fmla="*/ 90 h 126"/>
                <a:gd name="T68" fmla="*/ 78 w 132"/>
                <a:gd name="T69" fmla="*/ 84 h 126"/>
                <a:gd name="T70" fmla="*/ 84 w 132"/>
                <a:gd name="T71" fmla="*/ 78 h 126"/>
                <a:gd name="T72" fmla="*/ 90 w 132"/>
                <a:gd name="T73" fmla="*/ 66 h 126"/>
                <a:gd name="T74" fmla="*/ 96 w 132"/>
                <a:gd name="T75" fmla="*/ 54 h 126"/>
                <a:gd name="T76" fmla="*/ 12 w 132"/>
                <a:gd name="T77" fmla="*/ 48 h 126"/>
                <a:gd name="T78" fmla="*/ 54 w 132"/>
                <a:gd name="T79" fmla="*/ 30 h 126"/>
                <a:gd name="T80" fmla="*/ 6 w 132"/>
                <a:gd name="T81" fmla="*/ 18 h 126"/>
                <a:gd name="T82" fmla="*/ 54 w 132"/>
                <a:gd name="T83" fmla="*/ 0 h 126"/>
                <a:gd name="T84" fmla="*/ 78 w 132"/>
                <a:gd name="T85" fmla="*/ 1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 h="126">
                  <a:moveTo>
                    <a:pt x="132" y="18"/>
                  </a:moveTo>
                  <a:lnTo>
                    <a:pt x="132" y="30"/>
                  </a:lnTo>
                  <a:lnTo>
                    <a:pt x="78" y="30"/>
                  </a:lnTo>
                  <a:lnTo>
                    <a:pt x="78" y="48"/>
                  </a:lnTo>
                  <a:lnTo>
                    <a:pt x="114" y="48"/>
                  </a:lnTo>
                  <a:lnTo>
                    <a:pt x="120" y="54"/>
                  </a:lnTo>
                  <a:lnTo>
                    <a:pt x="120" y="54"/>
                  </a:lnTo>
                  <a:lnTo>
                    <a:pt x="120" y="60"/>
                  </a:lnTo>
                  <a:lnTo>
                    <a:pt x="114" y="60"/>
                  </a:lnTo>
                  <a:lnTo>
                    <a:pt x="114" y="66"/>
                  </a:lnTo>
                  <a:lnTo>
                    <a:pt x="114" y="66"/>
                  </a:lnTo>
                  <a:lnTo>
                    <a:pt x="108" y="72"/>
                  </a:lnTo>
                  <a:lnTo>
                    <a:pt x="108" y="78"/>
                  </a:lnTo>
                  <a:lnTo>
                    <a:pt x="108" y="78"/>
                  </a:lnTo>
                  <a:lnTo>
                    <a:pt x="102" y="84"/>
                  </a:lnTo>
                  <a:lnTo>
                    <a:pt x="96" y="90"/>
                  </a:lnTo>
                  <a:lnTo>
                    <a:pt x="90" y="90"/>
                  </a:lnTo>
                  <a:lnTo>
                    <a:pt x="90" y="96"/>
                  </a:lnTo>
                  <a:lnTo>
                    <a:pt x="84" y="96"/>
                  </a:lnTo>
                  <a:lnTo>
                    <a:pt x="84" y="96"/>
                  </a:lnTo>
                  <a:lnTo>
                    <a:pt x="90" y="102"/>
                  </a:lnTo>
                  <a:lnTo>
                    <a:pt x="96" y="102"/>
                  </a:lnTo>
                  <a:lnTo>
                    <a:pt x="102" y="102"/>
                  </a:lnTo>
                  <a:lnTo>
                    <a:pt x="108" y="108"/>
                  </a:lnTo>
                  <a:lnTo>
                    <a:pt x="120" y="108"/>
                  </a:lnTo>
                  <a:lnTo>
                    <a:pt x="132" y="108"/>
                  </a:lnTo>
                  <a:lnTo>
                    <a:pt x="126" y="126"/>
                  </a:lnTo>
                  <a:lnTo>
                    <a:pt x="114" y="126"/>
                  </a:lnTo>
                  <a:lnTo>
                    <a:pt x="108" y="126"/>
                  </a:lnTo>
                  <a:lnTo>
                    <a:pt x="102" y="120"/>
                  </a:lnTo>
                  <a:lnTo>
                    <a:pt x="90" y="120"/>
                  </a:lnTo>
                  <a:lnTo>
                    <a:pt x="84" y="120"/>
                  </a:lnTo>
                  <a:lnTo>
                    <a:pt x="78" y="114"/>
                  </a:lnTo>
                  <a:lnTo>
                    <a:pt x="72" y="114"/>
                  </a:lnTo>
                  <a:lnTo>
                    <a:pt x="66" y="108"/>
                  </a:lnTo>
                  <a:lnTo>
                    <a:pt x="60" y="114"/>
                  </a:lnTo>
                  <a:lnTo>
                    <a:pt x="54" y="114"/>
                  </a:lnTo>
                  <a:lnTo>
                    <a:pt x="48" y="120"/>
                  </a:lnTo>
                  <a:lnTo>
                    <a:pt x="36" y="120"/>
                  </a:lnTo>
                  <a:lnTo>
                    <a:pt x="30" y="126"/>
                  </a:lnTo>
                  <a:lnTo>
                    <a:pt x="24" y="126"/>
                  </a:lnTo>
                  <a:lnTo>
                    <a:pt x="12" y="126"/>
                  </a:lnTo>
                  <a:lnTo>
                    <a:pt x="6" y="126"/>
                  </a:lnTo>
                  <a:lnTo>
                    <a:pt x="0" y="120"/>
                  </a:lnTo>
                  <a:lnTo>
                    <a:pt x="18" y="114"/>
                  </a:lnTo>
                  <a:lnTo>
                    <a:pt x="24" y="114"/>
                  </a:lnTo>
                  <a:lnTo>
                    <a:pt x="30" y="108"/>
                  </a:lnTo>
                  <a:lnTo>
                    <a:pt x="36" y="108"/>
                  </a:lnTo>
                  <a:lnTo>
                    <a:pt x="42" y="108"/>
                  </a:lnTo>
                  <a:lnTo>
                    <a:pt x="48" y="102"/>
                  </a:lnTo>
                  <a:lnTo>
                    <a:pt x="54" y="102"/>
                  </a:lnTo>
                  <a:lnTo>
                    <a:pt x="48" y="96"/>
                  </a:lnTo>
                  <a:lnTo>
                    <a:pt x="42" y="90"/>
                  </a:lnTo>
                  <a:lnTo>
                    <a:pt x="42" y="90"/>
                  </a:lnTo>
                  <a:lnTo>
                    <a:pt x="36" y="84"/>
                  </a:lnTo>
                  <a:lnTo>
                    <a:pt x="30" y="78"/>
                  </a:lnTo>
                  <a:lnTo>
                    <a:pt x="30" y="72"/>
                  </a:lnTo>
                  <a:lnTo>
                    <a:pt x="24" y="72"/>
                  </a:lnTo>
                  <a:lnTo>
                    <a:pt x="24" y="66"/>
                  </a:lnTo>
                  <a:lnTo>
                    <a:pt x="36" y="60"/>
                  </a:lnTo>
                  <a:lnTo>
                    <a:pt x="36" y="66"/>
                  </a:lnTo>
                  <a:lnTo>
                    <a:pt x="42" y="66"/>
                  </a:lnTo>
                  <a:lnTo>
                    <a:pt x="42" y="72"/>
                  </a:lnTo>
                  <a:lnTo>
                    <a:pt x="48" y="78"/>
                  </a:lnTo>
                  <a:lnTo>
                    <a:pt x="54" y="78"/>
                  </a:lnTo>
                  <a:lnTo>
                    <a:pt x="54" y="84"/>
                  </a:lnTo>
                  <a:lnTo>
                    <a:pt x="60" y="90"/>
                  </a:lnTo>
                  <a:lnTo>
                    <a:pt x="66" y="90"/>
                  </a:lnTo>
                  <a:lnTo>
                    <a:pt x="72" y="90"/>
                  </a:lnTo>
                  <a:lnTo>
                    <a:pt x="78" y="84"/>
                  </a:lnTo>
                  <a:lnTo>
                    <a:pt x="78" y="78"/>
                  </a:lnTo>
                  <a:lnTo>
                    <a:pt x="84" y="78"/>
                  </a:lnTo>
                  <a:lnTo>
                    <a:pt x="90" y="72"/>
                  </a:lnTo>
                  <a:lnTo>
                    <a:pt x="90" y="66"/>
                  </a:lnTo>
                  <a:lnTo>
                    <a:pt x="96" y="60"/>
                  </a:lnTo>
                  <a:lnTo>
                    <a:pt x="96" y="54"/>
                  </a:lnTo>
                  <a:lnTo>
                    <a:pt x="12" y="54"/>
                  </a:lnTo>
                  <a:lnTo>
                    <a:pt x="12" y="48"/>
                  </a:lnTo>
                  <a:lnTo>
                    <a:pt x="54" y="48"/>
                  </a:lnTo>
                  <a:lnTo>
                    <a:pt x="54" y="30"/>
                  </a:lnTo>
                  <a:lnTo>
                    <a:pt x="6" y="30"/>
                  </a:lnTo>
                  <a:lnTo>
                    <a:pt x="6" y="18"/>
                  </a:lnTo>
                  <a:lnTo>
                    <a:pt x="54" y="18"/>
                  </a:lnTo>
                  <a:lnTo>
                    <a:pt x="54" y="0"/>
                  </a:lnTo>
                  <a:lnTo>
                    <a:pt x="78" y="0"/>
                  </a:lnTo>
                  <a:lnTo>
                    <a:pt x="78" y="18"/>
                  </a:lnTo>
                  <a:lnTo>
                    <a:pt x="13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27"/>
            <p:cNvSpPr>
              <a:spLocks noEditPoints="1"/>
            </p:cNvSpPr>
            <p:nvPr/>
          </p:nvSpPr>
          <p:spPr bwMode="auto">
            <a:xfrm>
              <a:off x="3790" y="3163"/>
              <a:ext cx="132" cy="126"/>
            </a:xfrm>
            <a:custGeom>
              <a:avLst/>
              <a:gdLst>
                <a:gd name="T0" fmla="*/ 102 w 132"/>
                <a:gd name="T1" fmla="*/ 90 h 126"/>
                <a:gd name="T2" fmla="*/ 108 w 132"/>
                <a:gd name="T3" fmla="*/ 84 h 126"/>
                <a:gd name="T4" fmla="*/ 84 w 132"/>
                <a:gd name="T5" fmla="*/ 84 h 126"/>
                <a:gd name="T6" fmla="*/ 90 w 132"/>
                <a:gd name="T7" fmla="*/ 96 h 126"/>
                <a:gd name="T8" fmla="*/ 54 w 132"/>
                <a:gd name="T9" fmla="*/ 36 h 126"/>
                <a:gd name="T10" fmla="*/ 54 w 132"/>
                <a:gd name="T11" fmla="*/ 24 h 126"/>
                <a:gd name="T12" fmla="*/ 60 w 132"/>
                <a:gd name="T13" fmla="*/ 12 h 126"/>
                <a:gd name="T14" fmla="*/ 42 w 132"/>
                <a:gd name="T15" fmla="*/ 6 h 126"/>
                <a:gd name="T16" fmla="*/ 108 w 132"/>
                <a:gd name="T17" fmla="*/ 0 h 126"/>
                <a:gd name="T18" fmla="*/ 114 w 132"/>
                <a:gd name="T19" fmla="*/ 12 h 126"/>
                <a:gd name="T20" fmla="*/ 126 w 132"/>
                <a:gd name="T21" fmla="*/ 24 h 126"/>
                <a:gd name="T22" fmla="*/ 132 w 132"/>
                <a:gd name="T23" fmla="*/ 42 h 126"/>
                <a:gd name="T24" fmla="*/ 132 w 132"/>
                <a:gd name="T25" fmla="*/ 60 h 126"/>
                <a:gd name="T26" fmla="*/ 132 w 132"/>
                <a:gd name="T27" fmla="*/ 78 h 126"/>
                <a:gd name="T28" fmla="*/ 126 w 132"/>
                <a:gd name="T29" fmla="*/ 90 h 126"/>
                <a:gd name="T30" fmla="*/ 114 w 132"/>
                <a:gd name="T31" fmla="*/ 102 h 126"/>
                <a:gd name="T32" fmla="*/ 132 w 132"/>
                <a:gd name="T33" fmla="*/ 108 h 126"/>
                <a:gd name="T34" fmla="*/ 114 w 132"/>
                <a:gd name="T35" fmla="*/ 120 h 126"/>
                <a:gd name="T36" fmla="*/ 102 w 132"/>
                <a:gd name="T37" fmla="*/ 114 h 126"/>
                <a:gd name="T38" fmla="*/ 84 w 132"/>
                <a:gd name="T39" fmla="*/ 114 h 126"/>
                <a:gd name="T40" fmla="*/ 54 w 132"/>
                <a:gd name="T41" fmla="*/ 114 h 126"/>
                <a:gd name="T42" fmla="*/ 78 w 132"/>
                <a:gd name="T43" fmla="*/ 108 h 126"/>
                <a:gd name="T44" fmla="*/ 78 w 132"/>
                <a:gd name="T45" fmla="*/ 102 h 126"/>
                <a:gd name="T46" fmla="*/ 72 w 132"/>
                <a:gd name="T47" fmla="*/ 90 h 126"/>
                <a:gd name="T48" fmla="*/ 66 w 132"/>
                <a:gd name="T49" fmla="*/ 96 h 126"/>
                <a:gd name="T50" fmla="*/ 48 w 132"/>
                <a:gd name="T51" fmla="*/ 114 h 126"/>
                <a:gd name="T52" fmla="*/ 36 w 132"/>
                <a:gd name="T53" fmla="*/ 108 h 126"/>
                <a:gd name="T54" fmla="*/ 48 w 132"/>
                <a:gd name="T55" fmla="*/ 96 h 126"/>
                <a:gd name="T56" fmla="*/ 60 w 132"/>
                <a:gd name="T57" fmla="*/ 72 h 126"/>
                <a:gd name="T58" fmla="*/ 42 w 132"/>
                <a:gd name="T59" fmla="*/ 60 h 126"/>
                <a:gd name="T60" fmla="*/ 42 w 132"/>
                <a:gd name="T61" fmla="*/ 42 h 126"/>
                <a:gd name="T62" fmla="*/ 84 w 132"/>
                <a:gd name="T63" fmla="*/ 36 h 126"/>
                <a:gd name="T64" fmla="*/ 78 w 132"/>
                <a:gd name="T65" fmla="*/ 24 h 126"/>
                <a:gd name="T66" fmla="*/ 84 w 132"/>
                <a:gd name="T67" fmla="*/ 12 h 126"/>
                <a:gd name="T68" fmla="*/ 90 w 132"/>
                <a:gd name="T69" fmla="*/ 24 h 126"/>
                <a:gd name="T70" fmla="*/ 96 w 132"/>
                <a:gd name="T71" fmla="*/ 36 h 126"/>
                <a:gd name="T72" fmla="*/ 108 w 132"/>
                <a:gd name="T73" fmla="*/ 18 h 126"/>
                <a:gd name="T74" fmla="*/ 60 w 132"/>
                <a:gd name="T75" fmla="*/ 18 h 126"/>
                <a:gd name="T76" fmla="*/ 72 w 132"/>
                <a:gd name="T77" fmla="*/ 30 h 126"/>
                <a:gd name="T78" fmla="*/ 42 w 132"/>
                <a:gd name="T79" fmla="*/ 66 h 126"/>
                <a:gd name="T80" fmla="*/ 30 w 132"/>
                <a:gd name="T81" fmla="*/ 114 h 126"/>
                <a:gd name="T82" fmla="*/ 30 w 132"/>
                <a:gd name="T83" fmla="*/ 120 h 126"/>
                <a:gd name="T84" fmla="*/ 24 w 132"/>
                <a:gd name="T85" fmla="*/ 120 h 126"/>
                <a:gd name="T86" fmla="*/ 18 w 132"/>
                <a:gd name="T87" fmla="*/ 120 h 126"/>
                <a:gd name="T88" fmla="*/ 0 w 132"/>
                <a:gd name="T89" fmla="*/ 108 h 126"/>
                <a:gd name="T90" fmla="*/ 12 w 132"/>
                <a:gd name="T91" fmla="*/ 108 h 126"/>
                <a:gd name="T92" fmla="*/ 12 w 132"/>
                <a:gd name="T93" fmla="*/ 108 h 126"/>
                <a:gd name="T94" fmla="*/ 12 w 132"/>
                <a:gd name="T95" fmla="*/ 108 h 126"/>
                <a:gd name="T96" fmla="*/ 12 w 132"/>
                <a:gd name="T97" fmla="*/ 108 h 126"/>
                <a:gd name="T98" fmla="*/ 6 w 132"/>
                <a:gd name="T99" fmla="*/ 78 h 126"/>
                <a:gd name="T100" fmla="*/ 12 w 132"/>
                <a:gd name="T101" fmla="*/ 66 h 126"/>
                <a:gd name="T102" fmla="*/ 12 w 132"/>
                <a:gd name="T103" fmla="*/ 24 h 126"/>
                <a:gd name="T104" fmla="*/ 42 w 132"/>
                <a:gd name="T105" fmla="*/ 24 h 126"/>
                <a:gd name="T106" fmla="*/ 36 w 132"/>
                <a:gd name="T107" fmla="*/ 6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 h="126">
                  <a:moveTo>
                    <a:pt x="96" y="96"/>
                  </a:moveTo>
                  <a:lnTo>
                    <a:pt x="96" y="96"/>
                  </a:lnTo>
                  <a:lnTo>
                    <a:pt x="102" y="96"/>
                  </a:lnTo>
                  <a:lnTo>
                    <a:pt x="102" y="90"/>
                  </a:lnTo>
                  <a:lnTo>
                    <a:pt x="102" y="90"/>
                  </a:lnTo>
                  <a:lnTo>
                    <a:pt x="108" y="84"/>
                  </a:lnTo>
                  <a:lnTo>
                    <a:pt x="108" y="84"/>
                  </a:lnTo>
                  <a:lnTo>
                    <a:pt x="108" y="84"/>
                  </a:lnTo>
                  <a:lnTo>
                    <a:pt x="108" y="78"/>
                  </a:lnTo>
                  <a:lnTo>
                    <a:pt x="78" y="78"/>
                  </a:lnTo>
                  <a:lnTo>
                    <a:pt x="78" y="84"/>
                  </a:lnTo>
                  <a:lnTo>
                    <a:pt x="84" y="84"/>
                  </a:lnTo>
                  <a:lnTo>
                    <a:pt x="84" y="84"/>
                  </a:lnTo>
                  <a:lnTo>
                    <a:pt x="84" y="90"/>
                  </a:lnTo>
                  <a:lnTo>
                    <a:pt x="90" y="90"/>
                  </a:lnTo>
                  <a:lnTo>
                    <a:pt x="90" y="96"/>
                  </a:lnTo>
                  <a:lnTo>
                    <a:pt x="96" y="96"/>
                  </a:lnTo>
                  <a:lnTo>
                    <a:pt x="96" y="96"/>
                  </a:lnTo>
                  <a:close/>
                  <a:moveTo>
                    <a:pt x="54" y="36"/>
                  </a:moveTo>
                  <a:lnTo>
                    <a:pt x="54" y="36"/>
                  </a:lnTo>
                  <a:lnTo>
                    <a:pt x="54" y="30"/>
                  </a:lnTo>
                  <a:lnTo>
                    <a:pt x="54" y="30"/>
                  </a:lnTo>
                  <a:lnTo>
                    <a:pt x="54" y="30"/>
                  </a:lnTo>
                  <a:lnTo>
                    <a:pt x="54" y="24"/>
                  </a:lnTo>
                  <a:lnTo>
                    <a:pt x="54" y="24"/>
                  </a:lnTo>
                  <a:lnTo>
                    <a:pt x="48" y="18"/>
                  </a:lnTo>
                  <a:lnTo>
                    <a:pt x="48" y="18"/>
                  </a:lnTo>
                  <a:lnTo>
                    <a:pt x="60" y="12"/>
                  </a:lnTo>
                  <a:lnTo>
                    <a:pt x="48" y="12"/>
                  </a:lnTo>
                  <a:lnTo>
                    <a:pt x="48" y="12"/>
                  </a:lnTo>
                  <a:lnTo>
                    <a:pt x="42" y="12"/>
                  </a:lnTo>
                  <a:lnTo>
                    <a:pt x="42" y="6"/>
                  </a:lnTo>
                  <a:lnTo>
                    <a:pt x="66" y="6"/>
                  </a:lnTo>
                  <a:lnTo>
                    <a:pt x="90" y="0"/>
                  </a:lnTo>
                  <a:lnTo>
                    <a:pt x="96" y="0"/>
                  </a:lnTo>
                  <a:lnTo>
                    <a:pt x="108" y="0"/>
                  </a:lnTo>
                  <a:lnTo>
                    <a:pt x="114" y="0"/>
                  </a:lnTo>
                  <a:lnTo>
                    <a:pt x="126" y="0"/>
                  </a:lnTo>
                  <a:lnTo>
                    <a:pt x="132" y="12"/>
                  </a:lnTo>
                  <a:lnTo>
                    <a:pt x="114" y="12"/>
                  </a:lnTo>
                  <a:lnTo>
                    <a:pt x="132" y="12"/>
                  </a:lnTo>
                  <a:lnTo>
                    <a:pt x="126" y="18"/>
                  </a:lnTo>
                  <a:lnTo>
                    <a:pt x="126" y="18"/>
                  </a:lnTo>
                  <a:lnTo>
                    <a:pt x="126" y="24"/>
                  </a:lnTo>
                  <a:lnTo>
                    <a:pt x="120" y="30"/>
                  </a:lnTo>
                  <a:lnTo>
                    <a:pt x="114" y="36"/>
                  </a:lnTo>
                  <a:lnTo>
                    <a:pt x="132" y="36"/>
                  </a:lnTo>
                  <a:lnTo>
                    <a:pt x="132" y="42"/>
                  </a:lnTo>
                  <a:lnTo>
                    <a:pt x="84" y="42"/>
                  </a:lnTo>
                  <a:lnTo>
                    <a:pt x="78" y="54"/>
                  </a:lnTo>
                  <a:lnTo>
                    <a:pt x="132" y="54"/>
                  </a:lnTo>
                  <a:lnTo>
                    <a:pt x="132" y="60"/>
                  </a:lnTo>
                  <a:lnTo>
                    <a:pt x="78" y="60"/>
                  </a:lnTo>
                  <a:lnTo>
                    <a:pt x="78" y="72"/>
                  </a:lnTo>
                  <a:lnTo>
                    <a:pt x="126" y="72"/>
                  </a:lnTo>
                  <a:lnTo>
                    <a:pt x="132" y="78"/>
                  </a:lnTo>
                  <a:lnTo>
                    <a:pt x="132" y="78"/>
                  </a:lnTo>
                  <a:lnTo>
                    <a:pt x="126" y="84"/>
                  </a:lnTo>
                  <a:lnTo>
                    <a:pt x="126" y="90"/>
                  </a:lnTo>
                  <a:lnTo>
                    <a:pt x="126" y="90"/>
                  </a:lnTo>
                  <a:lnTo>
                    <a:pt x="120" y="96"/>
                  </a:lnTo>
                  <a:lnTo>
                    <a:pt x="120" y="96"/>
                  </a:lnTo>
                  <a:lnTo>
                    <a:pt x="114" y="102"/>
                  </a:lnTo>
                  <a:lnTo>
                    <a:pt x="114" y="102"/>
                  </a:lnTo>
                  <a:lnTo>
                    <a:pt x="114" y="102"/>
                  </a:lnTo>
                  <a:lnTo>
                    <a:pt x="120" y="108"/>
                  </a:lnTo>
                  <a:lnTo>
                    <a:pt x="126" y="108"/>
                  </a:lnTo>
                  <a:lnTo>
                    <a:pt x="132" y="108"/>
                  </a:lnTo>
                  <a:lnTo>
                    <a:pt x="126" y="120"/>
                  </a:lnTo>
                  <a:lnTo>
                    <a:pt x="120" y="120"/>
                  </a:lnTo>
                  <a:lnTo>
                    <a:pt x="120" y="120"/>
                  </a:lnTo>
                  <a:lnTo>
                    <a:pt x="114" y="120"/>
                  </a:lnTo>
                  <a:lnTo>
                    <a:pt x="108" y="120"/>
                  </a:lnTo>
                  <a:lnTo>
                    <a:pt x="108" y="120"/>
                  </a:lnTo>
                  <a:lnTo>
                    <a:pt x="102" y="114"/>
                  </a:lnTo>
                  <a:lnTo>
                    <a:pt x="102" y="114"/>
                  </a:lnTo>
                  <a:lnTo>
                    <a:pt x="96" y="114"/>
                  </a:lnTo>
                  <a:lnTo>
                    <a:pt x="96" y="114"/>
                  </a:lnTo>
                  <a:lnTo>
                    <a:pt x="90" y="114"/>
                  </a:lnTo>
                  <a:lnTo>
                    <a:pt x="84" y="114"/>
                  </a:lnTo>
                  <a:lnTo>
                    <a:pt x="84" y="120"/>
                  </a:lnTo>
                  <a:lnTo>
                    <a:pt x="72" y="120"/>
                  </a:lnTo>
                  <a:lnTo>
                    <a:pt x="60" y="120"/>
                  </a:lnTo>
                  <a:lnTo>
                    <a:pt x="54" y="114"/>
                  </a:lnTo>
                  <a:lnTo>
                    <a:pt x="66" y="114"/>
                  </a:lnTo>
                  <a:lnTo>
                    <a:pt x="72" y="108"/>
                  </a:lnTo>
                  <a:lnTo>
                    <a:pt x="78" y="108"/>
                  </a:lnTo>
                  <a:lnTo>
                    <a:pt x="78" y="108"/>
                  </a:lnTo>
                  <a:lnTo>
                    <a:pt x="84" y="108"/>
                  </a:lnTo>
                  <a:lnTo>
                    <a:pt x="84" y="102"/>
                  </a:lnTo>
                  <a:lnTo>
                    <a:pt x="84" y="102"/>
                  </a:lnTo>
                  <a:lnTo>
                    <a:pt x="78" y="102"/>
                  </a:lnTo>
                  <a:lnTo>
                    <a:pt x="78" y="96"/>
                  </a:lnTo>
                  <a:lnTo>
                    <a:pt x="78" y="96"/>
                  </a:lnTo>
                  <a:lnTo>
                    <a:pt x="78" y="96"/>
                  </a:lnTo>
                  <a:lnTo>
                    <a:pt x="72" y="90"/>
                  </a:lnTo>
                  <a:lnTo>
                    <a:pt x="72" y="90"/>
                  </a:lnTo>
                  <a:lnTo>
                    <a:pt x="72" y="84"/>
                  </a:lnTo>
                  <a:lnTo>
                    <a:pt x="66" y="90"/>
                  </a:lnTo>
                  <a:lnTo>
                    <a:pt x="66" y="96"/>
                  </a:lnTo>
                  <a:lnTo>
                    <a:pt x="60" y="102"/>
                  </a:lnTo>
                  <a:lnTo>
                    <a:pt x="60" y="108"/>
                  </a:lnTo>
                  <a:lnTo>
                    <a:pt x="54" y="108"/>
                  </a:lnTo>
                  <a:lnTo>
                    <a:pt x="48" y="114"/>
                  </a:lnTo>
                  <a:lnTo>
                    <a:pt x="48" y="114"/>
                  </a:lnTo>
                  <a:lnTo>
                    <a:pt x="42" y="120"/>
                  </a:lnTo>
                  <a:lnTo>
                    <a:pt x="36" y="114"/>
                  </a:lnTo>
                  <a:lnTo>
                    <a:pt x="36" y="108"/>
                  </a:lnTo>
                  <a:lnTo>
                    <a:pt x="42" y="108"/>
                  </a:lnTo>
                  <a:lnTo>
                    <a:pt x="42" y="102"/>
                  </a:lnTo>
                  <a:lnTo>
                    <a:pt x="48" y="96"/>
                  </a:lnTo>
                  <a:lnTo>
                    <a:pt x="48" y="96"/>
                  </a:lnTo>
                  <a:lnTo>
                    <a:pt x="54" y="90"/>
                  </a:lnTo>
                  <a:lnTo>
                    <a:pt x="54" y="84"/>
                  </a:lnTo>
                  <a:lnTo>
                    <a:pt x="54" y="78"/>
                  </a:lnTo>
                  <a:lnTo>
                    <a:pt x="60" y="72"/>
                  </a:lnTo>
                  <a:lnTo>
                    <a:pt x="60" y="72"/>
                  </a:lnTo>
                  <a:lnTo>
                    <a:pt x="60" y="66"/>
                  </a:lnTo>
                  <a:lnTo>
                    <a:pt x="60" y="60"/>
                  </a:lnTo>
                  <a:lnTo>
                    <a:pt x="42" y="60"/>
                  </a:lnTo>
                  <a:lnTo>
                    <a:pt x="42" y="54"/>
                  </a:lnTo>
                  <a:lnTo>
                    <a:pt x="60" y="54"/>
                  </a:lnTo>
                  <a:lnTo>
                    <a:pt x="66" y="42"/>
                  </a:lnTo>
                  <a:lnTo>
                    <a:pt x="42" y="42"/>
                  </a:lnTo>
                  <a:lnTo>
                    <a:pt x="42" y="36"/>
                  </a:lnTo>
                  <a:lnTo>
                    <a:pt x="54" y="36"/>
                  </a:lnTo>
                  <a:close/>
                  <a:moveTo>
                    <a:pt x="84" y="36"/>
                  </a:moveTo>
                  <a:lnTo>
                    <a:pt x="84" y="36"/>
                  </a:lnTo>
                  <a:lnTo>
                    <a:pt x="84" y="30"/>
                  </a:lnTo>
                  <a:lnTo>
                    <a:pt x="78" y="30"/>
                  </a:lnTo>
                  <a:lnTo>
                    <a:pt x="78" y="30"/>
                  </a:lnTo>
                  <a:lnTo>
                    <a:pt x="78" y="24"/>
                  </a:lnTo>
                  <a:lnTo>
                    <a:pt x="78" y="24"/>
                  </a:lnTo>
                  <a:lnTo>
                    <a:pt x="78" y="18"/>
                  </a:lnTo>
                  <a:lnTo>
                    <a:pt x="78" y="18"/>
                  </a:lnTo>
                  <a:lnTo>
                    <a:pt x="84" y="12"/>
                  </a:lnTo>
                  <a:lnTo>
                    <a:pt x="84" y="18"/>
                  </a:lnTo>
                  <a:lnTo>
                    <a:pt x="90" y="18"/>
                  </a:lnTo>
                  <a:lnTo>
                    <a:pt x="90" y="24"/>
                  </a:lnTo>
                  <a:lnTo>
                    <a:pt x="90" y="24"/>
                  </a:lnTo>
                  <a:lnTo>
                    <a:pt x="96" y="30"/>
                  </a:lnTo>
                  <a:lnTo>
                    <a:pt x="96" y="30"/>
                  </a:lnTo>
                  <a:lnTo>
                    <a:pt x="96" y="36"/>
                  </a:lnTo>
                  <a:lnTo>
                    <a:pt x="96" y="36"/>
                  </a:lnTo>
                  <a:lnTo>
                    <a:pt x="102" y="36"/>
                  </a:lnTo>
                  <a:lnTo>
                    <a:pt x="108" y="30"/>
                  </a:lnTo>
                  <a:lnTo>
                    <a:pt x="108" y="24"/>
                  </a:lnTo>
                  <a:lnTo>
                    <a:pt x="108" y="18"/>
                  </a:lnTo>
                  <a:lnTo>
                    <a:pt x="114" y="12"/>
                  </a:lnTo>
                  <a:lnTo>
                    <a:pt x="60" y="12"/>
                  </a:lnTo>
                  <a:lnTo>
                    <a:pt x="60" y="18"/>
                  </a:lnTo>
                  <a:lnTo>
                    <a:pt x="60" y="18"/>
                  </a:lnTo>
                  <a:lnTo>
                    <a:pt x="66" y="24"/>
                  </a:lnTo>
                  <a:lnTo>
                    <a:pt x="66" y="24"/>
                  </a:lnTo>
                  <a:lnTo>
                    <a:pt x="66" y="30"/>
                  </a:lnTo>
                  <a:lnTo>
                    <a:pt x="72" y="30"/>
                  </a:lnTo>
                  <a:lnTo>
                    <a:pt x="72" y="36"/>
                  </a:lnTo>
                  <a:lnTo>
                    <a:pt x="72" y="36"/>
                  </a:lnTo>
                  <a:lnTo>
                    <a:pt x="84" y="36"/>
                  </a:lnTo>
                  <a:close/>
                  <a:moveTo>
                    <a:pt x="42" y="66"/>
                  </a:moveTo>
                  <a:lnTo>
                    <a:pt x="30" y="72"/>
                  </a:lnTo>
                  <a:lnTo>
                    <a:pt x="30" y="108"/>
                  </a:lnTo>
                  <a:lnTo>
                    <a:pt x="30" y="114"/>
                  </a:lnTo>
                  <a:lnTo>
                    <a:pt x="30" y="114"/>
                  </a:lnTo>
                  <a:lnTo>
                    <a:pt x="30" y="114"/>
                  </a:lnTo>
                  <a:lnTo>
                    <a:pt x="30" y="114"/>
                  </a:lnTo>
                  <a:lnTo>
                    <a:pt x="30" y="120"/>
                  </a:lnTo>
                  <a:lnTo>
                    <a:pt x="30" y="120"/>
                  </a:lnTo>
                  <a:lnTo>
                    <a:pt x="30" y="120"/>
                  </a:lnTo>
                  <a:lnTo>
                    <a:pt x="24" y="120"/>
                  </a:lnTo>
                  <a:lnTo>
                    <a:pt x="24" y="120"/>
                  </a:lnTo>
                  <a:lnTo>
                    <a:pt x="24" y="120"/>
                  </a:lnTo>
                  <a:lnTo>
                    <a:pt x="24" y="120"/>
                  </a:lnTo>
                  <a:lnTo>
                    <a:pt x="24" y="120"/>
                  </a:lnTo>
                  <a:lnTo>
                    <a:pt x="18" y="120"/>
                  </a:lnTo>
                  <a:lnTo>
                    <a:pt x="18" y="120"/>
                  </a:lnTo>
                  <a:lnTo>
                    <a:pt x="18" y="126"/>
                  </a:lnTo>
                  <a:lnTo>
                    <a:pt x="18" y="126"/>
                  </a:lnTo>
                  <a:lnTo>
                    <a:pt x="0" y="126"/>
                  </a:lnTo>
                  <a:lnTo>
                    <a:pt x="0" y="108"/>
                  </a:lnTo>
                  <a:lnTo>
                    <a:pt x="6"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8"/>
                  </a:lnTo>
                  <a:lnTo>
                    <a:pt x="12" y="102"/>
                  </a:lnTo>
                  <a:lnTo>
                    <a:pt x="12" y="78"/>
                  </a:lnTo>
                  <a:lnTo>
                    <a:pt x="12" y="78"/>
                  </a:lnTo>
                  <a:lnTo>
                    <a:pt x="6" y="78"/>
                  </a:lnTo>
                  <a:lnTo>
                    <a:pt x="0" y="78"/>
                  </a:lnTo>
                  <a:lnTo>
                    <a:pt x="0" y="78"/>
                  </a:lnTo>
                  <a:lnTo>
                    <a:pt x="0" y="66"/>
                  </a:lnTo>
                  <a:lnTo>
                    <a:pt x="12" y="66"/>
                  </a:lnTo>
                  <a:lnTo>
                    <a:pt x="12" y="30"/>
                  </a:lnTo>
                  <a:lnTo>
                    <a:pt x="0" y="30"/>
                  </a:lnTo>
                  <a:lnTo>
                    <a:pt x="0" y="24"/>
                  </a:lnTo>
                  <a:lnTo>
                    <a:pt x="12" y="24"/>
                  </a:lnTo>
                  <a:lnTo>
                    <a:pt x="12" y="0"/>
                  </a:lnTo>
                  <a:lnTo>
                    <a:pt x="30" y="0"/>
                  </a:lnTo>
                  <a:lnTo>
                    <a:pt x="30" y="24"/>
                  </a:lnTo>
                  <a:lnTo>
                    <a:pt x="42" y="24"/>
                  </a:lnTo>
                  <a:lnTo>
                    <a:pt x="42" y="30"/>
                  </a:lnTo>
                  <a:lnTo>
                    <a:pt x="30" y="30"/>
                  </a:lnTo>
                  <a:lnTo>
                    <a:pt x="30" y="60"/>
                  </a:lnTo>
                  <a:lnTo>
                    <a:pt x="36" y="60"/>
                  </a:lnTo>
                  <a:lnTo>
                    <a:pt x="42" y="60"/>
                  </a:lnTo>
                  <a:lnTo>
                    <a:pt x="42" y="60"/>
                  </a:lnTo>
                  <a:lnTo>
                    <a:pt x="42"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66" name="Group 30"/>
          <p:cNvGrpSpPr>
            <a:grpSpLocks noChangeAspect="1"/>
          </p:cNvGrpSpPr>
          <p:nvPr/>
        </p:nvGrpSpPr>
        <p:grpSpPr bwMode="auto">
          <a:xfrm>
            <a:off x="1133484" y="8947614"/>
            <a:ext cx="4721810" cy="436301"/>
            <a:chOff x="685" y="3082"/>
            <a:chExt cx="3102" cy="283"/>
          </a:xfrm>
        </p:grpSpPr>
        <p:sp>
          <p:nvSpPr>
            <p:cNvPr id="67" name="AutoShape 29"/>
            <p:cNvSpPr>
              <a:spLocks noChangeAspect="1" noChangeArrowheads="1" noTextEdit="1"/>
            </p:cNvSpPr>
            <p:nvPr/>
          </p:nvSpPr>
          <p:spPr bwMode="auto">
            <a:xfrm>
              <a:off x="685" y="3082"/>
              <a:ext cx="310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31"/>
            <p:cNvSpPr>
              <a:spLocks/>
            </p:cNvSpPr>
            <p:nvPr/>
          </p:nvSpPr>
          <p:spPr bwMode="auto">
            <a:xfrm>
              <a:off x="685" y="3086"/>
              <a:ext cx="111" cy="116"/>
            </a:xfrm>
            <a:custGeom>
              <a:avLst/>
              <a:gdLst>
                <a:gd name="T0" fmla="*/ 69 w 111"/>
                <a:gd name="T1" fmla="*/ 22 h 116"/>
                <a:gd name="T2" fmla="*/ 69 w 111"/>
                <a:gd name="T3" fmla="*/ 116 h 116"/>
                <a:gd name="T4" fmla="*/ 42 w 111"/>
                <a:gd name="T5" fmla="*/ 116 h 116"/>
                <a:gd name="T6" fmla="*/ 42 w 111"/>
                <a:gd name="T7" fmla="*/ 22 h 116"/>
                <a:gd name="T8" fmla="*/ 0 w 111"/>
                <a:gd name="T9" fmla="*/ 22 h 116"/>
                <a:gd name="T10" fmla="*/ 0 w 111"/>
                <a:gd name="T11" fmla="*/ 0 h 116"/>
                <a:gd name="T12" fmla="*/ 111 w 111"/>
                <a:gd name="T13" fmla="*/ 0 h 116"/>
                <a:gd name="T14" fmla="*/ 111 w 111"/>
                <a:gd name="T15" fmla="*/ 22 h 116"/>
                <a:gd name="T16" fmla="*/ 69 w 111"/>
                <a:gd name="T17" fmla="*/ 2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16">
                  <a:moveTo>
                    <a:pt x="69" y="22"/>
                  </a:moveTo>
                  <a:lnTo>
                    <a:pt x="69" y="116"/>
                  </a:lnTo>
                  <a:lnTo>
                    <a:pt x="42" y="116"/>
                  </a:lnTo>
                  <a:lnTo>
                    <a:pt x="42" y="22"/>
                  </a:lnTo>
                  <a:lnTo>
                    <a:pt x="0" y="22"/>
                  </a:lnTo>
                  <a:lnTo>
                    <a:pt x="0" y="0"/>
                  </a:lnTo>
                  <a:lnTo>
                    <a:pt x="111" y="0"/>
                  </a:lnTo>
                  <a:lnTo>
                    <a:pt x="111" y="22"/>
                  </a:lnTo>
                  <a:lnTo>
                    <a:pt x="69"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32"/>
            <p:cNvSpPr>
              <a:spLocks noEditPoints="1"/>
            </p:cNvSpPr>
            <p:nvPr/>
          </p:nvSpPr>
          <p:spPr bwMode="auto">
            <a:xfrm>
              <a:off x="807" y="3117"/>
              <a:ext cx="76" cy="87"/>
            </a:xfrm>
            <a:custGeom>
              <a:avLst/>
              <a:gdLst>
                <a:gd name="T0" fmla="*/ 53 w 76"/>
                <a:gd name="T1" fmla="*/ 82 h 87"/>
                <a:gd name="T2" fmla="*/ 45 w 76"/>
                <a:gd name="T3" fmla="*/ 85 h 87"/>
                <a:gd name="T4" fmla="*/ 36 w 76"/>
                <a:gd name="T5" fmla="*/ 87 h 87"/>
                <a:gd name="T6" fmla="*/ 27 w 76"/>
                <a:gd name="T7" fmla="*/ 87 h 87"/>
                <a:gd name="T8" fmla="*/ 19 w 76"/>
                <a:gd name="T9" fmla="*/ 86 h 87"/>
                <a:gd name="T10" fmla="*/ 12 w 76"/>
                <a:gd name="T11" fmla="*/ 83 h 87"/>
                <a:gd name="T12" fmla="*/ 8 w 76"/>
                <a:gd name="T13" fmla="*/ 81 h 87"/>
                <a:gd name="T14" fmla="*/ 5 w 76"/>
                <a:gd name="T15" fmla="*/ 78 h 87"/>
                <a:gd name="T16" fmla="*/ 3 w 76"/>
                <a:gd name="T17" fmla="*/ 75 h 87"/>
                <a:gd name="T18" fmla="*/ 1 w 76"/>
                <a:gd name="T19" fmla="*/ 72 h 87"/>
                <a:gd name="T20" fmla="*/ 0 w 76"/>
                <a:gd name="T21" fmla="*/ 68 h 87"/>
                <a:gd name="T22" fmla="*/ 0 w 76"/>
                <a:gd name="T23" fmla="*/ 64 h 87"/>
                <a:gd name="T24" fmla="*/ 0 w 76"/>
                <a:gd name="T25" fmla="*/ 59 h 87"/>
                <a:gd name="T26" fmla="*/ 2 w 76"/>
                <a:gd name="T27" fmla="*/ 52 h 87"/>
                <a:gd name="T28" fmla="*/ 6 w 76"/>
                <a:gd name="T29" fmla="*/ 45 h 87"/>
                <a:gd name="T30" fmla="*/ 12 w 76"/>
                <a:gd name="T31" fmla="*/ 40 h 87"/>
                <a:gd name="T32" fmla="*/ 20 w 76"/>
                <a:gd name="T33" fmla="*/ 36 h 87"/>
                <a:gd name="T34" fmla="*/ 35 w 76"/>
                <a:gd name="T35" fmla="*/ 32 h 87"/>
                <a:gd name="T36" fmla="*/ 54 w 76"/>
                <a:gd name="T37" fmla="*/ 25 h 87"/>
                <a:gd name="T38" fmla="*/ 54 w 76"/>
                <a:gd name="T39" fmla="*/ 24 h 87"/>
                <a:gd name="T40" fmla="*/ 53 w 76"/>
                <a:gd name="T41" fmla="*/ 22 h 87"/>
                <a:gd name="T42" fmla="*/ 52 w 76"/>
                <a:gd name="T43" fmla="*/ 22 h 87"/>
                <a:gd name="T44" fmla="*/ 52 w 76"/>
                <a:gd name="T45" fmla="*/ 21 h 87"/>
                <a:gd name="T46" fmla="*/ 49 w 76"/>
                <a:gd name="T47" fmla="*/ 19 h 87"/>
                <a:gd name="T48" fmla="*/ 45 w 76"/>
                <a:gd name="T49" fmla="*/ 17 h 87"/>
                <a:gd name="T50" fmla="*/ 40 w 76"/>
                <a:gd name="T51" fmla="*/ 17 h 87"/>
                <a:gd name="T52" fmla="*/ 31 w 76"/>
                <a:gd name="T53" fmla="*/ 18 h 87"/>
                <a:gd name="T54" fmla="*/ 21 w 76"/>
                <a:gd name="T55" fmla="*/ 21 h 87"/>
                <a:gd name="T56" fmla="*/ 12 w 76"/>
                <a:gd name="T57" fmla="*/ 27 h 87"/>
                <a:gd name="T58" fmla="*/ 7 w 76"/>
                <a:gd name="T59" fmla="*/ 9 h 87"/>
                <a:gd name="T60" fmla="*/ 15 w 76"/>
                <a:gd name="T61" fmla="*/ 5 h 87"/>
                <a:gd name="T62" fmla="*/ 22 w 76"/>
                <a:gd name="T63" fmla="*/ 3 h 87"/>
                <a:gd name="T64" fmla="*/ 29 w 76"/>
                <a:gd name="T65" fmla="*/ 1 h 87"/>
                <a:gd name="T66" fmla="*/ 40 w 76"/>
                <a:gd name="T67" fmla="*/ 0 h 87"/>
                <a:gd name="T68" fmla="*/ 51 w 76"/>
                <a:gd name="T69" fmla="*/ 1 h 87"/>
                <a:gd name="T70" fmla="*/ 60 w 76"/>
                <a:gd name="T71" fmla="*/ 3 h 87"/>
                <a:gd name="T72" fmla="*/ 67 w 76"/>
                <a:gd name="T73" fmla="*/ 6 h 87"/>
                <a:gd name="T74" fmla="*/ 70 w 76"/>
                <a:gd name="T75" fmla="*/ 9 h 87"/>
                <a:gd name="T76" fmla="*/ 73 w 76"/>
                <a:gd name="T77" fmla="*/ 13 h 87"/>
                <a:gd name="T78" fmla="*/ 75 w 76"/>
                <a:gd name="T79" fmla="*/ 17 h 87"/>
                <a:gd name="T80" fmla="*/ 76 w 76"/>
                <a:gd name="T81" fmla="*/ 21 h 87"/>
                <a:gd name="T82" fmla="*/ 76 w 76"/>
                <a:gd name="T83" fmla="*/ 26 h 87"/>
                <a:gd name="T84" fmla="*/ 54 w 76"/>
                <a:gd name="T85" fmla="*/ 46 h 87"/>
                <a:gd name="T86" fmla="*/ 36 w 76"/>
                <a:gd name="T87" fmla="*/ 49 h 87"/>
                <a:gd name="T88" fmla="*/ 29 w 76"/>
                <a:gd name="T89" fmla="*/ 51 h 87"/>
                <a:gd name="T90" fmla="*/ 26 w 76"/>
                <a:gd name="T91" fmla="*/ 53 h 87"/>
                <a:gd name="T92" fmla="*/ 24 w 76"/>
                <a:gd name="T93" fmla="*/ 56 h 87"/>
                <a:gd name="T94" fmla="*/ 22 w 76"/>
                <a:gd name="T95" fmla="*/ 58 h 87"/>
                <a:gd name="T96" fmla="*/ 22 w 76"/>
                <a:gd name="T97" fmla="*/ 61 h 87"/>
                <a:gd name="T98" fmla="*/ 22 w 76"/>
                <a:gd name="T99" fmla="*/ 63 h 87"/>
                <a:gd name="T100" fmla="*/ 23 w 76"/>
                <a:gd name="T101" fmla="*/ 65 h 87"/>
                <a:gd name="T102" fmla="*/ 24 w 76"/>
                <a:gd name="T103" fmla="*/ 67 h 87"/>
                <a:gd name="T104" fmla="*/ 26 w 76"/>
                <a:gd name="T105" fmla="*/ 68 h 87"/>
                <a:gd name="T106" fmla="*/ 28 w 76"/>
                <a:gd name="T107" fmla="*/ 69 h 87"/>
                <a:gd name="T108" fmla="*/ 31 w 76"/>
                <a:gd name="T109" fmla="*/ 70 h 87"/>
                <a:gd name="T110" fmla="*/ 37 w 76"/>
                <a:gd name="T111" fmla="*/ 70 h 87"/>
                <a:gd name="T112" fmla="*/ 41 w 76"/>
                <a:gd name="T113" fmla="*/ 69 h 87"/>
                <a:gd name="T114" fmla="*/ 47 w 76"/>
                <a:gd name="T115" fmla="*/ 67 h 87"/>
                <a:gd name="T116" fmla="*/ 51 w 76"/>
                <a:gd name="T117" fmla="*/ 65 h 87"/>
                <a:gd name="T118" fmla="*/ 53 w 76"/>
                <a:gd name="T119" fmla="*/ 64 h 87"/>
                <a:gd name="T120" fmla="*/ 54 w 76"/>
                <a:gd name="T121" fmla="*/ 63 h 87"/>
                <a:gd name="T122" fmla="*/ 54 w 76"/>
                <a:gd name="T12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 h="87">
                  <a:moveTo>
                    <a:pt x="57" y="86"/>
                  </a:moveTo>
                  <a:lnTo>
                    <a:pt x="56" y="80"/>
                  </a:lnTo>
                  <a:lnTo>
                    <a:pt x="53" y="82"/>
                  </a:lnTo>
                  <a:lnTo>
                    <a:pt x="50" y="83"/>
                  </a:lnTo>
                  <a:lnTo>
                    <a:pt x="48" y="84"/>
                  </a:lnTo>
                  <a:lnTo>
                    <a:pt x="45" y="85"/>
                  </a:lnTo>
                  <a:lnTo>
                    <a:pt x="42" y="86"/>
                  </a:lnTo>
                  <a:lnTo>
                    <a:pt x="39" y="87"/>
                  </a:lnTo>
                  <a:lnTo>
                    <a:pt x="36" y="87"/>
                  </a:lnTo>
                  <a:lnTo>
                    <a:pt x="33" y="87"/>
                  </a:lnTo>
                  <a:lnTo>
                    <a:pt x="30" y="87"/>
                  </a:lnTo>
                  <a:lnTo>
                    <a:pt x="27" y="87"/>
                  </a:lnTo>
                  <a:lnTo>
                    <a:pt x="24" y="87"/>
                  </a:lnTo>
                  <a:lnTo>
                    <a:pt x="21" y="86"/>
                  </a:lnTo>
                  <a:lnTo>
                    <a:pt x="19" y="86"/>
                  </a:lnTo>
                  <a:lnTo>
                    <a:pt x="16" y="85"/>
                  </a:lnTo>
                  <a:lnTo>
                    <a:pt x="14" y="84"/>
                  </a:lnTo>
                  <a:lnTo>
                    <a:pt x="12" y="83"/>
                  </a:lnTo>
                  <a:lnTo>
                    <a:pt x="10" y="82"/>
                  </a:lnTo>
                  <a:lnTo>
                    <a:pt x="9" y="81"/>
                  </a:lnTo>
                  <a:lnTo>
                    <a:pt x="8" y="81"/>
                  </a:lnTo>
                  <a:lnTo>
                    <a:pt x="7" y="80"/>
                  </a:lnTo>
                  <a:lnTo>
                    <a:pt x="6" y="79"/>
                  </a:lnTo>
                  <a:lnTo>
                    <a:pt x="5" y="78"/>
                  </a:lnTo>
                  <a:lnTo>
                    <a:pt x="5" y="77"/>
                  </a:lnTo>
                  <a:lnTo>
                    <a:pt x="4" y="76"/>
                  </a:lnTo>
                  <a:lnTo>
                    <a:pt x="3" y="75"/>
                  </a:lnTo>
                  <a:lnTo>
                    <a:pt x="2" y="74"/>
                  </a:lnTo>
                  <a:lnTo>
                    <a:pt x="2" y="73"/>
                  </a:lnTo>
                  <a:lnTo>
                    <a:pt x="1" y="72"/>
                  </a:lnTo>
                  <a:lnTo>
                    <a:pt x="1" y="71"/>
                  </a:lnTo>
                  <a:lnTo>
                    <a:pt x="1" y="69"/>
                  </a:lnTo>
                  <a:lnTo>
                    <a:pt x="0" y="68"/>
                  </a:lnTo>
                  <a:lnTo>
                    <a:pt x="0" y="66"/>
                  </a:lnTo>
                  <a:lnTo>
                    <a:pt x="0" y="65"/>
                  </a:lnTo>
                  <a:lnTo>
                    <a:pt x="0" y="64"/>
                  </a:lnTo>
                  <a:lnTo>
                    <a:pt x="0" y="63"/>
                  </a:lnTo>
                  <a:lnTo>
                    <a:pt x="0" y="61"/>
                  </a:lnTo>
                  <a:lnTo>
                    <a:pt x="0" y="59"/>
                  </a:lnTo>
                  <a:lnTo>
                    <a:pt x="0" y="56"/>
                  </a:lnTo>
                  <a:lnTo>
                    <a:pt x="1" y="54"/>
                  </a:lnTo>
                  <a:lnTo>
                    <a:pt x="2" y="52"/>
                  </a:lnTo>
                  <a:lnTo>
                    <a:pt x="3" y="50"/>
                  </a:lnTo>
                  <a:lnTo>
                    <a:pt x="4" y="48"/>
                  </a:lnTo>
                  <a:lnTo>
                    <a:pt x="6" y="45"/>
                  </a:lnTo>
                  <a:lnTo>
                    <a:pt x="7" y="44"/>
                  </a:lnTo>
                  <a:lnTo>
                    <a:pt x="9" y="42"/>
                  </a:lnTo>
                  <a:lnTo>
                    <a:pt x="12" y="40"/>
                  </a:lnTo>
                  <a:lnTo>
                    <a:pt x="14" y="39"/>
                  </a:lnTo>
                  <a:lnTo>
                    <a:pt x="17" y="38"/>
                  </a:lnTo>
                  <a:lnTo>
                    <a:pt x="20" y="36"/>
                  </a:lnTo>
                  <a:lnTo>
                    <a:pt x="24" y="35"/>
                  </a:lnTo>
                  <a:lnTo>
                    <a:pt x="31" y="33"/>
                  </a:lnTo>
                  <a:lnTo>
                    <a:pt x="35" y="32"/>
                  </a:lnTo>
                  <a:lnTo>
                    <a:pt x="41" y="31"/>
                  </a:lnTo>
                  <a:lnTo>
                    <a:pt x="54" y="30"/>
                  </a:lnTo>
                  <a:lnTo>
                    <a:pt x="54" y="25"/>
                  </a:lnTo>
                  <a:lnTo>
                    <a:pt x="54" y="24"/>
                  </a:lnTo>
                  <a:lnTo>
                    <a:pt x="54" y="24"/>
                  </a:lnTo>
                  <a:lnTo>
                    <a:pt x="54" y="24"/>
                  </a:lnTo>
                  <a:lnTo>
                    <a:pt x="54" y="23"/>
                  </a:lnTo>
                  <a:lnTo>
                    <a:pt x="53" y="23"/>
                  </a:lnTo>
                  <a:lnTo>
                    <a:pt x="53" y="22"/>
                  </a:lnTo>
                  <a:lnTo>
                    <a:pt x="53" y="22"/>
                  </a:lnTo>
                  <a:lnTo>
                    <a:pt x="53" y="22"/>
                  </a:lnTo>
                  <a:lnTo>
                    <a:pt x="52" y="22"/>
                  </a:lnTo>
                  <a:lnTo>
                    <a:pt x="52" y="21"/>
                  </a:lnTo>
                  <a:lnTo>
                    <a:pt x="52" y="21"/>
                  </a:lnTo>
                  <a:lnTo>
                    <a:pt x="52" y="21"/>
                  </a:lnTo>
                  <a:lnTo>
                    <a:pt x="51" y="20"/>
                  </a:lnTo>
                  <a:lnTo>
                    <a:pt x="50" y="19"/>
                  </a:lnTo>
                  <a:lnTo>
                    <a:pt x="49" y="19"/>
                  </a:lnTo>
                  <a:lnTo>
                    <a:pt x="48" y="18"/>
                  </a:lnTo>
                  <a:lnTo>
                    <a:pt x="46" y="18"/>
                  </a:lnTo>
                  <a:lnTo>
                    <a:pt x="45" y="17"/>
                  </a:lnTo>
                  <a:lnTo>
                    <a:pt x="43" y="17"/>
                  </a:lnTo>
                  <a:lnTo>
                    <a:pt x="42" y="17"/>
                  </a:lnTo>
                  <a:lnTo>
                    <a:pt x="40" y="17"/>
                  </a:lnTo>
                  <a:lnTo>
                    <a:pt x="38" y="17"/>
                  </a:lnTo>
                  <a:lnTo>
                    <a:pt x="34" y="17"/>
                  </a:lnTo>
                  <a:lnTo>
                    <a:pt x="31" y="18"/>
                  </a:lnTo>
                  <a:lnTo>
                    <a:pt x="28" y="19"/>
                  </a:lnTo>
                  <a:lnTo>
                    <a:pt x="24" y="20"/>
                  </a:lnTo>
                  <a:lnTo>
                    <a:pt x="21" y="21"/>
                  </a:lnTo>
                  <a:lnTo>
                    <a:pt x="18" y="23"/>
                  </a:lnTo>
                  <a:lnTo>
                    <a:pt x="15" y="25"/>
                  </a:lnTo>
                  <a:lnTo>
                    <a:pt x="12" y="27"/>
                  </a:lnTo>
                  <a:lnTo>
                    <a:pt x="10" y="27"/>
                  </a:lnTo>
                  <a:lnTo>
                    <a:pt x="2" y="12"/>
                  </a:lnTo>
                  <a:lnTo>
                    <a:pt x="7" y="9"/>
                  </a:lnTo>
                  <a:lnTo>
                    <a:pt x="11" y="7"/>
                  </a:lnTo>
                  <a:lnTo>
                    <a:pt x="13" y="6"/>
                  </a:lnTo>
                  <a:lnTo>
                    <a:pt x="15" y="5"/>
                  </a:lnTo>
                  <a:lnTo>
                    <a:pt x="17" y="4"/>
                  </a:lnTo>
                  <a:lnTo>
                    <a:pt x="19" y="3"/>
                  </a:lnTo>
                  <a:lnTo>
                    <a:pt x="22" y="3"/>
                  </a:lnTo>
                  <a:lnTo>
                    <a:pt x="24" y="2"/>
                  </a:lnTo>
                  <a:lnTo>
                    <a:pt x="26" y="2"/>
                  </a:lnTo>
                  <a:lnTo>
                    <a:pt x="29" y="1"/>
                  </a:lnTo>
                  <a:lnTo>
                    <a:pt x="32" y="1"/>
                  </a:lnTo>
                  <a:lnTo>
                    <a:pt x="34" y="1"/>
                  </a:lnTo>
                  <a:lnTo>
                    <a:pt x="40" y="0"/>
                  </a:lnTo>
                  <a:lnTo>
                    <a:pt x="44" y="0"/>
                  </a:lnTo>
                  <a:lnTo>
                    <a:pt x="48" y="0"/>
                  </a:lnTo>
                  <a:lnTo>
                    <a:pt x="51" y="1"/>
                  </a:lnTo>
                  <a:lnTo>
                    <a:pt x="54" y="1"/>
                  </a:lnTo>
                  <a:lnTo>
                    <a:pt x="57" y="2"/>
                  </a:lnTo>
                  <a:lnTo>
                    <a:pt x="60" y="3"/>
                  </a:lnTo>
                  <a:lnTo>
                    <a:pt x="63" y="4"/>
                  </a:lnTo>
                  <a:lnTo>
                    <a:pt x="65" y="6"/>
                  </a:lnTo>
                  <a:lnTo>
                    <a:pt x="67" y="6"/>
                  </a:lnTo>
                  <a:lnTo>
                    <a:pt x="68" y="8"/>
                  </a:lnTo>
                  <a:lnTo>
                    <a:pt x="69" y="9"/>
                  </a:lnTo>
                  <a:lnTo>
                    <a:pt x="70" y="9"/>
                  </a:lnTo>
                  <a:lnTo>
                    <a:pt x="71" y="11"/>
                  </a:lnTo>
                  <a:lnTo>
                    <a:pt x="72" y="12"/>
                  </a:lnTo>
                  <a:lnTo>
                    <a:pt x="73" y="13"/>
                  </a:lnTo>
                  <a:lnTo>
                    <a:pt x="74" y="14"/>
                  </a:lnTo>
                  <a:lnTo>
                    <a:pt x="74" y="15"/>
                  </a:lnTo>
                  <a:lnTo>
                    <a:pt x="75" y="17"/>
                  </a:lnTo>
                  <a:lnTo>
                    <a:pt x="75" y="18"/>
                  </a:lnTo>
                  <a:lnTo>
                    <a:pt x="76" y="19"/>
                  </a:lnTo>
                  <a:lnTo>
                    <a:pt x="76" y="21"/>
                  </a:lnTo>
                  <a:lnTo>
                    <a:pt x="76" y="22"/>
                  </a:lnTo>
                  <a:lnTo>
                    <a:pt x="76" y="24"/>
                  </a:lnTo>
                  <a:lnTo>
                    <a:pt x="76" y="26"/>
                  </a:lnTo>
                  <a:lnTo>
                    <a:pt x="76" y="86"/>
                  </a:lnTo>
                  <a:lnTo>
                    <a:pt x="57" y="86"/>
                  </a:lnTo>
                  <a:close/>
                  <a:moveTo>
                    <a:pt x="54" y="46"/>
                  </a:moveTo>
                  <a:lnTo>
                    <a:pt x="42" y="48"/>
                  </a:lnTo>
                  <a:lnTo>
                    <a:pt x="38" y="48"/>
                  </a:lnTo>
                  <a:lnTo>
                    <a:pt x="36" y="49"/>
                  </a:lnTo>
                  <a:lnTo>
                    <a:pt x="35" y="49"/>
                  </a:lnTo>
                  <a:lnTo>
                    <a:pt x="32" y="50"/>
                  </a:lnTo>
                  <a:lnTo>
                    <a:pt x="29" y="51"/>
                  </a:lnTo>
                  <a:lnTo>
                    <a:pt x="28" y="52"/>
                  </a:lnTo>
                  <a:lnTo>
                    <a:pt x="27" y="53"/>
                  </a:lnTo>
                  <a:lnTo>
                    <a:pt x="26" y="53"/>
                  </a:lnTo>
                  <a:lnTo>
                    <a:pt x="25" y="54"/>
                  </a:lnTo>
                  <a:lnTo>
                    <a:pt x="24" y="55"/>
                  </a:lnTo>
                  <a:lnTo>
                    <a:pt x="24" y="56"/>
                  </a:lnTo>
                  <a:lnTo>
                    <a:pt x="23" y="56"/>
                  </a:lnTo>
                  <a:lnTo>
                    <a:pt x="23" y="57"/>
                  </a:lnTo>
                  <a:lnTo>
                    <a:pt x="22" y="58"/>
                  </a:lnTo>
                  <a:lnTo>
                    <a:pt x="22" y="59"/>
                  </a:lnTo>
                  <a:lnTo>
                    <a:pt x="22" y="60"/>
                  </a:lnTo>
                  <a:lnTo>
                    <a:pt x="22" y="61"/>
                  </a:lnTo>
                  <a:lnTo>
                    <a:pt x="22" y="61"/>
                  </a:lnTo>
                  <a:lnTo>
                    <a:pt x="22" y="62"/>
                  </a:lnTo>
                  <a:lnTo>
                    <a:pt x="22" y="63"/>
                  </a:lnTo>
                  <a:lnTo>
                    <a:pt x="22" y="63"/>
                  </a:lnTo>
                  <a:lnTo>
                    <a:pt x="22" y="64"/>
                  </a:lnTo>
                  <a:lnTo>
                    <a:pt x="23" y="65"/>
                  </a:lnTo>
                  <a:lnTo>
                    <a:pt x="23" y="65"/>
                  </a:lnTo>
                  <a:lnTo>
                    <a:pt x="23" y="66"/>
                  </a:lnTo>
                  <a:lnTo>
                    <a:pt x="24" y="67"/>
                  </a:lnTo>
                  <a:lnTo>
                    <a:pt x="24" y="67"/>
                  </a:lnTo>
                  <a:lnTo>
                    <a:pt x="25" y="68"/>
                  </a:lnTo>
                  <a:lnTo>
                    <a:pt x="26" y="68"/>
                  </a:lnTo>
                  <a:lnTo>
                    <a:pt x="26" y="68"/>
                  </a:lnTo>
                  <a:lnTo>
                    <a:pt x="27" y="69"/>
                  </a:lnTo>
                  <a:lnTo>
                    <a:pt x="28" y="69"/>
                  </a:lnTo>
                  <a:lnTo>
                    <a:pt x="29" y="69"/>
                  </a:lnTo>
                  <a:lnTo>
                    <a:pt x="30" y="70"/>
                  </a:lnTo>
                  <a:lnTo>
                    <a:pt x="31" y="70"/>
                  </a:lnTo>
                  <a:lnTo>
                    <a:pt x="34" y="70"/>
                  </a:lnTo>
                  <a:lnTo>
                    <a:pt x="35" y="70"/>
                  </a:lnTo>
                  <a:lnTo>
                    <a:pt x="37" y="70"/>
                  </a:lnTo>
                  <a:lnTo>
                    <a:pt x="38" y="70"/>
                  </a:lnTo>
                  <a:lnTo>
                    <a:pt x="39" y="69"/>
                  </a:lnTo>
                  <a:lnTo>
                    <a:pt x="41" y="69"/>
                  </a:lnTo>
                  <a:lnTo>
                    <a:pt x="42" y="69"/>
                  </a:lnTo>
                  <a:lnTo>
                    <a:pt x="45" y="68"/>
                  </a:lnTo>
                  <a:lnTo>
                    <a:pt x="47" y="67"/>
                  </a:lnTo>
                  <a:lnTo>
                    <a:pt x="49" y="66"/>
                  </a:lnTo>
                  <a:lnTo>
                    <a:pt x="50" y="66"/>
                  </a:lnTo>
                  <a:lnTo>
                    <a:pt x="51" y="65"/>
                  </a:lnTo>
                  <a:lnTo>
                    <a:pt x="52" y="65"/>
                  </a:lnTo>
                  <a:lnTo>
                    <a:pt x="52" y="64"/>
                  </a:lnTo>
                  <a:lnTo>
                    <a:pt x="53" y="64"/>
                  </a:lnTo>
                  <a:lnTo>
                    <a:pt x="53" y="63"/>
                  </a:lnTo>
                  <a:lnTo>
                    <a:pt x="53" y="63"/>
                  </a:lnTo>
                  <a:lnTo>
                    <a:pt x="54" y="63"/>
                  </a:lnTo>
                  <a:lnTo>
                    <a:pt x="54" y="62"/>
                  </a:lnTo>
                  <a:lnTo>
                    <a:pt x="54" y="62"/>
                  </a:lnTo>
                  <a:lnTo>
                    <a:pt x="54"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33"/>
            <p:cNvSpPr>
              <a:spLocks/>
            </p:cNvSpPr>
            <p:nvPr/>
          </p:nvSpPr>
          <p:spPr bwMode="auto">
            <a:xfrm>
              <a:off x="905" y="3119"/>
              <a:ext cx="122" cy="82"/>
            </a:xfrm>
            <a:custGeom>
              <a:avLst/>
              <a:gdLst>
                <a:gd name="T0" fmla="*/ 98 w 122"/>
                <a:gd name="T1" fmla="*/ 27 h 82"/>
                <a:gd name="T2" fmla="*/ 98 w 122"/>
                <a:gd name="T3" fmla="*/ 24 h 82"/>
                <a:gd name="T4" fmla="*/ 97 w 122"/>
                <a:gd name="T5" fmla="*/ 21 h 82"/>
                <a:gd name="T6" fmla="*/ 95 w 122"/>
                <a:gd name="T7" fmla="*/ 20 h 82"/>
                <a:gd name="T8" fmla="*/ 92 w 122"/>
                <a:gd name="T9" fmla="*/ 19 h 82"/>
                <a:gd name="T10" fmla="*/ 89 w 122"/>
                <a:gd name="T11" fmla="*/ 18 h 82"/>
                <a:gd name="T12" fmla="*/ 85 w 122"/>
                <a:gd name="T13" fmla="*/ 19 h 82"/>
                <a:gd name="T14" fmla="*/ 81 w 122"/>
                <a:gd name="T15" fmla="*/ 20 h 82"/>
                <a:gd name="T16" fmla="*/ 78 w 122"/>
                <a:gd name="T17" fmla="*/ 21 h 82"/>
                <a:gd name="T18" fmla="*/ 75 w 122"/>
                <a:gd name="T19" fmla="*/ 23 h 82"/>
                <a:gd name="T20" fmla="*/ 73 w 122"/>
                <a:gd name="T21" fmla="*/ 26 h 82"/>
                <a:gd name="T22" fmla="*/ 50 w 122"/>
                <a:gd name="T23" fmla="*/ 82 h 82"/>
                <a:gd name="T24" fmla="*/ 49 w 122"/>
                <a:gd name="T25" fmla="*/ 25 h 82"/>
                <a:gd name="T26" fmla="*/ 49 w 122"/>
                <a:gd name="T27" fmla="*/ 22 h 82"/>
                <a:gd name="T28" fmla="*/ 47 w 122"/>
                <a:gd name="T29" fmla="*/ 20 h 82"/>
                <a:gd name="T30" fmla="*/ 45 w 122"/>
                <a:gd name="T31" fmla="*/ 19 h 82"/>
                <a:gd name="T32" fmla="*/ 43 w 122"/>
                <a:gd name="T33" fmla="*/ 18 h 82"/>
                <a:gd name="T34" fmla="*/ 39 w 122"/>
                <a:gd name="T35" fmla="*/ 18 h 82"/>
                <a:gd name="T36" fmla="*/ 35 w 122"/>
                <a:gd name="T37" fmla="*/ 19 h 82"/>
                <a:gd name="T38" fmla="*/ 32 w 122"/>
                <a:gd name="T39" fmla="*/ 20 h 82"/>
                <a:gd name="T40" fmla="*/ 29 w 122"/>
                <a:gd name="T41" fmla="*/ 22 h 82"/>
                <a:gd name="T42" fmla="*/ 26 w 122"/>
                <a:gd name="T43" fmla="*/ 24 h 82"/>
                <a:gd name="T44" fmla="*/ 23 w 122"/>
                <a:gd name="T45" fmla="*/ 27 h 82"/>
                <a:gd name="T46" fmla="*/ 0 w 122"/>
                <a:gd name="T47" fmla="*/ 2 h 82"/>
                <a:gd name="T48" fmla="*/ 24 w 122"/>
                <a:gd name="T49" fmla="*/ 5 h 82"/>
                <a:gd name="T50" fmla="*/ 32 w 122"/>
                <a:gd name="T51" fmla="*/ 2 h 82"/>
                <a:gd name="T52" fmla="*/ 39 w 122"/>
                <a:gd name="T53" fmla="*/ 0 h 82"/>
                <a:gd name="T54" fmla="*/ 48 w 122"/>
                <a:gd name="T55" fmla="*/ 0 h 82"/>
                <a:gd name="T56" fmla="*/ 55 w 122"/>
                <a:gd name="T57" fmla="*/ 2 h 82"/>
                <a:gd name="T58" fmla="*/ 59 w 122"/>
                <a:gd name="T59" fmla="*/ 4 h 82"/>
                <a:gd name="T60" fmla="*/ 62 w 122"/>
                <a:gd name="T61" fmla="*/ 6 h 82"/>
                <a:gd name="T62" fmla="*/ 67 w 122"/>
                <a:gd name="T63" fmla="*/ 6 h 82"/>
                <a:gd name="T64" fmla="*/ 75 w 122"/>
                <a:gd name="T65" fmla="*/ 2 h 82"/>
                <a:gd name="T66" fmla="*/ 85 w 122"/>
                <a:gd name="T67" fmla="*/ 0 h 82"/>
                <a:gd name="T68" fmla="*/ 96 w 122"/>
                <a:gd name="T69" fmla="*/ 0 h 82"/>
                <a:gd name="T70" fmla="*/ 105 w 122"/>
                <a:gd name="T71" fmla="*/ 2 h 82"/>
                <a:gd name="T72" fmla="*/ 110 w 122"/>
                <a:gd name="T73" fmla="*/ 4 h 82"/>
                <a:gd name="T74" fmla="*/ 113 w 122"/>
                <a:gd name="T75" fmla="*/ 7 h 82"/>
                <a:gd name="T76" fmla="*/ 116 w 122"/>
                <a:gd name="T77" fmla="*/ 10 h 82"/>
                <a:gd name="T78" fmla="*/ 118 w 122"/>
                <a:gd name="T79" fmla="*/ 13 h 82"/>
                <a:gd name="T80" fmla="*/ 120 w 122"/>
                <a:gd name="T81" fmla="*/ 17 h 82"/>
                <a:gd name="T82" fmla="*/ 121 w 122"/>
                <a:gd name="T83" fmla="*/ 22 h 82"/>
                <a:gd name="T84" fmla="*/ 122 w 122"/>
                <a:gd name="T8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82">
                  <a:moveTo>
                    <a:pt x="98" y="82"/>
                  </a:moveTo>
                  <a:lnTo>
                    <a:pt x="98" y="28"/>
                  </a:lnTo>
                  <a:lnTo>
                    <a:pt x="98" y="27"/>
                  </a:lnTo>
                  <a:lnTo>
                    <a:pt x="98" y="26"/>
                  </a:lnTo>
                  <a:lnTo>
                    <a:pt x="98" y="25"/>
                  </a:lnTo>
                  <a:lnTo>
                    <a:pt x="98" y="24"/>
                  </a:lnTo>
                  <a:lnTo>
                    <a:pt x="98" y="23"/>
                  </a:lnTo>
                  <a:lnTo>
                    <a:pt x="97" y="22"/>
                  </a:lnTo>
                  <a:lnTo>
                    <a:pt x="97" y="21"/>
                  </a:lnTo>
                  <a:lnTo>
                    <a:pt x="96" y="21"/>
                  </a:lnTo>
                  <a:lnTo>
                    <a:pt x="96" y="20"/>
                  </a:lnTo>
                  <a:lnTo>
                    <a:pt x="95" y="20"/>
                  </a:lnTo>
                  <a:lnTo>
                    <a:pt x="94" y="19"/>
                  </a:lnTo>
                  <a:lnTo>
                    <a:pt x="93" y="19"/>
                  </a:lnTo>
                  <a:lnTo>
                    <a:pt x="92" y="19"/>
                  </a:lnTo>
                  <a:lnTo>
                    <a:pt x="91" y="18"/>
                  </a:lnTo>
                  <a:lnTo>
                    <a:pt x="90" y="18"/>
                  </a:lnTo>
                  <a:lnTo>
                    <a:pt x="89" y="18"/>
                  </a:lnTo>
                  <a:lnTo>
                    <a:pt x="87" y="18"/>
                  </a:lnTo>
                  <a:lnTo>
                    <a:pt x="86" y="18"/>
                  </a:lnTo>
                  <a:lnTo>
                    <a:pt x="85" y="19"/>
                  </a:lnTo>
                  <a:lnTo>
                    <a:pt x="83" y="19"/>
                  </a:lnTo>
                  <a:lnTo>
                    <a:pt x="82" y="19"/>
                  </a:lnTo>
                  <a:lnTo>
                    <a:pt x="81" y="20"/>
                  </a:lnTo>
                  <a:lnTo>
                    <a:pt x="80" y="20"/>
                  </a:lnTo>
                  <a:lnTo>
                    <a:pt x="79" y="20"/>
                  </a:lnTo>
                  <a:lnTo>
                    <a:pt x="78" y="21"/>
                  </a:lnTo>
                  <a:lnTo>
                    <a:pt x="77" y="22"/>
                  </a:lnTo>
                  <a:lnTo>
                    <a:pt x="76" y="22"/>
                  </a:lnTo>
                  <a:lnTo>
                    <a:pt x="75" y="23"/>
                  </a:lnTo>
                  <a:lnTo>
                    <a:pt x="74" y="24"/>
                  </a:lnTo>
                  <a:lnTo>
                    <a:pt x="74" y="25"/>
                  </a:lnTo>
                  <a:lnTo>
                    <a:pt x="73" y="26"/>
                  </a:lnTo>
                  <a:lnTo>
                    <a:pt x="72" y="27"/>
                  </a:lnTo>
                  <a:lnTo>
                    <a:pt x="72" y="82"/>
                  </a:lnTo>
                  <a:lnTo>
                    <a:pt x="50" y="82"/>
                  </a:lnTo>
                  <a:lnTo>
                    <a:pt x="50" y="26"/>
                  </a:lnTo>
                  <a:lnTo>
                    <a:pt x="49" y="25"/>
                  </a:lnTo>
                  <a:lnTo>
                    <a:pt x="49" y="25"/>
                  </a:lnTo>
                  <a:lnTo>
                    <a:pt x="49" y="24"/>
                  </a:lnTo>
                  <a:lnTo>
                    <a:pt x="49" y="23"/>
                  </a:lnTo>
                  <a:lnTo>
                    <a:pt x="49" y="22"/>
                  </a:lnTo>
                  <a:lnTo>
                    <a:pt x="48" y="22"/>
                  </a:lnTo>
                  <a:lnTo>
                    <a:pt x="48" y="21"/>
                  </a:lnTo>
                  <a:lnTo>
                    <a:pt x="47" y="20"/>
                  </a:lnTo>
                  <a:lnTo>
                    <a:pt x="47" y="20"/>
                  </a:lnTo>
                  <a:lnTo>
                    <a:pt x="46" y="20"/>
                  </a:lnTo>
                  <a:lnTo>
                    <a:pt x="45" y="19"/>
                  </a:lnTo>
                  <a:lnTo>
                    <a:pt x="44" y="19"/>
                  </a:lnTo>
                  <a:lnTo>
                    <a:pt x="43" y="19"/>
                  </a:lnTo>
                  <a:lnTo>
                    <a:pt x="43" y="18"/>
                  </a:lnTo>
                  <a:lnTo>
                    <a:pt x="41" y="18"/>
                  </a:lnTo>
                  <a:lnTo>
                    <a:pt x="41" y="18"/>
                  </a:lnTo>
                  <a:lnTo>
                    <a:pt x="39" y="18"/>
                  </a:lnTo>
                  <a:lnTo>
                    <a:pt x="38" y="18"/>
                  </a:lnTo>
                  <a:lnTo>
                    <a:pt x="36" y="19"/>
                  </a:lnTo>
                  <a:lnTo>
                    <a:pt x="35" y="19"/>
                  </a:lnTo>
                  <a:lnTo>
                    <a:pt x="34" y="19"/>
                  </a:lnTo>
                  <a:lnTo>
                    <a:pt x="33" y="20"/>
                  </a:lnTo>
                  <a:lnTo>
                    <a:pt x="32" y="20"/>
                  </a:lnTo>
                  <a:lnTo>
                    <a:pt x="31" y="21"/>
                  </a:lnTo>
                  <a:lnTo>
                    <a:pt x="29" y="21"/>
                  </a:lnTo>
                  <a:lnTo>
                    <a:pt x="29" y="22"/>
                  </a:lnTo>
                  <a:lnTo>
                    <a:pt x="27" y="22"/>
                  </a:lnTo>
                  <a:lnTo>
                    <a:pt x="26" y="23"/>
                  </a:lnTo>
                  <a:lnTo>
                    <a:pt x="26" y="24"/>
                  </a:lnTo>
                  <a:lnTo>
                    <a:pt x="25" y="25"/>
                  </a:lnTo>
                  <a:lnTo>
                    <a:pt x="24" y="26"/>
                  </a:lnTo>
                  <a:lnTo>
                    <a:pt x="23" y="27"/>
                  </a:lnTo>
                  <a:lnTo>
                    <a:pt x="23" y="82"/>
                  </a:lnTo>
                  <a:lnTo>
                    <a:pt x="0" y="82"/>
                  </a:lnTo>
                  <a:lnTo>
                    <a:pt x="0" y="2"/>
                  </a:lnTo>
                  <a:lnTo>
                    <a:pt x="21" y="2"/>
                  </a:lnTo>
                  <a:lnTo>
                    <a:pt x="22" y="7"/>
                  </a:lnTo>
                  <a:lnTo>
                    <a:pt x="24" y="5"/>
                  </a:lnTo>
                  <a:lnTo>
                    <a:pt x="27" y="4"/>
                  </a:lnTo>
                  <a:lnTo>
                    <a:pt x="29" y="3"/>
                  </a:lnTo>
                  <a:lnTo>
                    <a:pt x="32" y="2"/>
                  </a:lnTo>
                  <a:lnTo>
                    <a:pt x="34" y="1"/>
                  </a:lnTo>
                  <a:lnTo>
                    <a:pt x="36" y="0"/>
                  </a:lnTo>
                  <a:lnTo>
                    <a:pt x="39" y="0"/>
                  </a:lnTo>
                  <a:lnTo>
                    <a:pt x="41" y="0"/>
                  </a:lnTo>
                  <a:lnTo>
                    <a:pt x="45" y="0"/>
                  </a:lnTo>
                  <a:lnTo>
                    <a:pt x="48" y="0"/>
                  </a:lnTo>
                  <a:lnTo>
                    <a:pt x="52" y="1"/>
                  </a:lnTo>
                  <a:lnTo>
                    <a:pt x="53" y="2"/>
                  </a:lnTo>
                  <a:lnTo>
                    <a:pt x="55" y="2"/>
                  </a:lnTo>
                  <a:lnTo>
                    <a:pt x="56" y="2"/>
                  </a:lnTo>
                  <a:lnTo>
                    <a:pt x="57" y="3"/>
                  </a:lnTo>
                  <a:lnTo>
                    <a:pt x="59" y="4"/>
                  </a:lnTo>
                  <a:lnTo>
                    <a:pt x="60" y="4"/>
                  </a:lnTo>
                  <a:lnTo>
                    <a:pt x="61" y="5"/>
                  </a:lnTo>
                  <a:lnTo>
                    <a:pt x="62" y="6"/>
                  </a:lnTo>
                  <a:lnTo>
                    <a:pt x="63" y="7"/>
                  </a:lnTo>
                  <a:lnTo>
                    <a:pt x="64" y="8"/>
                  </a:lnTo>
                  <a:lnTo>
                    <a:pt x="67" y="6"/>
                  </a:lnTo>
                  <a:lnTo>
                    <a:pt x="69" y="5"/>
                  </a:lnTo>
                  <a:lnTo>
                    <a:pt x="72" y="3"/>
                  </a:lnTo>
                  <a:lnTo>
                    <a:pt x="75" y="2"/>
                  </a:lnTo>
                  <a:lnTo>
                    <a:pt x="79" y="1"/>
                  </a:lnTo>
                  <a:lnTo>
                    <a:pt x="82" y="0"/>
                  </a:lnTo>
                  <a:lnTo>
                    <a:pt x="85" y="0"/>
                  </a:lnTo>
                  <a:lnTo>
                    <a:pt x="89" y="0"/>
                  </a:lnTo>
                  <a:lnTo>
                    <a:pt x="93" y="0"/>
                  </a:lnTo>
                  <a:lnTo>
                    <a:pt x="96" y="0"/>
                  </a:lnTo>
                  <a:lnTo>
                    <a:pt x="100" y="1"/>
                  </a:lnTo>
                  <a:lnTo>
                    <a:pt x="103" y="1"/>
                  </a:lnTo>
                  <a:lnTo>
                    <a:pt x="105" y="2"/>
                  </a:lnTo>
                  <a:lnTo>
                    <a:pt x="107" y="3"/>
                  </a:lnTo>
                  <a:lnTo>
                    <a:pt x="108" y="4"/>
                  </a:lnTo>
                  <a:lnTo>
                    <a:pt x="110" y="4"/>
                  </a:lnTo>
                  <a:lnTo>
                    <a:pt x="111" y="5"/>
                  </a:lnTo>
                  <a:lnTo>
                    <a:pt x="112" y="6"/>
                  </a:lnTo>
                  <a:lnTo>
                    <a:pt x="113" y="7"/>
                  </a:lnTo>
                  <a:lnTo>
                    <a:pt x="114" y="8"/>
                  </a:lnTo>
                  <a:lnTo>
                    <a:pt x="115" y="9"/>
                  </a:lnTo>
                  <a:lnTo>
                    <a:pt x="116" y="10"/>
                  </a:lnTo>
                  <a:lnTo>
                    <a:pt x="117" y="11"/>
                  </a:lnTo>
                  <a:lnTo>
                    <a:pt x="117" y="12"/>
                  </a:lnTo>
                  <a:lnTo>
                    <a:pt x="118" y="13"/>
                  </a:lnTo>
                  <a:lnTo>
                    <a:pt x="119" y="15"/>
                  </a:lnTo>
                  <a:lnTo>
                    <a:pt x="119" y="16"/>
                  </a:lnTo>
                  <a:lnTo>
                    <a:pt x="120" y="17"/>
                  </a:lnTo>
                  <a:lnTo>
                    <a:pt x="120" y="19"/>
                  </a:lnTo>
                  <a:lnTo>
                    <a:pt x="121" y="20"/>
                  </a:lnTo>
                  <a:lnTo>
                    <a:pt x="121" y="22"/>
                  </a:lnTo>
                  <a:lnTo>
                    <a:pt x="122" y="25"/>
                  </a:lnTo>
                  <a:lnTo>
                    <a:pt x="122" y="28"/>
                  </a:lnTo>
                  <a:lnTo>
                    <a:pt x="122" y="82"/>
                  </a:lnTo>
                  <a:lnTo>
                    <a:pt x="98"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34"/>
            <p:cNvSpPr>
              <a:spLocks noEditPoints="1"/>
            </p:cNvSpPr>
            <p:nvPr/>
          </p:nvSpPr>
          <p:spPr bwMode="auto">
            <a:xfrm>
              <a:off x="1044" y="3117"/>
              <a:ext cx="77" cy="87"/>
            </a:xfrm>
            <a:custGeom>
              <a:avLst/>
              <a:gdLst>
                <a:gd name="T0" fmla="*/ 54 w 77"/>
                <a:gd name="T1" fmla="*/ 82 h 87"/>
                <a:gd name="T2" fmla="*/ 45 w 77"/>
                <a:gd name="T3" fmla="*/ 85 h 87"/>
                <a:gd name="T4" fmla="*/ 36 w 77"/>
                <a:gd name="T5" fmla="*/ 87 h 87"/>
                <a:gd name="T6" fmla="*/ 27 w 77"/>
                <a:gd name="T7" fmla="*/ 87 h 87"/>
                <a:gd name="T8" fmla="*/ 19 w 77"/>
                <a:gd name="T9" fmla="*/ 86 h 87"/>
                <a:gd name="T10" fmla="*/ 12 w 77"/>
                <a:gd name="T11" fmla="*/ 83 h 87"/>
                <a:gd name="T12" fmla="*/ 9 w 77"/>
                <a:gd name="T13" fmla="*/ 81 h 87"/>
                <a:gd name="T14" fmla="*/ 6 w 77"/>
                <a:gd name="T15" fmla="*/ 78 h 87"/>
                <a:gd name="T16" fmla="*/ 4 w 77"/>
                <a:gd name="T17" fmla="*/ 75 h 87"/>
                <a:gd name="T18" fmla="*/ 2 w 77"/>
                <a:gd name="T19" fmla="*/ 72 h 87"/>
                <a:gd name="T20" fmla="*/ 1 w 77"/>
                <a:gd name="T21" fmla="*/ 68 h 87"/>
                <a:gd name="T22" fmla="*/ 0 w 77"/>
                <a:gd name="T23" fmla="*/ 64 h 87"/>
                <a:gd name="T24" fmla="*/ 0 w 77"/>
                <a:gd name="T25" fmla="*/ 59 h 87"/>
                <a:gd name="T26" fmla="*/ 2 w 77"/>
                <a:gd name="T27" fmla="*/ 52 h 87"/>
                <a:gd name="T28" fmla="*/ 6 w 77"/>
                <a:gd name="T29" fmla="*/ 45 h 87"/>
                <a:gd name="T30" fmla="*/ 12 w 77"/>
                <a:gd name="T31" fmla="*/ 40 h 87"/>
                <a:gd name="T32" fmla="*/ 21 w 77"/>
                <a:gd name="T33" fmla="*/ 36 h 87"/>
                <a:gd name="T34" fmla="*/ 36 w 77"/>
                <a:gd name="T35" fmla="*/ 32 h 87"/>
                <a:gd name="T36" fmla="*/ 55 w 77"/>
                <a:gd name="T37" fmla="*/ 25 h 87"/>
                <a:gd name="T38" fmla="*/ 54 w 77"/>
                <a:gd name="T39" fmla="*/ 24 h 87"/>
                <a:gd name="T40" fmla="*/ 54 w 77"/>
                <a:gd name="T41" fmla="*/ 22 h 87"/>
                <a:gd name="T42" fmla="*/ 53 w 77"/>
                <a:gd name="T43" fmla="*/ 22 h 87"/>
                <a:gd name="T44" fmla="*/ 52 w 77"/>
                <a:gd name="T45" fmla="*/ 21 h 87"/>
                <a:gd name="T46" fmla="*/ 49 w 77"/>
                <a:gd name="T47" fmla="*/ 19 h 87"/>
                <a:gd name="T48" fmla="*/ 45 w 77"/>
                <a:gd name="T49" fmla="*/ 17 h 87"/>
                <a:gd name="T50" fmla="*/ 40 w 77"/>
                <a:gd name="T51" fmla="*/ 17 h 87"/>
                <a:gd name="T52" fmla="*/ 32 w 77"/>
                <a:gd name="T53" fmla="*/ 18 h 87"/>
                <a:gd name="T54" fmla="*/ 22 w 77"/>
                <a:gd name="T55" fmla="*/ 21 h 87"/>
                <a:gd name="T56" fmla="*/ 13 w 77"/>
                <a:gd name="T57" fmla="*/ 27 h 87"/>
                <a:gd name="T58" fmla="*/ 7 w 77"/>
                <a:gd name="T59" fmla="*/ 9 h 87"/>
                <a:gd name="T60" fmla="*/ 16 w 77"/>
                <a:gd name="T61" fmla="*/ 5 h 87"/>
                <a:gd name="T62" fmla="*/ 22 w 77"/>
                <a:gd name="T63" fmla="*/ 3 h 87"/>
                <a:gd name="T64" fmla="*/ 30 w 77"/>
                <a:gd name="T65" fmla="*/ 1 h 87"/>
                <a:gd name="T66" fmla="*/ 41 w 77"/>
                <a:gd name="T67" fmla="*/ 0 h 87"/>
                <a:gd name="T68" fmla="*/ 52 w 77"/>
                <a:gd name="T69" fmla="*/ 1 h 87"/>
                <a:gd name="T70" fmla="*/ 61 w 77"/>
                <a:gd name="T71" fmla="*/ 3 h 87"/>
                <a:gd name="T72" fmla="*/ 67 w 77"/>
                <a:gd name="T73" fmla="*/ 6 h 87"/>
                <a:gd name="T74" fmla="*/ 71 w 77"/>
                <a:gd name="T75" fmla="*/ 9 h 87"/>
                <a:gd name="T76" fmla="*/ 74 w 77"/>
                <a:gd name="T77" fmla="*/ 13 h 87"/>
                <a:gd name="T78" fmla="*/ 76 w 77"/>
                <a:gd name="T79" fmla="*/ 17 h 87"/>
                <a:gd name="T80" fmla="*/ 77 w 77"/>
                <a:gd name="T81" fmla="*/ 21 h 87"/>
                <a:gd name="T82" fmla="*/ 77 w 77"/>
                <a:gd name="T83" fmla="*/ 26 h 87"/>
                <a:gd name="T84" fmla="*/ 55 w 77"/>
                <a:gd name="T85" fmla="*/ 46 h 87"/>
                <a:gd name="T86" fmla="*/ 37 w 77"/>
                <a:gd name="T87" fmla="*/ 49 h 87"/>
                <a:gd name="T88" fmla="*/ 30 w 77"/>
                <a:gd name="T89" fmla="*/ 51 h 87"/>
                <a:gd name="T90" fmla="*/ 27 w 77"/>
                <a:gd name="T91" fmla="*/ 53 h 87"/>
                <a:gd name="T92" fmla="*/ 24 w 77"/>
                <a:gd name="T93" fmla="*/ 56 h 87"/>
                <a:gd name="T94" fmla="*/ 23 w 77"/>
                <a:gd name="T95" fmla="*/ 58 h 87"/>
                <a:gd name="T96" fmla="*/ 23 w 77"/>
                <a:gd name="T97" fmla="*/ 61 h 87"/>
                <a:gd name="T98" fmla="*/ 23 w 77"/>
                <a:gd name="T99" fmla="*/ 63 h 87"/>
                <a:gd name="T100" fmla="*/ 23 w 77"/>
                <a:gd name="T101" fmla="*/ 65 h 87"/>
                <a:gd name="T102" fmla="*/ 24 w 77"/>
                <a:gd name="T103" fmla="*/ 67 h 87"/>
                <a:gd name="T104" fmla="*/ 26 w 77"/>
                <a:gd name="T105" fmla="*/ 68 h 87"/>
                <a:gd name="T106" fmla="*/ 29 w 77"/>
                <a:gd name="T107" fmla="*/ 69 h 87"/>
                <a:gd name="T108" fmla="*/ 32 w 77"/>
                <a:gd name="T109" fmla="*/ 70 h 87"/>
                <a:gd name="T110" fmla="*/ 37 w 77"/>
                <a:gd name="T111" fmla="*/ 70 h 87"/>
                <a:gd name="T112" fmla="*/ 41 w 77"/>
                <a:gd name="T113" fmla="*/ 69 h 87"/>
                <a:gd name="T114" fmla="*/ 48 w 77"/>
                <a:gd name="T115" fmla="*/ 67 h 87"/>
                <a:gd name="T116" fmla="*/ 52 w 77"/>
                <a:gd name="T117" fmla="*/ 65 h 87"/>
                <a:gd name="T118" fmla="*/ 53 w 77"/>
                <a:gd name="T119" fmla="*/ 64 h 87"/>
                <a:gd name="T120" fmla="*/ 54 w 77"/>
                <a:gd name="T121" fmla="*/ 63 h 87"/>
                <a:gd name="T122" fmla="*/ 55 w 77"/>
                <a:gd name="T12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 h="87">
                  <a:moveTo>
                    <a:pt x="58" y="86"/>
                  </a:moveTo>
                  <a:lnTo>
                    <a:pt x="57" y="80"/>
                  </a:lnTo>
                  <a:lnTo>
                    <a:pt x="54" y="82"/>
                  </a:lnTo>
                  <a:lnTo>
                    <a:pt x="51" y="83"/>
                  </a:lnTo>
                  <a:lnTo>
                    <a:pt x="48" y="84"/>
                  </a:lnTo>
                  <a:lnTo>
                    <a:pt x="45" y="85"/>
                  </a:lnTo>
                  <a:lnTo>
                    <a:pt x="42" y="86"/>
                  </a:lnTo>
                  <a:lnTo>
                    <a:pt x="39" y="87"/>
                  </a:lnTo>
                  <a:lnTo>
                    <a:pt x="36" y="87"/>
                  </a:lnTo>
                  <a:lnTo>
                    <a:pt x="33" y="87"/>
                  </a:lnTo>
                  <a:lnTo>
                    <a:pt x="30" y="87"/>
                  </a:lnTo>
                  <a:lnTo>
                    <a:pt x="27" y="87"/>
                  </a:lnTo>
                  <a:lnTo>
                    <a:pt x="24" y="87"/>
                  </a:lnTo>
                  <a:lnTo>
                    <a:pt x="22" y="86"/>
                  </a:lnTo>
                  <a:lnTo>
                    <a:pt x="19" y="86"/>
                  </a:lnTo>
                  <a:lnTo>
                    <a:pt x="17" y="85"/>
                  </a:lnTo>
                  <a:lnTo>
                    <a:pt x="14" y="84"/>
                  </a:lnTo>
                  <a:lnTo>
                    <a:pt x="12" y="83"/>
                  </a:lnTo>
                  <a:lnTo>
                    <a:pt x="11" y="82"/>
                  </a:lnTo>
                  <a:lnTo>
                    <a:pt x="10" y="81"/>
                  </a:lnTo>
                  <a:lnTo>
                    <a:pt x="9" y="81"/>
                  </a:lnTo>
                  <a:lnTo>
                    <a:pt x="8" y="80"/>
                  </a:lnTo>
                  <a:lnTo>
                    <a:pt x="7" y="79"/>
                  </a:lnTo>
                  <a:lnTo>
                    <a:pt x="6" y="78"/>
                  </a:lnTo>
                  <a:lnTo>
                    <a:pt x="5" y="77"/>
                  </a:lnTo>
                  <a:lnTo>
                    <a:pt x="4" y="76"/>
                  </a:lnTo>
                  <a:lnTo>
                    <a:pt x="4" y="75"/>
                  </a:lnTo>
                  <a:lnTo>
                    <a:pt x="3" y="74"/>
                  </a:lnTo>
                  <a:lnTo>
                    <a:pt x="2" y="73"/>
                  </a:lnTo>
                  <a:lnTo>
                    <a:pt x="2" y="72"/>
                  </a:lnTo>
                  <a:lnTo>
                    <a:pt x="2" y="71"/>
                  </a:lnTo>
                  <a:lnTo>
                    <a:pt x="1" y="69"/>
                  </a:lnTo>
                  <a:lnTo>
                    <a:pt x="1" y="68"/>
                  </a:lnTo>
                  <a:lnTo>
                    <a:pt x="1" y="66"/>
                  </a:lnTo>
                  <a:lnTo>
                    <a:pt x="0" y="65"/>
                  </a:lnTo>
                  <a:lnTo>
                    <a:pt x="0" y="64"/>
                  </a:lnTo>
                  <a:lnTo>
                    <a:pt x="0" y="63"/>
                  </a:lnTo>
                  <a:lnTo>
                    <a:pt x="0" y="61"/>
                  </a:lnTo>
                  <a:lnTo>
                    <a:pt x="0" y="59"/>
                  </a:lnTo>
                  <a:lnTo>
                    <a:pt x="1" y="56"/>
                  </a:lnTo>
                  <a:lnTo>
                    <a:pt x="1" y="54"/>
                  </a:lnTo>
                  <a:lnTo>
                    <a:pt x="2" y="52"/>
                  </a:lnTo>
                  <a:lnTo>
                    <a:pt x="3" y="50"/>
                  </a:lnTo>
                  <a:lnTo>
                    <a:pt x="5" y="48"/>
                  </a:lnTo>
                  <a:lnTo>
                    <a:pt x="6" y="45"/>
                  </a:lnTo>
                  <a:lnTo>
                    <a:pt x="8" y="44"/>
                  </a:lnTo>
                  <a:lnTo>
                    <a:pt x="10" y="42"/>
                  </a:lnTo>
                  <a:lnTo>
                    <a:pt x="12" y="40"/>
                  </a:lnTo>
                  <a:lnTo>
                    <a:pt x="15" y="39"/>
                  </a:lnTo>
                  <a:lnTo>
                    <a:pt x="18" y="38"/>
                  </a:lnTo>
                  <a:lnTo>
                    <a:pt x="21" y="36"/>
                  </a:lnTo>
                  <a:lnTo>
                    <a:pt x="24" y="35"/>
                  </a:lnTo>
                  <a:lnTo>
                    <a:pt x="32" y="33"/>
                  </a:lnTo>
                  <a:lnTo>
                    <a:pt x="36" y="32"/>
                  </a:lnTo>
                  <a:lnTo>
                    <a:pt x="41" y="31"/>
                  </a:lnTo>
                  <a:lnTo>
                    <a:pt x="55" y="30"/>
                  </a:lnTo>
                  <a:lnTo>
                    <a:pt x="55" y="25"/>
                  </a:lnTo>
                  <a:lnTo>
                    <a:pt x="55" y="24"/>
                  </a:lnTo>
                  <a:lnTo>
                    <a:pt x="54" y="24"/>
                  </a:lnTo>
                  <a:lnTo>
                    <a:pt x="54" y="24"/>
                  </a:lnTo>
                  <a:lnTo>
                    <a:pt x="54" y="23"/>
                  </a:lnTo>
                  <a:lnTo>
                    <a:pt x="54" y="23"/>
                  </a:lnTo>
                  <a:lnTo>
                    <a:pt x="54" y="22"/>
                  </a:lnTo>
                  <a:lnTo>
                    <a:pt x="54" y="22"/>
                  </a:lnTo>
                  <a:lnTo>
                    <a:pt x="53" y="22"/>
                  </a:lnTo>
                  <a:lnTo>
                    <a:pt x="53" y="22"/>
                  </a:lnTo>
                  <a:lnTo>
                    <a:pt x="53" y="21"/>
                  </a:lnTo>
                  <a:lnTo>
                    <a:pt x="53" y="21"/>
                  </a:lnTo>
                  <a:lnTo>
                    <a:pt x="52" y="21"/>
                  </a:lnTo>
                  <a:lnTo>
                    <a:pt x="52" y="20"/>
                  </a:lnTo>
                  <a:lnTo>
                    <a:pt x="51" y="19"/>
                  </a:lnTo>
                  <a:lnTo>
                    <a:pt x="49" y="19"/>
                  </a:lnTo>
                  <a:lnTo>
                    <a:pt x="48" y="18"/>
                  </a:lnTo>
                  <a:lnTo>
                    <a:pt x="47" y="18"/>
                  </a:lnTo>
                  <a:lnTo>
                    <a:pt x="45" y="17"/>
                  </a:lnTo>
                  <a:lnTo>
                    <a:pt x="44" y="17"/>
                  </a:lnTo>
                  <a:lnTo>
                    <a:pt x="42" y="17"/>
                  </a:lnTo>
                  <a:lnTo>
                    <a:pt x="40" y="17"/>
                  </a:lnTo>
                  <a:lnTo>
                    <a:pt x="39" y="17"/>
                  </a:lnTo>
                  <a:lnTo>
                    <a:pt x="35" y="17"/>
                  </a:lnTo>
                  <a:lnTo>
                    <a:pt x="32" y="18"/>
                  </a:lnTo>
                  <a:lnTo>
                    <a:pt x="28" y="19"/>
                  </a:lnTo>
                  <a:lnTo>
                    <a:pt x="25" y="20"/>
                  </a:lnTo>
                  <a:lnTo>
                    <a:pt x="22" y="21"/>
                  </a:lnTo>
                  <a:lnTo>
                    <a:pt x="19" y="23"/>
                  </a:lnTo>
                  <a:lnTo>
                    <a:pt x="16" y="25"/>
                  </a:lnTo>
                  <a:lnTo>
                    <a:pt x="13" y="27"/>
                  </a:lnTo>
                  <a:lnTo>
                    <a:pt x="10" y="27"/>
                  </a:lnTo>
                  <a:lnTo>
                    <a:pt x="2" y="12"/>
                  </a:lnTo>
                  <a:lnTo>
                    <a:pt x="7" y="9"/>
                  </a:lnTo>
                  <a:lnTo>
                    <a:pt x="12" y="7"/>
                  </a:lnTo>
                  <a:lnTo>
                    <a:pt x="14" y="6"/>
                  </a:lnTo>
                  <a:lnTo>
                    <a:pt x="16" y="5"/>
                  </a:lnTo>
                  <a:lnTo>
                    <a:pt x="18" y="4"/>
                  </a:lnTo>
                  <a:lnTo>
                    <a:pt x="20" y="3"/>
                  </a:lnTo>
                  <a:lnTo>
                    <a:pt x="22" y="3"/>
                  </a:lnTo>
                  <a:lnTo>
                    <a:pt x="25" y="2"/>
                  </a:lnTo>
                  <a:lnTo>
                    <a:pt x="27" y="2"/>
                  </a:lnTo>
                  <a:lnTo>
                    <a:pt x="30" y="1"/>
                  </a:lnTo>
                  <a:lnTo>
                    <a:pt x="32" y="1"/>
                  </a:lnTo>
                  <a:lnTo>
                    <a:pt x="35" y="1"/>
                  </a:lnTo>
                  <a:lnTo>
                    <a:pt x="41" y="0"/>
                  </a:lnTo>
                  <a:lnTo>
                    <a:pt x="45" y="0"/>
                  </a:lnTo>
                  <a:lnTo>
                    <a:pt x="48" y="0"/>
                  </a:lnTo>
                  <a:lnTo>
                    <a:pt x="52" y="1"/>
                  </a:lnTo>
                  <a:lnTo>
                    <a:pt x="55" y="1"/>
                  </a:lnTo>
                  <a:lnTo>
                    <a:pt x="58" y="2"/>
                  </a:lnTo>
                  <a:lnTo>
                    <a:pt x="61" y="3"/>
                  </a:lnTo>
                  <a:lnTo>
                    <a:pt x="64" y="4"/>
                  </a:lnTo>
                  <a:lnTo>
                    <a:pt x="66" y="6"/>
                  </a:lnTo>
                  <a:lnTo>
                    <a:pt x="67" y="6"/>
                  </a:lnTo>
                  <a:lnTo>
                    <a:pt x="69" y="8"/>
                  </a:lnTo>
                  <a:lnTo>
                    <a:pt x="70" y="9"/>
                  </a:lnTo>
                  <a:lnTo>
                    <a:pt x="71" y="9"/>
                  </a:lnTo>
                  <a:lnTo>
                    <a:pt x="72" y="11"/>
                  </a:lnTo>
                  <a:lnTo>
                    <a:pt x="73" y="12"/>
                  </a:lnTo>
                  <a:lnTo>
                    <a:pt x="74" y="13"/>
                  </a:lnTo>
                  <a:lnTo>
                    <a:pt x="74" y="14"/>
                  </a:lnTo>
                  <a:lnTo>
                    <a:pt x="75" y="15"/>
                  </a:lnTo>
                  <a:lnTo>
                    <a:pt x="76" y="17"/>
                  </a:lnTo>
                  <a:lnTo>
                    <a:pt x="76" y="18"/>
                  </a:lnTo>
                  <a:lnTo>
                    <a:pt x="76" y="19"/>
                  </a:lnTo>
                  <a:lnTo>
                    <a:pt x="77" y="21"/>
                  </a:lnTo>
                  <a:lnTo>
                    <a:pt x="77" y="22"/>
                  </a:lnTo>
                  <a:lnTo>
                    <a:pt x="77" y="24"/>
                  </a:lnTo>
                  <a:lnTo>
                    <a:pt x="77" y="26"/>
                  </a:lnTo>
                  <a:lnTo>
                    <a:pt x="77" y="86"/>
                  </a:lnTo>
                  <a:lnTo>
                    <a:pt x="58" y="86"/>
                  </a:lnTo>
                  <a:close/>
                  <a:moveTo>
                    <a:pt x="55" y="46"/>
                  </a:moveTo>
                  <a:lnTo>
                    <a:pt x="43" y="48"/>
                  </a:lnTo>
                  <a:lnTo>
                    <a:pt x="39" y="48"/>
                  </a:lnTo>
                  <a:lnTo>
                    <a:pt x="37" y="49"/>
                  </a:lnTo>
                  <a:lnTo>
                    <a:pt x="36" y="49"/>
                  </a:lnTo>
                  <a:lnTo>
                    <a:pt x="33" y="50"/>
                  </a:lnTo>
                  <a:lnTo>
                    <a:pt x="30" y="51"/>
                  </a:lnTo>
                  <a:lnTo>
                    <a:pt x="29" y="52"/>
                  </a:lnTo>
                  <a:lnTo>
                    <a:pt x="28" y="53"/>
                  </a:lnTo>
                  <a:lnTo>
                    <a:pt x="27" y="53"/>
                  </a:lnTo>
                  <a:lnTo>
                    <a:pt x="26" y="54"/>
                  </a:lnTo>
                  <a:lnTo>
                    <a:pt x="25" y="55"/>
                  </a:lnTo>
                  <a:lnTo>
                    <a:pt x="24" y="56"/>
                  </a:lnTo>
                  <a:lnTo>
                    <a:pt x="24" y="56"/>
                  </a:lnTo>
                  <a:lnTo>
                    <a:pt x="23" y="57"/>
                  </a:lnTo>
                  <a:lnTo>
                    <a:pt x="23" y="58"/>
                  </a:lnTo>
                  <a:lnTo>
                    <a:pt x="23" y="59"/>
                  </a:lnTo>
                  <a:lnTo>
                    <a:pt x="23" y="60"/>
                  </a:lnTo>
                  <a:lnTo>
                    <a:pt x="23" y="61"/>
                  </a:lnTo>
                  <a:lnTo>
                    <a:pt x="23" y="61"/>
                  </a:lnTo>
                  <a:lnTo>
                    <a:pt x="23" y="62"/>
                  </a:lnTo>
                  <a:lnTo>
                    <a:pt x="23" y="63"/>
                  </a:lnTo>
                  <a:lnTo>
                    <a:pt x="23" y="63"/>
                  </a:lnTo>
                  <a:lnTo>
                    <a:pt x="23" y="64"/>
                  </a:lnTo>
                  <a:lnTo>
                    <a:pt x="23" y="65"/>
                  </a:lnTo>
                  <a:lnTo>
                    <a:pt x="23" y="65"/>
                  </a:lnTo>
                  <a:lnTo>
                    <a:pt x="24" y="66"/>
                  </a:lnTo>
                  <a:lnTo>
                    <a:pt x="24" y="67"/>
                  </a:lnTo>
                  <a:lnTo>
                    <a:pt x="25" y="67"/>
                  </a:lnTo>
                  <a:lnTo>
                    <a:pt x="26" y="68"/>
                  </a:lnTo>
                  <a:lnTo>
                    <a:pt x="26" y="68"/>
                  </a:lnTo>
                  <a:lnTo>
                    <a:pt x="27" y="68"/>
                  </a:lnTo>
                  <a:lnTo>
                    <a:pt x="28" y="69"/>
                  </a:lnTo>
                  <a:lnTo>
                    <a:pt x="29" y="69"/>
                  </a:lnTo>
                  <a:lnTo>
                    <a:pt x="30" y="69"/>
                  </a:lnTo>
                  <a:lnTo>
                    <a:pt x="31" y="70"/>
                  </a:lnTo>
                  <a:lnTo>
                    <a:pt x="32" y="70"/>
                  </a:lnTo>
                  <a:lnTo>
                    <a:pt x="35" y="70"/>
                  </a:lnTo>
                  <a:lnTo>
                    <a:pt x="36" y="70"/>
                  </a:lnTo>
                  <a:lnTo>
                    <a:pt x="37" y="70"/>
                  </a:lnTo>
                  <a:lnTo>
                    <a:pt x="39" y="70"/>
                  </a:lnTo>
                  <a:lnTo>
                    <a:pt x="40" y="69"/>
                  </a:lnTo>
                  <a:lnTo>
                    <a:pt x="41" y="69"/>
                  </a:lnTo>
                  <a:lnTo>
                    <a:pt x="43" y="69"/>
                  </a:lnTo>
                  <a:lnTo>
                    <a:pt x="46" y="68"/>
                  </a:lnTo>
                  <a:lnTo>
                    <a:pt x="48" y="67"/>
                  </a:lnTo>
                  <a:lnTo>
                    <a:pt x="50" y="66"/>
                  </a:lnTo>
                  <a:lnTo>
                    <a:pt x="51" y="66"/>
                  </a:lnTo>
                  <a:lnTo>
                    <a:pt x="52" y="65"/>
                  </a:lnTo>
                  <a:lnTo>
                    <a:pt x="52" y="65"/>
                  </a:lnTo>
                  <a:lnTo>
                    <a:pt x="53" y="64"/>
                  </a:lnTo>
                  <a:lnTo>
                    <a:pt x="53" y="64"/>
                  </a:lnTo>
                  <a:lnTo>
                    <a:pt x="54" y="63"/>
                  </a:lnTo>
                  <a:lnTo>
                    <a:pt x="54" y="63"/>
                  </a:lnTo>
                  <a:lnTo>
                    <a:pt x="54" y="63"/>
                  </a:lnTo>
                  <a:lnTo>
                    <a:pt x="55" y="62"/>
                  </a:lnTo>
                  <a:lnTo>
                    <a:pt x="55" y="62"/>
                  </a:lnTo>
                  <a:lnTo>
                    <a:pt x="55"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35"/>
            <p:cNvSpPr>
              <a:spLocks noEditPoints="1"/>
            </p:cNvSpPr>
            <p:nvPr/>
          </p:nvSpPr>
          <p:spPr bwMode="auto">
            <a:xfrm>
              <a:off x="1140" y="3117"/>
              <a:ext cx="84" cy="98"/>
            </a:xfrm>
            <a:custGeom>
              <a:avLst/>
              <a:gdLst>
                <a:gd name="T0" fmla="*/ 61 w 84"/>
                <a:gd name="T1" fmla="*/ 97 h 98"/>
                <a:gd name="T2" fmla="*/ 47 w 84"/>
                <a:gd name="T3" fmla="*/ 98 h 98"/>
                <a:gd name="T4" fmla="*/ 29 w 84"/>
                <a:gd name="T5" fmla="*/ 97 h 98"/>
                <a:gd name="T6" fmla="*/ 20 w 84"/>
                <a:gd name="T7" fmla="*/ 96 h 98"/>
                <a:gd name="T8" fmla="*/ 11 w 84"/>
                <a:gd name="T9" fmla="*/ 92 h 98"/>
                <a:gd name="T10" fmla="*/ 10 w 84"/>
                <a:gd name="T11" fmla="*/ 72 h 98"/>
                <a:gd name="T12" fmla="*/ 18 w 84"/>
                <a:gd name="T13" fmla="*/ 75 h 98"/>
                <a:gd name="T14" fmla="*/ 24 w 84"/>
                <a:gd name="T15" fmla="*/ 78 h 98"/>
                <a:gd name="T16" fmla="*/ 38 w 84"/>
                <a:gd name="T17" fmla="*/ 81 h 98"/>
                <a:gd name="T18" fmla="*/ 49 w 84"/>
                <a:gd name="T19" fmla="*/ 80 h 98"/>
                <a:gd name="T20" fmla="*/ 53 w 84"/>
                <a:gd name="T21" fmla="*/ 79 h 98"/>
                <a:gd name="T22" fmla="*/ 56 w 84"/>
                <a:gd name="T23" fmla="*/ 76 h 98"/>
                <a:gd name="T24" fmla="*/ 58 w 84"/>
                <a:gd name="T25" fmla="*/ 74 h 98"/>
                <a:gd name="T26" fmla="*/ 59 w 84"/>
                <a:gd name="T27" fmla="*/ 72 h 98"/>
                <a:gd name="T28" fmla="*/ 60 w 84"/>
                <a:gd name="T29" fmla="*/ 66 h 98"/>
                <a:gd name="T30" fmla="*/ 57 w 84"/>
                <a:gd name="T31" fmla="*/ 66 h 98"/>
                <a:gd name="T32" fmla="*/ 48 w 84"/>
                <a:gd name="T33" fmla="*/ 69 h 98"/>
                <a:gd name="T34" fmla="*/ 33 w 84"/>
                <a:gd name="T35" fmla="*/ 69 h 98"/>
                <a:gd name="T36" fmla="*/ 18 w 84"/>
                <a:gd name="T37" fmla="*/ 66 h 98"/>
                <a:gd name="T38" fmla="*/ 11 w 84"/>
                <a:gd name="T39" fmla="*/ 61 h 98"/>
                <a:gd name="T40" fmla="*/ 6 w 84"/>
                <a:gd name="T41" fmla="*/ 56 h 98"/>
                <a:gd name="T42" fmla="*/ 3 w 84"/>
                <a:gd name="T43" fmla="*/ 50 h 98"/>
                <a:gd name="T44" fmla="*/ 1 w 84"/>
                <a:gd name="T45" fmla="*/ 43 h 98"/>
                <a:gd name="T46" fmla="*/ 1 w 84"/>
                <a:gd name="T47" fmla="*/ 29 h 98"/>
                <a:gd name="T48" fmla="*/ 3 w 84"/>
                <a:gd name="T49" fmla="*/ 21 h 98"/>
                <a:gd name="T50" fmla="*/ 7 w 84"/>
                <a:gd name="T51" fmla="*/ 14 h 98"/>
                <a:gd name="T52" fmla="*/ 12 w 84"/>
                <a:gd name="T53" fmla="*/ 9 h 98"/>
                <a:gd name="T54" fmla="*/ 23 w 84"/>
                <a:gd name="T55" fmla="*/ 3 h 98"/>
                <a:gd name="T56" fmla="*/ 37 w 84"/>
                <a:gd name="T57" fmla="*/ 0 h 98"/>
                <a:gd name="T58" fmla="*/ 51 w 84"/>
                <a:gd name="T59" fmla="*/ 1 h 98"/>
                <a:gd name="T60" fmla="*/ 58 w 84"/>
                <a:gd name="T61" fmla="*/ 4 h 98"/>
                <a:gd name="T62" fmla="*/ 62 w 84"/>
                <a:gd name="T63" fmla="*/ 6 h 98"/>
                <a:gd name="T64" fmla="*/ 83 w 84"/>
                <a:gd name="T65" fmla="*/ 69 h 98"/>
                <a:gd name="T66" fmla="*/ 81 w 84"/>
                <a:gd name="T67" fmla="*/ 78 h 98"/>
                <a:gd name="T68" fmla="*/ 78 w 84"/>
                <a:gd name="T69" fmla="*/ 86 h 98"/>
                <a:gd name="T70" fmla="*/ 72 w 84"/>
                <a:gd name="T71" fmla="*/ 92 h 98"/>
                <a:gd name="T72" fmla="*/ 59 w 84"/>
                <a:gd name="T73" fmla="*/ 25 h 98"/>
                <a:gd name="T74" fmla="*/ 56 w 84"/>
                <a:gd name="T75" fmla="*/ 21 h 98"/>
                <a:gd name="T76" fmla="*/ 52 w 84"/>
                <a:gd name="T77" fmla="*/ 18 h 98"/>
                <a:gd name="T78" fmla="*/ 47 w 84"/>
                <a:gd name="T79" fmla="*/ 17 h 98"/>
                <a:gd name="T80" fmla="*/ 40 w 84"/>
                <a:gd name="T81" fmla="*/ 17 h 98"/>
                <a:gd name="T82" fmla="*/ 33 w 84"/>
                <a:gd name="T83" fmla="*/ 18 h 98"/>
                <a:gd name="T84" fmla="*/ 30 w 84"/>
                <a:gd name="T85" fmla="*/ 20 h 98"/>
                <a:gd name="T86" fmla="*/ 28 w 84"/>
                <a:gd name="T87" fmla="*/ 22 h 98"/>
                <a:gd name="T88" fmla="*/ 25 w 84"/>
                <a:gd name="T89" fmla="*/ 25 h 98"/>
                <a:gd name="T90" fmla="*/ 24 w 84"/>
                <a:gd name="T91" fmla="*/ 29 h 98"/>
                <a:gd name="T92" fmla="*/ 23 w 84"/>
                <a:gd name="T93" fmla="*/ 35 h 98"/>
                <a:gd name="T94" fmla="*/ 25 w 84"/>
                <a:gd name="T95" fmla="*/ 42 h 98"/>
                <a:gd name="T96" fmla="*/ 28 w 84"/>
                <a:gd name="T97" fmla="*/ 48 h 98"/>
                <a:gd name="T98" fmla="*/ 35 w 84"/>
                <a:gd name="T99" fmla="*/ 50 h 98"/>
                <a:gd name="T100" fmla="*/ 43 w 84"/>
                <a:gd name="T101" fmla="*/ 51 h 98"/>
                <a:gd name="T102" fmla="*/ 49 w 84"/>
                <a:gd name="T103" fmla="*/ 50 h 98"/>
                <a:gd name="T104" fmla="*/ 54 w 84"/>
                <a:gd name="T105" fmla="*/ 49 h 98"/>
                <a:gd name="T106" fmla="*/ 58 w 84"/>
                <a:gd name="T107" fmla="*/ 46 h 98"/>
                <a:gd name="T108" fmla="*/ 60 w 84"/>
                <a:gd name="T109"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 h="98">
                  <a:moveTo>
                    <a:pt x="68" y="94"/>
                  </a:moveTo>
                  <a:lnTo>
                    <a:pt x="66" y="95"/>
                  </a:lnTo>
                  <a:lnTo>
                    <a:pt x="63" y="96"/>
                  </a:lnTo>
                  <a:lnTo>
                    <a:pt x="61" y="97"/>
                  </a:lnTo>
                  <a:lnTo>
                    <a:pt x="58" y="97"/>
                  </a:lnTo>
                  <a:lnTo>
                    <a:pt x="54" y="98"/>
                  </a:lnTo>
                  <a:lnTo>
                    <a:pt x="51" y="98"/>
                  </a:lnTo>
                  <a:lnTo>
                    <a:pt x="47" y="98"/>
                  </a:lnTo>
                  <a:lnTo>
                    <a:pt x="43" y="98"/>
                  </a:lnTo>
                  <a:lnTo>
                    <a:pt x="37" y="98"/>
                  </a:lnTo>
                  <a:lnTo>
                    <a:pt x="31" y="98"/>
                  </a:lnTo>
                  <a:lnTo>
                    <a:pt x="29" y="97"/>
                  </a:lnTo>
                  <a:lnTo>
                    <a:pt x="27" y="97"/>
                  </a:lnTo>
                  <a:lnTo>
                    <a:pt x="25" y="97"/>
                  </a:lnTo>
                  <a:lnTo>
                    <a:pt x="23" y="96"/>
                  </a:lnTo>
                  <a:lnTo>
                    <a:pt x="20" y="96"/>
                  </a:lnTo>
                  <a:lnTo>
                    <a:pt x="18" y="95"/>
                  </a:lnTo>
                  <a:lnTo>
                    <a:pt x="15" y="94"/>
                  </a:lnTo>
                  <a:lnTo>
                    <a:pt x="13" y="93"/>
                  </a:lnTo>
                  <a:lnTo>
                    <a:pt x="11" y="92"/>
                  </a:lnTo>
                  <a:lnTo>
                    <a:pt x="8" y="90"/>
                  </a:lnTo>
                  <a:lnTo>
                    <a:pt x="6" y="89"/>
                  </a:lnTo>
                  <a:lnTo>
                    <a:pt x="4" y="87"/>
                  </a:lnTo>
                  <a:lnTo>
                    <a:pt x="10" y="72"/>
                  </a:lnTo>
                  <a:lnTo>
                    <a:pt x="14" y="72"/>
                  </a:lnTo>
                  <a:lnTo>
                    <a:pt x="15" y="73"/>
                  </a:lnTo>
                  <a:lnTo>
                    <a:pt x="16" y="74"/>
                  </a:lnTo>
                  <a:lnTo>
                    <a:pt x="18" y="75"/>
                  </a:lnTo>
                  <a:lnTo>
                    <a:pt x="19" y="76"/>
                  </a:lnTo>
                  <a:lnTo>
                    <a:pt x="21" y="77"/>
                  </a:lnTo>
                  <a:lnTo>
                    <a:pt x="22" y="78"/>
                  </a:lnTo>
                  <a:lnTo>
                    <a:pt x="24" y="78"/>
                  </a:lnTo>
                  <a:lnTo>
                    <a:pt x="25" y="79"/>
                  </a:lnTo>
                  <a:lnTo>
                    <a:pt x="29" y="80"/>
                  </a:lnTo>
                  <a:lnTo>
                    <a:pt x="33" y="81"/>
                  </a:lnTo>
                  <a:lnTo>
                    <a:pt x="38" y="81"/>
                  </a:lnTo>
                  <a:lnTo>
                    <a:pt x="43" y="81"/>
                  </a:lnTo>
                  <a:lnTo>
                    <a:pt x="45" y="81"/>
                  </a:lnTo>
                  <a:lnTo>
                    <a:pt x="47" y="81"/>
                  </a:lnTo>
                  <a:lnTo>
                    <a:pt x="49" y="80"/>
                  </a:lnTo>
                  <a:lnTo>
                    <a:pt x="50" y="80"/>
                  </a:lnTo>
                  <a:lnTo>
                    <a:pt x="51" y="79"/>
                  </a:lnTo>
                  <a:lnTo>
                    <a:pt x="52" y="79"/>
                  </a:lnTo>
                  <a:lnTo>
                    <a:pt x="53" y="79"/>
                  </a:lnTo>
                  <a:lnTo>
                    <a:pt x="54" y="78"/>
                  </a:lnTo>
                  <a:lnTo>
                    <a:pt x="55" y="78"/>
                  </a:lnTo>
                  <a:lnTo>
                    <a:pt x="55" y="77"/>
                  </a:lnTo>
                  <a:lnTo>
                    <a:pt x="56" y="76"/>
                  </a:lnTo>
                  <a:lnTo>
                    <a:pt x="57" y="76"/>
                  </a:lnTo>
                  <a:lnTo>
                    <a:pt x="57" y="75"/>
                  </a:lnTo>
                  <a:lnTo>
                    <a:pt x="58" y="75"/>
                  </a:lnTo>
                  <a:lnTo>
                    <a:pt x="58" y="74"/>
                  </a:lnTo>
                  <a:lnTo>
                    <a:pt x="58" y="74"/>
                  </a:lnTo>
                  <a:lnTo>
                    <a:pt x="59" y="73"/>
                  </a:lnTo>
                  <a:lnTo>
                    <a:pt x="59" y="73"/>
                  </a:lnTo>
                  <a:lnTo>
                    <a:pt x="59" y="72"/>
                  </a:lnTo>
                  <a:lnTo>
                    <a:pt x="60" y="71"/>
                  </a:lnTo>
                  <a:lnTo>
                    <a:pt x="60" y="69"/>
                  </a:lnTo>
                  <a:lnTo>
                    <a:pt x="60" y="68"/>
                  </a:lnTo>
                  <a:lnTo>
                    <a:pt x="60" y="66"/>
                  </a:lnTo>
                  <a:lnTo>
                    <a:pt x="61" y="64"/>
                  </a:lnTo>
                  <a:lnTo>
                    <a:pt x="60" y="65"/>
                  </a:lnTo>
                  <a:lnTo>
                    <a:pt x="59" y="65"/>
                  </a:lnTo>
                  <a:lnTo>
                    <a:pt x="57" y="66"/>
                  </a:lnTo>
                  <a:lnTo>
                    <a:pt x="55" y="67"/>
                  </a:lnTo>
                  <a:lnTo>
                    <a:pt x="53" y="68"/>
                  </a:lnTo>
                  <a:lnTo>
                    <a:pt x="50" y="68"/>
                  </a:lnTo>
                  <a:lnTo>
                    <a:pt x="48" y="69"/>
                  </a:lnTo>
                  <a:lnTo>
                    <a:pt x="45" y="69"/>
                  </a:lnTo>
                  <a:lnTo>
                    <a:pt x="42" y="69"/>
                  </a:lnTo>
                  <a:lnTo>
                    <a:pt x="37" y="69"/>
                  </a:lnTo>
                  <a:lnTo>
                    <a:pt x="33" y="69"/>
                  </a:lnTo>
                  <a:lnTo>
                    <a:pt x="29" y="68"/>
                  </a:lnTo>
                  <a:lnTo>
                    <a:pt x="25" y="68"/>
                  </a:lnTo>
                  <a:lnTo>
                    <a:pt x="21" y="67"/>
                  </a:lnTo>
                  <a:lnTo>
                    <a:pt x="18" y="66"/>
                  </a:lnTo>
                  <a:lnTo>
                    <a:pt x="15" y="64"/>
                  </a:lnTo>
                  <a:lnTo>
                    <a:pt x="14" y="63"/>
                  </a:lnTo>
                  <a:lnTo>
                    <a:pt x="12" y="62"/>
                  </a:lnTo>
                  <a:lnTo>
                    <a:pt x="11" y="61"/>
                  </a:lnTo>
                  <a:lnTo>
                    <a:pt x="9" y="60"/>
                  </a:lnTo>
                  <a:lnTo>
                    <a:pt x="8" y="59"/>
                  </a:lnTo>
                  <a:lnTo>
                    <a:pt x="7" y="58"/>
                  </a:lnTo>
                  <a:lnTo>
                    <a:pt x="6" y="56"/>
                  </a:lnTo>
                  <a:lnTo>
                    <a:pt x="5" y="55"/>
                  </a:lnTo>
                  <a:lnTo>
                    <a:pt x="4" y="53"/>
                  </a:lnTo>
                  <a:lnTo>
                    <a:pt x="3" y="52"/>
                  </a:lnTo>
                  <a:lnTo>
                    <a:pt x="3" y="50"/>
                  </a:lnTo>
                  <a:lnTo>
                    <a:pt x="2" y="48"/>
                  </a:lnTo>
                  <a:lnTo>
                    <a:pt x="2" y="46"/>
                  </a:lnTo>
                  <a:lnTo>
                    <a:pt x="1" y="45"/>
                  </a:lnTo>
                  <a:lnTo>
                    <a:pt x="1" y="43"/>
                  </a:lnTo>
                  <a:lnTo>
                    <a:pt x="0" y="40"/>
                  </a:lnTo>
                  <a:lnTo>
                    <a:pt x="0" y="36"/>
                  </a:lnTo>
                  <a:lnTo>
                    <a:pt x="0" y="32"/>
                  </a:lnTo>
                  <a:lnTo>
                    <a:pt x="1" y="29"/>
                  </a:lnTo>
                  <a:lnTo>
                    <a:pt x="1" y="27"/>
                  </a:lnTo>
                  <a:lnTo>
                    <a:pt x="2" y="25"/>
                  </a:lnTo>
                  <a:lnTo>
                    <a:pt x="2" y="23"/>
                  </a:lnTo>
                  <a:lnTo>
                    <a:pt x="3" y="21"/>
                  </a:lnTo>
                  <a:lnTo>
                    <a:pt x="4" y="19"/>
                  </a:lnTo>
                  <a:lnTo>
                    <a:pt x="4" y="18"/>
                  </a:lnTo>
                  <a:lnTo>
                    <a:pt x="6" y="16"/>
                  </a:lnTo>
                  <a:lnTo>
                    <a:pt x="7" y="14"/>
                  </a:lnTo>
                  <a:lnTo>
                    <a:pt x="8" y="13"/>
                  </a:lnTo>
                  <a:lnTo>
                    <a:pt x="9" y="12"/>
                  </a:lnTo>
                  <a:lnTo>
                    <a:pt x="11" y="10"/>
                  </a:lnTo>
                  <a:lnTo>
                    <a:pt x="12" y="9"/>
                  </a:lnTo>
                  <a:lnTo>
                    <a:pt x="14" y="8"/>
                  </a:lnTo>
                  <a:lnTo>
                    <a:pt x="16" y="6"/>
                  </a:lnTo>
                  <a:lnTo>
                    <a:pt x="19" y="4"/>
                  </a:lnTo>
                  <a:lnTo>
                    <a:pt x="23" y="3"/>
                  </a:lnTo>
                  <a:lnTo>
                    <a:pt x="26" y="2"/>
                  </a:lnTo>
                  <a:lnTo>
                    <a:pt x="29" y="1"/>
                  </a:lnTo>
                  <a:lnTo>
                    <a:pt x="33" y="1"/>
                  </a:lnTo>
                  <a:lnTo>
                    <a:pt x="37" y="0"/>
                  </a:lnTo>
                  <a:lnTo>
                    <a:pt x="41" y="0"/>
                  </a:lnTo>
                  <a:lnTo>
                    <a:pt x="45" y="0"/>
                  </a:lnTo>
                  <a:lnTo>
                    <a:pt x="48" y="1"/>
                  </a:lnTo>
                  <a:lnTo>
                    <a:pt x="51" y="1"/>
                  </a:lnTo>
                  <a:lnTo>
                    <a:pt x="53" y="2"/>
                  </a:lnTo>
                  <a:lnTo>
                    <a:pt x="56" y="3"/>
                  </a:lnTo>
                  <a:lnTo>
                    <a:pt x="57" y="3"/>
                  </a:lnTo>
                  <a:lnTo>
                    <a:pt x="58" y="4"/>
                  </a:lnTo>
                  <a:lnTo>
                    <a:pt x="59" y="4"/>
                  </a:lnTo>
                  <a:lnTo>
                    <a:pt x="60" y="5"/>
                  </a:lnTo>
                  <a:lnTo>
                    <a:pt x="61" y="6"/>
                  </a:lnTo>
                  <a:lnTo>
                    <a:pt x="62" y="6"/>
                  </a:lnTo>
                  <a:lnTo>
                    <a:pt x="64" y="2"/>
                  </a:lnTo>
                  <a:lnTo>
                    <a:pt x="84" y="2"/>
                  </a:lnTo>
                  <a:lnTo>
                    <a:pt x="84" y="64"/>
                  </a:lnTo>
                  <a:lnTo>
                    <a:pt x="83" y="69"/>
                  </a:lnTo>
                  <a:lnTo>
                    <a:pt x="83" y="72"/>
                  </a:lnTo>
                  <a:lnTo>
                    <a:pt x="83" y="74"/>
                  </a:lnTo>
                  <a:lnTo>
                    <a:pt x="82" y="76"/>
                  </a:lnTo>
                  <a:lnTo>
                    <a:pt x="81" y="78"/>
                  </a:lnTo>
                  <a:lnTo>
                    <a:pt x="80" y="80"/>
                  </a:lnTo>
                  <a:lnTo>
                    <a:pt x="80" y="82"/>
                  </a:lnTo>
                  <a:lnTo>
                    <a:pt x="79" y="84"/>
                  </a:lnTo>
                  <a:lnTo>
                    <a:pt x="78" y="86"/>
                  </a:lnTo>
                  <a:lnTo>
                    <a:pt x="76" y="87"/>
                  </a:lnTo>
                  <a:lnTo>
                    <a:pt x="75" y="89"/>
                  </a:lnTo>
                  <a:lnTo>
                    <a:pt x="73" y="90"/>
                  </a:lnTo>
                  <a:lnTo>
                    <a:pt x="72" y="92"/>
                  </a:lnTo>
                  <a:lnTo>
                    <a:pt x="70" y="93"/>
                  </a:lnTo>
                  <a:lnTo>
                    <a:pt x="68" y="94"/>
                  </a:lnTo>
                  <a:close/>
                  <a:moveTo>
                    <a:pt x="60" y="26"/>
                  </a:moveTo>
                  <a:lnTo>
                    <a:pt x="59" y="25"/>
                  </a:lnTo>
                  <a:lnTo>
                    <a:pt x="59" y="24"/>
                  </a:lnTo>
                  <a:lnTo>
                    <a:pt x="58" y="23"/>
                  </a:lnTo>
                  <a:lnTo>
                    <a:pt x="57" y="22"/>
                  </a:lnTo>
                  <a:lnTo>
                    <a:pt x="56" y="21"/>
                  </a:lnTo>
                  <a:lnTo>
                    <a:pt x="55" y="20"/>
                  </a:lnTo>
                  <a:lnTo>
                    <a:pt x="54" y="19"/>
                  </a:lnTo>
                  <a:lnTo>
                    <a:pt x="53" y="19"/>
                  </a:lnTo>
                  <a:lnTo>
                    <a:pt x="52" y="18"/>
                  </a:lnTo>
                  <a:lnTo>
                    <a:pt x="50" y="18"/>
                  </a:lnTo>
                  <a:lnTo>
                    <a:pt x="49" y="17"/>
                  </a:lnTo>
                  <a:lnTo>
                    <a:pt x="48" y="17"/>
                  </a:lnTo>
                  <a:lnTo>
                    <a:pt x="47" y="17"/>
                  </a:lnTo>
                  <a:lnTo>
                    <a:pt x="45" y="17"/>
                  </a:lnTo>
                  <a:lnTo>
                    <a:pt x="44" y="17"/>
                  </a:lnTo>
                  <a:lnTo>
                    <a:pt x="42" y="17"/>
                  </a:lnTo>
                  <a:lnTo>
                    <a:pt x="40" y="17"/>
                  </a:lnTo>
                  <a:lnTo>
                    <a:pt x="38" y="17"/>
                  </a:lnTo>
                  <a:lnTo>
                    <a:pt x="37" y="17"/>
                  </a:lnTo>
                  <a:lnTo>
                    <a:pt x="35" y="18"/>
                  </a:lnTo>
                  <a:lnTo>
                    <a:pt x="33" y="18"/>
                  </a:lnTo>
                  <a:lnTo>
                    <a:pt x="32" y="19"/>
                  </a:lnTo>
                  <a:lnTo>
                    <a:pt x="32" y="19"/>
                  </a:lnTo>
                  <a:lnTo>
                    <a:pt x="31" y="20"/>
                  </a:lnTo>
                  <a:lnTo>
                    <a:pt x="30" y="20"/>
                  </a:lnTo>
                  <a:lnTo>
                    <a:pt x="29" y="21"/>
                  </a:lnTo>
                  <a:lnTo>
                    <a:pt x="29" y="21"/>
                  </a:lnTo>
                  <a:lnTo>
                    <a:pt x="28" y="22"/>
                  </a:lnTo>
                  <a:lnTo>
                    <a:pt x="28" y="22"/>
                  </a:lnTo>
                  <a:lnTo>
                    <a:pt x="27" y="23"/>
                  </a:lnTo>
                  <a:lnTo>
                    <a:pt x="26" y="24"/>
                  </a:lnTo>
                  <a:lnTo>
                    <a:pt x="26" y="25"/>
                  </a:lnTo>
                  <a:lnTo>
                    <a:pt x="25" y="25"/>
                  </a:lnTo>
                  <a:lnTo>
                    <a:pt x="25" y="26"/>
                  </a:lnTo>
                  <a:lnTo>
                    <a:pt x="25" y="27"/>
                  </a:lnTo>
                  <a:lnTo>
                    <a:pt x="24" y="28"/>
                  </a:lnTo>
                  <a:lnTo>
                    <a:pt x="24" y="29"/>
                  </a:lnTo>
                  <a:lnTo>
                    <a:pt x="24" y="30"/>
                  </a:lnTo>
                  <a:lnTo>
                    <a:pt x="24" y="31"/>
                  </a:lnTo>
                  <a:lnTo>
                    <a:pt x="23" y="33"/>
                  </a:lnTo>
                  <a:lnTo>
                    <a:pt x="23" y="35"/>
                  </a:lnTo>
                  <a:lnTo>
                    <a:pt x="23" y="37"/>
                  </a:lnTo>
                  <a:lnTo>
                    <a:pt x="24" y="39"/>
                  </a:lnTo>
                  <a:lnTo>
                    <a:pt x="24" y="41"/>
                  </a:lnTo>
                  <a:lnTo>
                    <a:pt x="25" y="42"/>
                  </a:lnTo>
                  <a:lnTo>
                    <a:pt x="25" y="44"/>
                  </a:lnTo>
                  <a:lnTo>
                    <a:pt x="26" y="45"/>
                  </a:lnTo>
                  <a:lnTo>
                    <a:pt x="27" y="46"/>
                  </a:lnTo>
                  <a:lnTo>
                    <a:pt x="28" y="48"/>
                  </a:lnTo>
                  <a:lnTo>
                    <a:pt x="30" y="48"/>
                  </a:lnTo>
                  <a:lnTo>
                    <a:pt x="31" y="49"/>
                  </a:lnTo>
                  <a:lnTo>
                    <a:pt x="33" y="50"/>
                  </a:lnTo>
                  <a:lnTo>
                    <a:pt x="35" y="50"/>
                  </a:lnTo>
                  <a:lnTo>
                    <a:pt x="37" y="51"/>
                  </a:lnTo>
                  <a:lnTo>
                    <a:pt x="39" y="51"/>
                  </a:lnTo>
                  <a:lnTo>
                    <a:pt x="41" y="51"/>
                  </a:lnTo>
                  <a:lnTo>
                    <a:pt x="43" y="51"/>
                  </a:lnTo>
                  <a:lnTo>
                    <a:pt x="45" y="51"/>
                  </a:lnTo>
                  <a:lnTo>
                    <a:pt x="46" y="51"/>
                  </a:lnTo>
                  <a:lnTo>
                    <a:pt x="47" y="51"/>
                  </a:lnTo>
                  <a:lnTo>
                    <a:pt x="49" y="50"/>
                  </a:lnTo>
                  <a:lnTo>
                    <a:pt x="50" y="50"/>
                  </a:lnTo>
                  <a:lnTo>
                    <a:pt x="52" y="50"/>
                  </a:lnTo>
                  <a:lnTo>
                    <a:pt x="53" y="49"/>
                  </a:lnTo>
                  <a:lnTo>
                    <a:pt x="54" y="49"/>
                  </a:lnTo>
                  <a:lnTo>
                    <a:pt x="55" y="48"/>
                  </a:lnTo>
                  <a:lnTo>
                    <a:pt x="56" y="47"/>
                  </a:lnTo>
                  <a:lnTo>
                    <a:pt x="57" y="46"/>
                  </a:lnTo>
                  <a:lnTo>
                    <a:pt x="58" y="46"/>
                  </a:lnTo>
                  <a:lnTo>
                    <a:pt x="59" y="45"/>
                  </a:lnTo>
                  <a:lnTo>
                    <a:pt x="59" y="44"/>
                  </a:lnTo>
                  <a:lnTo>
                    <a:pt x="60" y="43"/>
                  </a:lnTo>
                  <a:lnTo>
                    <a:pt x="60" y="43"/>
                  </a:lnTo>
                  <a:lnTo>
                    <a:pt x="6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36"/>
            <p:cNvSpPr>
              <a:spLocks noEditPoints="1"/>
            </p:cNvSpPr>
            <p:nvPr/>
          </p:nvSpPr>
          <p:spPr bwMode="auto">
            <a:xfrm>
              <a:off x="1243" y="3117"/>
              <a:ext cx="76" cy="87"/>
            </a:xfrm>
            <a:custGeom>
              <a:avLst/>
              <a:gdLst>
                <a:gd name="T0" fmla="*/ 53 w 76"/>
                <a:gd name="T1" fmla="*/ 82 h 87"/>
                <a:gd name="T2" fmla="*/ 45 w 76"/>
                <a:gd name="T3" fmla="*/ 85 h 87"/>
                <a:gd name="T4" fmla="*/ 36 w 76"/>
                <a:gd name="T5" fmla="*/ 87 h 87"/>
                <a:gd name="T6" fmla="*/ 27 w 76"/>
                <a:gd name="T7" fmla="*/ 87 h 87"/>
                <a:gd name="T8" fmla="*/ 19 w 76"/>
                <a:gd name="T9" fmla="*/ 86 h 87"/>
                <a:gd name="T10" fmla="*/ 12 w 76"/>
                <a:gd name="T11" fmla="*/ 83 h 87"/>
                <a:gd name="T12" fmla="*/ 8 w 76"/>
                <a:gd name="T13" fmla="*/ 81 h 87"/>
                <a:gd name="T14" fmla="*/ 5 w 76"/>
                <a:gd name="T15" fmla="*/ 78 h 87"/>
                <a:gd name="T16" fmla="*/ 3 w 76"/>
                <a:gd name="T17" fmla="*/ 75 h 87"/>
                <a:gd name="T18" fmla="*/ 1 w 76"/>
                <a:gd name="T19" fmla="*/ 72 h 87"/>
                <a:gd name="T20" fmla="*/ 0 w 76"/>
                <a:gd name="T21" fmla="*/ 68 h 87"/>
                <a:gd name="T22" fmla="*/ 0 w 76"/>
                <a:gd name="T23" fmla="*/ 64 h 87"/>
                <a:gd name="T24" fmla="*/ 0 w 76"/>
                <a:gd name="T25" fmla="*/ 59 h 87"/>
                <a:gd name="T26" fmla="*/ 2 w 76"/>
                <a:gd name="T27" fmla="*/ 52 h 87"/>
                <a:gd name="T28" fmla="*/ 6 w 76"/>
                <a:gd name="T29" fmla="*/ 45 h 87"/>
                <a:gd name="T30" fmla="*/ 12 w 76"/>
                <a:gd name="T31" fmla="*/ 40 h 87"/>
                <a:gd name="T32" fmla="*/ 20 w 76"/>
                <a:gd name="T33" fmla="*/ 36 h 87"/>
                <a:gd name="T34" fmla="*/ 35 w 76"/>
                <a:gd name="T35" fmla="*/ 32 h 87"/>
                <a:gd name="T36" fmla="*/ 54 w 76"/>
                <a:gd name="T37" fmla="*/ 25 h 87"/>
                <a:gd name="T38" fmla="*/ 54 w 76"/>
                <a:gd name="T39" fmla="*/ 24 h 87"/>
                <a:gd name="T40" fmla="*/ 53 w 76"/>
                <a:gd name="T41" fmla="*/ 22 h 87"/>
                <a:gd name="T42" fmla="*/ 53 w 76"/>
                <a:gd name="T43" fmla="*/ 22 h 87"/>
                <a:gd name="T44" fmla="*/ 52 w 76"/>
                <a:gd name="T45" fmla="*/ 21 h 87"/>
                <a:gd name="T46" fmla="*/ 49 w 76"/>
                <a:gd name="T47" fmla="*/ 19 h 87"/>
                <a:gd name="T48" fmla="*/ 45 w 76"/>
                <a:gd name="T49" fmla="*/ 17 h 87"/>
                <a:gd name="T50" fmla="*/ 40 w 76"/>
                <a:gd name="T51" fmla="*/ 17 h 87"/>
                <a:gd name="T52" fmla="*/ 31 w 76"/>
                <a:gd name="T53" fmla="*/ 18 h 87"/>
                <a:gd name="T54" fmla="*/ 21 w 76"/>
                <a:gd name="T55" fmla="*/ 21 h 87"/>
                <a:gd name="T56" fmla="*/ 13 w 76"/>
                <a:gd name="T57" fmla="*/ 27 h 87"/>
                <a:gd name="T58" fmla="*/ 7 w 76"/>
                <a:gd name="T59" fmla="*/ 9 h 87"/>
                <a:gd name="T60" fmla="*/ 16 w 76"/>
                <a:gd name="T61" fmla="*/ 5 h 87"/>
                <a:gd name="T62" fmla="*/ 22 w 76"/>
                <a:gd name="T63" fmla="*/ 3 h 87"/>
                <a:gd name="T64" fmla="*/ 29 w 76"/>
                <a:gd name="T65" fmla="*/ 1 h 87"/>
                <a:gd name="T66" fmla="*/ 40 w 76"/>
                <a:gd name="T67" fmla="*/ 0 h 87"/>
                <a:gd name="T68" fmla="*/ 51 w 76"/>
                <a:gd name="T69" fmla="*/ 1 h 87"/>
                <a:gd name="T70" fmla="*/ 60 w 76"/>
                <a:gd name="T71" fmla="*/ 3 h 87"/>
                <a:gd name="T72" fmla="*/ 67 w 76"/>
                <a:gd name="T73" fmla="*/ 6 h 87"/>
                <a:gd name="T74" fmla="*/ 70 w 76"/>
                <a:gd name="T75" fmla="*/ 9 h 87"/>
                <a:gd name="T76" fmla="*/ 73 w 76"/>
                <a:gd name="T77" fmla="*/ 13 h 87"/>
                <a:gd name="T78" fmla="*/ 75 w 76"/>
                <a:gd name="T79" fmla="*/ 17 h 87"/>
                <a:gd name="T80" fmla="*/ 76 w 76"/>
                <a:gd name="T81" fmla="*/ 21 h 87"/>
                <a:gd name="T82" fmla="*/ 76 w 76"/>
                <a:gd name="T83" fmla="*/ 26 h 87"/>
                <a:gd name="T84" fmla="*/ 54 w 76"/>
                <a:gd name="T85" fmla="*/ 46 h 87"/>
                <a:gd name="T86" fmla="*/ 37 w 76"/>
                <a:gd name="T87" fmla="*/ 49 h 87"/>
                <a:gd name="T88" fmla="*/ 29 w 76"/>
                <a:gd name="T89" fmla="*/ 51 h 87"/>
                <a:gd name="T90" fmla="*/ 26 w 76"/>
                <a:gd name="T91" fmla="*/ 53 h 87"/>
                <a:gd name="T92" fmla="*/ 24 w 76"/>
                <a:gd name="T93" fmla="*/ 56 h 87"/>
                <a:gd name="T94" fmla="*/ 23 w 76"/>
                <a:gd name="T95" fmla="*/ 58 h 87"/>
                <a:gd name="T96" fmla="*/ 22 w 76"/>
                <a:gd name="T97" fmla="*/ 61 h 87"/>
                <a:gd name="T98" fmla="*/ 22 w 76"/>
                <a:gd name="T99" fmla="*/ 63 h 87"/>
                <a:gd name="T100" fmla="*/ 23 w 76"/>
                <a:gd name="T101" fmla="*/ 65 h 87"/>
                <a:gd name="T102" fmla="*/ 24 w 76"/>
                <a:gd name="T103" fmla="*/ 67 h 87"/>
                <a:gd name="T104" fmla="*/ 26 w 76"/>
                <a:gd name="T105" fmla="*/ 68 h 87"/>
                <a:gd name="T106" fmla="*/ 28 w 76"/>
                <a:gd name="T107" fmla="*/ 69 h 87"/>
                <a:gd name="T108" fmla="*/ 32 w 76"/>
                <a:gd name="T109" fmla="*/ 70 h 87"/>
                <a:gd name="T110" fmla="*/ 37 w 76"/>
                <a:gd name="T111" fmla="*/ 70 h 87"/>
                <a:gd name="T112" fmla="*/ 41 w 76"/>
                <a:gd name="T113" fmla="*/ 69 h 87"/>
                <a:gd name="T114" fmla="*/ 47 w 76"/>
                <a:gd name="T115" fmla="*/ 67 h 87"/>
                <a:gd name="T116" fmla="*/ 52 w 76"/>
                <a:gd name="T117" fmla="*/ 65 h 87"/>
                <a:gd name="T118" fmla="*/ 53 w 76"/>
                <a:gd name="T119" fmla="*/ 64 h 87"/>
                <a:gd name="T120" fmla="*/ 54 w 76"/>
                <a:gd name="T121" fmla="*/ 63 h 87"/>
                <a:gd name="T122" fmla="*/ 54 w 76"/>
                <a:gd name="T12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 h="87">
                  <a:moveTo>
                    <a:pt x="57" y="86"/>
                  </a:moveTo>
                  <a:lnTo>
                    <a:pt x="56" y="80"/>
                  </a:lnTo>
                  <a:lnTo>
                    <a:pt x="53" y="82"/>
                  </a:lnTo>
                  <a:lnTo>
                    <a:pt x="50" y="83"/>
                  </a:lnTo>
                  <a:lnTo>
                    <a:pt x="48" y="84"/>
                  </a:lnTo>
                  <a:lnTo>
                    <a:pt x="45" y="85"/>
                  </a:lnTo>
                  <a:lnTo>
                    <a:pt x="42" y="86"/>
                  </a:lnTo>
                  <a:lnTo>
                    <a:pt x="39" y="87"/>
                  </a:lnTo>
                  <a:lnTo>
                    <a:pt x="36" y="87"/>
                  </a:lnTo>
                  <a:lnTo>
                    <a:pt x="33" y="87"/>
                  </a:lnTo>
                  <a:lnTo>
                    <a:pt x="30" y="87"/>
                  </a:lnTo>
                  <a:lnTo>
                    <a:pt x="27" y="87"/>
                  </a:lnTo>
                  <a:lnTo>
                    <a:pt x="24" y="87"/>
                  </a:lnTo>
                  <a:lnTo>
                    <a:pt x="21" y="86"/>
                  </a:lnTo>
                  <a:lnTo>
                    <a:pt x="19" y="86"/>
                  </a:lnTo>
                  <a:lnTo>
                    <a:pt x="16" y="85"/>
                  </a:lnTo>
                  <a:lnTo>
                    <a:pt x="14" y="84"/>
                  </a:lnTo>
                  <a:lnTo>
                    <a:pt x="12" y="83"/>
                  </a:lnTo>
                  <a:lnTo>
                    <a:pt x="11" y="82"/>
                  </a:lnTo>
                  <a:lnTo>
                    <a:pt x="9" y="81"/>
                  </a:lnTo>
                  <a:lnTo>
                    <a:pt x="8" y="81"/>
                  </a:lnTo>
                  <a:lnTo>
                    <a:pt x="7" y="80"/>
                  </a:lnTo>
                  <a:lnTo>
                    <a:pt x="6" y="79"/>
                  </a:lnTo>
                  <a:lnTo>
                    <a:pt x="5" y="78"/>
                  </a:lnTo>
                  <a:lnTo>
                    <a:pt x="5" y="77"/>
                  </a:lnTo>
                  <a:lnTo>
                    <a:pt x="4" y="76"/>
                  </a:lnTo>
                  <a:lnTo>
                    <a:pt x="3" y="75"/>
                  </a:lnTo>
                  <a:lnTo>
                    <a:pt x="3" y="74"/>
                  </a:lnTo>
                  <a:lnTo>
                    <a:pt x="2" y="73"/>
                  </a:lnTo>
                  <a:lnTo>
                    <a:pt x="1" y="72"/>
                  </a:lnTo>
                  <a:lnTo>
                    <a:pt x="1" y="71"/>
                  </a:lnTo>
                  <a:lnTo>
                    <a:pt x="1" y="69"/>
                  </a:lnTo>
                  <a:lnTo>
                    <a:pt x="0" y="68"/>
                  </a:lnTo>
                  <a:lnTo>
                    <a:pt x="0" y="66"/>
                  </a:lnTo>
                  <a:lnTo>
                    <a:pt x="0" y="65"/>
                  </a:lnTo>
                  <a:lnTo>
                    <a:pt x="0" y="64"/>
                  </a:lnTo>
                  <a:lnTo>
                    <a:pt x="0" y="63"/>
                  </a:lnTo>
                  <a:lnTo>
                    <a:pt x="0" y="61"/>
                  </a:lnTo>
                  <a:lnTo>
                    <a:pt x="0" y="59"/>
                  </a:lnTo>
                  <a:lnTo>
                    <a:pt x="0" y="56"/>
                  </a:lnTo>
                  <a:lnTo>
                    <a:pt x="1" y="54"/>
                  </a:lnTo>
                  <a:lnTo>
                    <a:pt x="2" y="52"/>
                  </a:lnTo>
                  <a:lnTo>
                    <a:pt x="3" y="50"/>
                  </a:lnTo>
                  <a:lnTo>
                    <a:pt x="4" y="48"/>
                  </a:lnTo>
                  <a:lnTo>
                    <a:pt x="6" y="45"/>
                  </a:lnTo>
                  <a:lnTo>
                    <a:pt x="8" y="44"/>
                  </a:lnTo>
                  <a:lnTo>
                    <a:pt x="10" y="42"/>
                  </a:lnTo>
                  <a:lnTo>
                    <a:pt x="12" y="40"/>
                  </a:lnTo>
                  <a:lnTo>
                    <a:pt x="15" y="39"/>
                  </a:lnTo>
                  <a:lnTo>
                    <a:pt x="17" y="38"/>
                  </a:lnTo>
                  <a:lnTo>
                    <a:pt x="20" y="36"/>
                  </a:lnTo>
                  <a:lnTo>
                    <a:pt x="24" y="35"/>
                  </a:lnTo>
                  <a:lnTo>
                    <a:pt x="31" y="33"/>
                  </a:lnTo>
                  <a:lnTo>
                    <a:pt x="35" y="32"/>
                  </a:lnTo>
                  <a:lnTo>
                    <a:pt x="41" y="31"/>
                  </a:lnTo>
                  <a:lnTo>
                    <a:pt x="54" y="30"/>
                  </a:lnTo>
                  <a:lnTo>
                    <a:pt x="54" y="25"/>
                  </a:lnTo>
                  <a:lnTo>
                    <a:pt x="54" y="24"/>
                  </a:lnTo>
                  <a:lnTo>
                    <a:pt x="54" y="24"/>
                  </a:lnTo>
                  <a:lnTo>
                    <a:pt x="54" y="24"/>
                  </a:lnTo>
                  <a:lnTo>
                    <a:pt x="54" y="23"/>
                  </a:lnTo>
                  <a:lnTo>
                    <a:pt x="54" y="23"/>
                  </a:lnTo>
                  <a:lnTo>
                    <a:pt x="53" y="22"/>
                  </a:lnTo>
                  <a:lnTo>
                    <a:pt x="53" y="22"/>
                  </a:lnTo>
                  <a:lnTo>
                    <a:pt x="53" y="22"/>
                  </a:lnTo>
                  <a:lnTo>
                    <a:pt x="53" y="22"/>
                  </a:lnTo>
                  <a:lnTo>
                    <a:pt x="52" y="21"/>
                  </a:lnTo>
                  <a:lnTo>
                    <a:pt x="52" y="21"/>
                  </a:lnTo>
                  <a:lnTo>
                    <a:pt x="52" y="21"/>
                  </a:lnTo>
                  <a:lnTo>
                    <a:pt x="51" y="20"/>
                  </a:lnTo>
                  <a:lnTo>
                    <a:pt x="50" y="19"/>
                  </a:lnTo>
                  <a:lnTo>
                    <a:pt x="49" y="19"/>
                  </a:lnTo>
                  <a:lnTo>
                    <a:pt x="48" y="18"/>
                  </a:lnTo>
                  <a:lnTo>
                    <a:pt x="46" y="18"/>
                  </a:lnTo>
                  <a:lnTo>
                    <a:pt x="45" y="17"/>
                  </a:lnTo>
                  <a:lnTo>
                    <a:pt x="43" y="17"/>
                  </a:lnTo>
                  <a:lnTo>
                    <a:pt x="42" y="17"/>
                  </a:lnTo>
                  <a:lnTo>
                    <a:pt x="40" y="17"/>
                  </a:lnTo>
                  <a:lnTo>
                    <a:pt x="38" y="17"/>
                  </a:lnTo>
                  <a:lnTo>
                    <a:pt x="35" y="17"/>
                  </a:lnTo>
                  <a:lnTo>
                    <a:pt x="31" y="18"/>
                  </a:lnTo>
                  <a:lnTo>
                    <a:pt x="28" y="19"/>
                  </a:lnTo>
                  <a:lnTo>
                    <a:pt x="24" y="20"/>
                  </a:lnTo>
                  <a:lnTo>
                    <a:pt x="21" y="21"/>
                  </a:lnTo>
                  <a:lnTo>
                    <a:pt x="18" y="23"/>
                  </a:lnTo>
                  <a:lnTo>
                    <a:pt x="15" y="25"/>
                  </a:lnTo>
                  <a:lnTo>
                    <a:pt x="13" y="27"/>
                  </a:lnTo>
                  <a:lnTo>
                    <a:pt x="10" y="27"/>
                  </a:lnTo>
                  <a:lnTo>
                    <a:pt x="2" y="12"/>
                  </a:lnTo>
                  <a:lnTo>
                    <a:pt x="7" y="9"/>
                  </a:lnTo>
                  <a:lnTo>
                    <a:pt x="11" y="7"/>
                  </a:lnTo>
                  <a:lnTo>
                    <a:pt x="13" y="6"/>
                  </a:lnTo>
                  <a:lnTo>
                    <a:pt x="16" y="5"/>
                  </a:lnTo>
                  <a:lnTo>
                    <a:pt x="18" y="4"/>
                  </a:lnTo>
                  <a:lnTo>
                    <a:pt x="20" y="3"/>
                  </a:lnTo>
                  <a:lnTo>
                    <a:pt x="22" y="3"/>
                  </a:lnTo>
                  <a:lnTo>
                    <a:pt x="24" y="2"/>
                  </a:lnTo>
                  <a:lnTo>
                    <a:pt x="27" y="2"/>
                  </a:lnTo>
                  <a:lnTo>
                    <a:pt x="29" y="1"/>
                  </a:lnTo>
                  <a:lnTo>
                    <a:pt x="32" y="1"/>
                  </a:lnTo>
                  <a:lnTo>
                    <a:pt x="35" y="1"/>
                  </a:lnTo>
                  <a:lnTo>
                    <a:pt x="40" y="0"/>
                  </a:lnTo>
                  <a:lnTo>
                    <a:pt x="44" y="0"/>
                  </a:lnTo>
                  <a:lnTo>
                    <a:pt x="48" y="0"/>
                  </a:lnTo>
                  <a:lnTo>
                    <a:pt x="51" y="1"/>
                  </a:lnTo>
                  <a:lnTo>
                    <a:pt x="54" y="1"/>
                  </a:lnTo>
                  <a:lnTo>
                    <a:pt x="57" y="2"/>
                  </a:lnTo>
                  <a:lnTo>
                    <a:pt x="60" y="3"/>
                  </a:lnTo>
                  <a:lnTo>
                    <a:pt x="63" y="4"/>
                  </a:lnTo>
                  <a:lnTo>
                    <a:pt x="66" y="6"/>
                  </a:lnTo>
                  <a:lnTo>
                    <a:pt x="67" y="6"/>
                  </a:lnTo>
                  <a:lnTo>
                    <a:pt x="68" y="8"/>
                  </a:lnTo>
                  <a:lnTo>
                    <a:pt x="69" y="9"/>
                  </a:lnTo>
                  <a:lnTo>
                    <a:pt x="70" y="9"/>
                  </a:lnTo>
                  <a:lnTo>
                    <a:pt x="71" y="11"/>
                  </a:lnTo>
                  <a:lnTo>
                    <a:pt x="72" y="12"/>
                  </a:lnTo>
                  <a:lnTo>
                    <a:pt x="73" y="13"/>
                  </a:lnTo>
                  <a:lnTo>
                    <a:pt x="74" y="14"/>
                  </a:lnTo>
                  <a:lnTo>
                    <a:pt x="74" y="15"/>
                  </a:lnTo>
                  <a:lnTo>
                    <a:pt x="75" y="17"/>
                  </a:lnTo>
                  <a:lnTo>
                    <a:pt x="75" y="18"/>
                  </a:lnTo>
                  <a:lnTo>
                    <a:pt x="76" y="19"/>
                  </a:lnTo>
                  <a:lnTo>
                    <a:pt x="76" y="21"/>
                  </a:lnTo>
                  <a:lnTo>
                    <a:pt x="76" y="22"/>
                  </a:lnTo>
                  <a:lnTo>
                    <a:pt x="76" y="24"/>
                  </a:lnTo>
                  <a:lnTo>
                    <a:pt x="76" y="26"/>
                  </a:lnTo>
                  <a:lnTo>
                    <a:pt x="76" y="86"/>
                  </a:lnTo>
                  <a:lnTo>
                    <a:pt x="57" y="86"/>
                  </a:lnTo>
                  <a:close/>
                  <a:moveTo>
                    <a:pt x="54" y="46"/>
                  </a:moveTo>
                  <a:lnTo>
                    <a:pt x="42" y="48"/>
                  </a:lnTo>
                  <a:lnTo>
                    <a:pt x="38" y="48"/>
                  </a:lnTo>
                  <a:lnTo>
                    <a:pt x="37" y="49"/>
                  </a:lnTo>
                  <a:lnTo>
                    <a:pt x="35" y="49"/>
                  </a:lnTo>
                  <a:lnTo>
                    <a:pt x="32" y="50"/>
                  </a:lnTo>
                  <a:lnTo>
                    <a:pt x="29" y="51"/>
                  </a:lnTo>
                  <a:lnTo>
                    <a:pt x="28" y="52"/>
                  </a:lnTo>
                  <a:lnTo>
                    <a:pt x="27" y="53"/>
                  </a:lnTo>
                  <a:lnTo>
                    <a:pt x="26" y="53"/>
                  </a:lnTo>
                  <a:lnTo>
                    <a:pt x="25" y="54"/>
                  </a:lnTo>
                  <a:lnTo>
                    <a:pt x="25" y="55"/>
                  </a:lnTo>
                  <a:lnTo>
                    <a:pt x="24" y="56"/>
                  </a:lnTo>
                  <a:lnTo>
                    <a:pt x="23" y="56"/>
                  </a:lnTo>
                  <a:lnTo>
                    <a:pt x="23" y="57"/>
                  </a:lnTo>
                  <a:lnTo>
                    <a:pt x="23" y="58"/>
                  </a:lnTo>
                  <a:lnTo>
                    <a:pt x="22" y="59"/>
                  </a:lnTo>
                  <a:lnTo>
                    <a:pt x="22" y="60"/>
                  </a:lnTo>
                  <a:lnTo>
                    <a:pt x="22" y="61"/>
                  </a:lnTo>
                  <a:lnTo>
                    <a:pt x="22" y="61"/>
                  </a:lnTo>
                  <a:lnTo>
                    <a:pt x="22" y="62"/>
                  </a:lnTo>
                  <a:lnTo>
                    <a:pt x="22" y="63"/>
                  </a:lnTo>
                  <a:lnTo>
                    <a:pt x="22" y="63"/>
                  </a:lnTo>
                  <a:lnTo>
                    <a:pt x="23" y="64"/>
                  </a:lnTo>
                  <a:lnTo>
                    <a:pt x="23" y="65"/>
                  </a:lnTo>
                  <a:lnTo>
                    <a:pt x="23" y="65"/>
                  </a:lnTo>
                  <a:lnTo>
                    <a:pt x="23" y="66"/>
                  </a:lnTo>
                  <a:lnTo>
                    <a:pt x="24" y="67"/>
                  </a:lnTo>
                  <a:lnTo>
                    <a:pt x="24" y="67"/>
                  </a:lnTo>
                  <a:lnTo>
                    <a:pt x="25" y="68"/>
                  </a:lnTo>
                  <a:lnTo>
                    <a:pt x="26" y="68"/>
                  </a:lnTo>
                  <a:lnTo>
                    <a:pt x="27" y="68"/>
                  </a:lnTo>
                  <a:lnTo>
                    <a:pt x="28" y="69"/>
                  </a:lnTo>
                  <a:lnTo>
                    <a:pt x="28" y="69"/>
                  </a:lnTo>
                  <a:lnTo>
                    <a:pt x="29" y="69"/>
                  </a:lnTo>
                  <a:lnTo>
                    <a:pt x="30" y="70"/>
                  </a:lnTo>
                  <a:lnTo>
                    <a:pt x="32" y="70"/>
                  </a:lnTo>
                  <a:lnTo>
                    <a:pt x="34" y="70"/>
                  </a:lnTo>
                  <a:lnTo>
                    <a:pt x="35" y="70"/>
                  </a:lnTo>
                  <a:lnTo>
                    <a:pt x="37" y="70"/>
                  </a:lnTo>
                  <a:lnTo>
                    <a:pt x="38" y="70"/>
                  </a:lnTo>
                  <a:lnTo>
                    <a:pt x="40" y="69"/>
                  </a:lnTo>
                  <a:lnTo>
                    <a:pt x="41" y="69"/>
                  </a:lnTo>
                  <a:lnTo>
                    <a:pt x="42" y="69"/>
                  </a:lnTo>
                  <a:lnTo>
                    <a:pt x="46" y="68"/>
                  </a:lnTo>
                  <a:lnTo>
                    <a:pt x="47" y="67"/>
                  </a:lnTo>
                  <a:lnTo>
                    <a:pt x="49" y="66"/>
                  </a:lnTo>
                  <a:lnTo>
                    <a:pt x="50" y="66"/>
                  </a:lnTo>
                  <a:lnTo>
                    <a:pt x="52" y="65"/>
                  </a:lnTo>
                  <a:lnTo>
                    <a:pt x="52" y="65"/>
                  </a:lnTo>
                  <a:lnTo>
                    <a:pt x="53" y="64"/>
                  </a:lnTo>
                  <a:lnTo>
                    <a:pt x="53" y="64"/>
                  </a:lnTo>
                  <a:lnTo>
                    <a:pt x="53" y="63"/>
                  </a:lnTo>
                  <a:lnTo>
                    <a:pt x="54" y="63"/>
                  </a:lnTo>
                  <a:lnTo>
                    <a:pt x="54" y="63"/>
                  </a:lnTo>
                  <a:lnTo>
                    <a:pt x="54" y="62"/>
                  </a:lnTo>
                  <a:lnTo>
                    <a:pt x="54" y="62"/>
                  </a:lnTo>
                  <a:lnTo>
                    <a:pt x="54"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37"/>
            <p:cNvSpPr>
              <a:spLocks/>
            </p:cNvSpPr>
            <p:nvPr/>
          </p:nvSpPr>
          <p:spPr bwMode="auto">
            <a:xfrm>
              <a:off x="1333" y="3121"/>
              <a:ext cx="126" cy="81"/>
            </a:xfrm>
            <a:custGeom>
              <a:avLst/>
              <a:gdLst>
                <a:gd name="T0" fmla="*/ 97 w 126"/>
                <a:gd name="T1" fmla="*/ 81 h 81"/>
                <a:gd name="T2" fmla="*/ 77 w 126"/>
                <a:gd name="T3" fmla="*/ 81 h 81"/>
                <a:gd name="T4" fmla="*/ 62 w 126"/>
                <a:gd name="T5" fmla="*/ 31 h 81"/>
                <a:gd name="T6" fmla="*/ 47 w 126"/>
                <a:gd name="T7" fmla="*/ 81 h 81"/>
                <a:gd name="T8" fmla="*/ 27 w 126"/>
                <a:gd name="T9" fmla="*/ 81 h 81"/>
                <a:gd name="T10" fmla="*/ 0 w 126"/>
                <a:gd name="T11" fmla="*/ 0 h 81"/>
                <a:gd name="T12" fmla="*/ 24 w 126"/>
                <a:gd name="T13" fmla="*/ 0 h 81"/>
                <a:gd name="T14" fmla="*/ 37 w 126"/>
                <a:gd name="T15" fmla="*/ 49 h 81"/>
                <a:gd name="T16" fmla="*/ 52 w 126"/>
                <a:gd name="T17" fmla="*/ 0 h 81"/>
                <a:gd name="T18" fmla="*/ 72 w 126"/>
                <a:gd name="T19" fmla="*/ 0 h 81"/>
                <a:gd name="T20" fmla="*/ 87 w 126"/>
                <a:gd name="T21" fmla="*/ 49 h 81"/>
                <a:gd name="T22" fmla="*/ 101 w 126"/>
                <a:gd name="T23" fmla="*/ 0 h 81"/>
                <a:gd name="T24" fmla="*/ 126 w 126"/>
                <a:gd name="T25" fmla="*/ 0 h 81"/>
                <a:gd name="T26" fmla="*/ 97 w 126"/>
                <a:gd name="T2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81">
                  <a:moveTo>
                    <a:pt x="97" y="81"/>
                  </a:moveTo>
                  <a:lnTo>
                    <a:pt x="77" y="81"/>
                  </a:lnTo>
                  <a:lnTo>
                    <a:pt x="62" y="31"/>
                  </a:lnTo>
                  <a:lnTo>
                    <a:pt x="47" y="81"/>
                  </a:lnTo>
                  <a:lnTo>
                    <a:pt x="27" y="81"/>
                  </a:lnTo>
                  <a:lnTo>
                    <a:pt x="0" y="0"/>
                  </a:lnTo>
                  <a:lnTo>
                    <a:pt x="24" y="0"/>
                  </a:lnTo>
                  <a:lnTo>
                    <a:pt x="37" y="49"/>
                  </a:lnTo>
                  <a:lnTo>
                    <a:pt x="52" y="0"/>
                  </a:lnTo>
                  <a:lnTo>
                    <a:pt x="72" y="0"/>
                  </a:lnTo>
                  <a:lnTo>
                    <a:pt x="87" y="49"/>
                  </a:lnTo>
                  <a:lnTo>
                    <a:pt x="101" y="0"/>
                  </a:lnTo>
                  <a:lnTo>
                    <a:pt x="126" y="0"/>
                  </a:lnTo>
                  <a:lnTo>
                    <a:pt x="97"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38"/>
            <p:cNvSpPr>
              <a:spLocks noEditPoints="1"/>
            </p:cNvSpPr>
            <p:nvPr/>
          </p:nvSpPr>
          <p:spPr bwMode="auto">
            <a:xfrm>
              <a:off x="1468" y="3117"/>
              <a:ext cx="76" cy="87"/>
            </a:xfrm>
            <a:custGeom>
              <a:avLst/>
              <a:gdLst>
                <a:gd name="T0" fmla="*/ 53 w 76"/>
                <a:gd name="T1" fmla="*/ 82 h 87"/>
                <a:gd name="T2" fmla="*/ 45 w 76"/>
                <a:gd name="T3" fmla="*/ 85 h 87"/>
                <a:gd name="T4" fmla="*/ 36 w 76"/>
                <a:gd name="T5" fmla="*/ 87 h 87"/>
                <a:gd name="T6" fmla="*/ 27 w 76"/>
                <a:gd name="T7" fmla="*/ 87 h 87"/>
                <a:gd name="T8" fmla="*/ 19 w 76"/>
                <a:gd name="T9" fmla="*/ 86 h 87"/>
                <a:gd name="T10" fmla="*/ 12 w 76"/>
                <a:gd name="T11" fmla="*/ 83 h 87"/>
                <a:gd name="T12" fmla="*/ 8 w 76"/>
                <a:gd name="T13" fmla="*/ 81 h 87"/>
                <a:gd name="T14" fmla="*/ 5 w 76"/>
                <a:gd name="T15" fmla="*/ 78 h 87"/>
                <a:gd name="T16" fmla="*/ 3 w 76"/>
                <a:gd name="T17" fmla="*/ 75 h 87"/>
                <a:gd name="T18" fmla="*/ 1 w 76"/>
                <a:gd name="T19" fmla="*/ 72 h 87"/>
                <a:gd name="T20" fmla="*/ 0 w 76"/>
                <a:gd name="T21" fmla="*/ 68 h 87"/>
                <a:gd name="T22" fmla="*/ 0 w 76"/>
                <a:gd name="T23" fmla="*/ 64 h 87"/>
                <a:gd name="T24" fmla="*/ 0 w 76"/>
                <a:gd name="T25" fmla="*/ 59 h 87"/>
                <a:gd name="T26" fmla="*/ 2 w 76"/>
                <a:gd name="T27" fmla="*/ 52 h 87"/>
                <a:gd name="T28" fmla="*/ 6 w 76"/>
                <a:gd name="T29" fmla="*/ 45 h 87"/>
                <a:gd name="T30" fmla="*/ 12 w 76"/>
                <a:gd name="T31" fmla="*/ 40 h 87"/>
                <a:gd name="T32" fmla="*/ 20 w 76"/>
                <a:gd name="T33" fmla="*/ 36 h 87"/>
                <a:gd name="T34" fmla="*/ 35 w 76"/>
                <a:gd name="T35" fmla="*/ 32 h 87"/>
                <a:gd name="T36" fmla="*/ 54 w 76"/>
                <a:gd name="T37" fmla="*/ 25 h 87"/>
                <a:gd name="T38" fmla="*/ 54 w 76"/>
                <a:gd name="T39" fmla="*/ 24 h 87"/>
                <a:gd name="T40" fmla="*/ 53 w 76"/>
                <a:gd name="T41" fmla="*/ 22 h 87"/>
                <a:gd name="T42" fmla="*/ 53 w 76"/>
                <a:gd name="T43" fmla="*/ 22 h 87"/>
                <a:gd name="T44" fmla="*/ 52 w 76"/>
                <a:gd name="T45" fmla="*/ 21 h 87"/>
                <a:gd name="T46" fmla="*/ 49 w 76"/>
                <a:gd name="T47" fmla="*/ 19 h 87"/>
                <a:gd name="T48" fmla="*/ 45 w 76"/>
                <a:gd name="T49" fmla="*/ 17 h 87"/>
                <a:gd name="T50" fmla="*/ 40 w 76"/>
                <a:gd name="T51" fmla="*/ 17 h 87"/>
                <a:gd name="T52" fmla="*/ 31 w 76"/>
                <a:gd name="T53" fmla="*/ 18 h 87"/>
                <a:gd name="T54" fmla="*/ 21 w 76"/>
                <a:gd name="T55" fmla="*/ 21 h 87"/>
                <a:gd name="T56" fmla="*/ 13 w 76"/>
                <a:gd name="T57" fmla="*/ 27 h 87"/>
                <a:gd name="T58" fmla="*/ 7 w 76"/>
                <a:gd name="T59" fmla="*/ 9 h 87"/>
                <a:gd name="T60" fmla="*/ 15 w 76"/>
                <a:gd name="T61" fmla="*/ 5 h 87"/>
                <a:gd name="T62" fmla="*/ 22 w 76"/>
                <a:gd name="T63" fmla="*/ 3 h 87"/>
                <a:gd name="T64" fmla="*/ 29 w 76"/>
                <a:gd name="T65" fmla="*/ 1 h 87"/>
                <a:gd name="T66" fmla="*/ 40 w 76"/>
                <a:gd name="T67" fmla="*/ 0 h 87"/>
                <a:gd name="T68" fmla="*/ 51 w 76"/>
                <a:gd name="T69" fmla="*/ 1 h 87"/>
                <a:gd name="T70" fmla="*/ 60 w 76"/>
                <a:gd name="T71" fmla="*/ 3 h 87"/>
                <a:gd name="T72" fmla="*/ 67 w 76"/>
                <a:gd name="T73" fmla="*/ 6 h 87"/>
                <a:gd name="T74" fmla="*/ 70 w 76"/>
                <a:gd name="T75" fmla="*/ 9 h 87"/>
                <a:gd name="T76" fmla="*/ 73 w 76"/>
                <a:gd name="T77" fmla="*/ 13 h 87"/>
                <a:gd name="T78" fmla="*/ 75 w 76"/>
                <a:gd name="T79" fmla="*/ 17 h 87"/>
                <a:gd name="T80" fmla="*/ 76 w 76"/>
                <a:gd name="T81" fmla="*/ 21 h 87"/>
                <a:gd name="T82" fmla="*/ 76 w 76"/>
                <a:gd name="T83" fmla="*/ 26 h 87"/>
                <a:gd name="T84" fmla="*/ 54 w 76"/>
                <a:gd name="T85" fmla="*/ 46 h 87"/>
                <a:gd name="T86" fmla="*/ 37 w 76"/>
                <a:gd name="T87" fmla="*/ 49 h 87"/>
                <a:gd name="T88" fmla="*/ 29 w 76"/>
                <a:gd name="T89" fmla="*/ 51 h 87"/>
                <a:gd name="T90" fmla="*/ 26 w 76"/>
                <a:gd name="T91" fmla="*/ 53 h 87"/>
                <a:gd name="T92" fmla="*/ 24 w 76"/>
                <a:gd name="T93" fmla="*/ 56 h 87"/>
                <a:gd name="T94" fmla="*/ 23 w 76"/>
                <a:gd name="T95" fmla="*/ 58 h 87"/>
                <a:gd name="T96" fmla="*/ 22 w 76"/>
                <a:gd name="T97" fmla="*/ 61 h 87"/>
                <a:gd name="T98" fmla="*/ 22 w 76"/>
                <a:gd name="T99" fmla="*/ 63 h 87"/>
                <a:gd name="T100" fmla="*/ 23 w 76"/>
                <a:gd name="T101" fmla="*/ 65 h 87"/>
                <a:gd name="T102" fmla="*/ 24 w 76"/>
                <a:gd name="T103" fmla="*/ 67 h 87"/>
                <a:gd name="T104" fmla="*/ 26 w 76"/>
                <a:gd name="T105" fmla="*/ 68 h 87"/>
                <a:gd name="T106" fmla="*/ 28 w 76"/>
                <a:gd name="T107" fmla="*/ 69 h 87"/>
                <a:gd name="T108" fmla="*/ 32 w 76"/>
                <a:gd name="T109" fmla="*/ 70 h 87"/>
                <a:gd name="T110" fmla="*/ 37 w 76"/>
                <a:gd name="T111" fmla="*/ 70 h 87"/>
                <a:gd name="T112" fmla="*/ 41 w 76"/>
                <a:gd name="T113" fmla="*/ 69 h 87"/>
                <a:gd name="T114" fmla="*/ 47 w 76"/>
                <a:gd name="T115" fmla="*/ 67 h 87"/>
                <a:gd name="T116" fmla="*/ 51 w 76"/>
                <a:gd name="T117" fmla="*/ 65 h 87"/>
                <a:gd name="T118" fmla="*/ 53 w 76"/>
                <a:gd name="T119" fmla="*/ 64 h 87"/>
                <a:gd name="T120" fmla="*/ 54 w 76"/>
                <a:gd name="T121" fmla="*/ 63 h 87"/>
                <a:gd name="T122" fmla="*/ 54 w 76"/>
                <a:gd name="T12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 h="87">
                  <a:moveTo>
                    <a:pt x="57" y="86"/>
                  </a:moveTo>
                  <a:lnTo>
                    <a:pt x="56" y="80"/>
                  </a:lnTo>
                  <a:lnTo>
                    <a:pt x="53" y="82"/>
                  </a:lnTo>
                  <a:lnTo>
                    <a:pt x="50" y="83"/>
                  </a:lnTo>
                  <a:lnTo>
                    <a:pt x="48" y="84"/>
                  </a:lnTo>
                  <a:lnTo>
                    <a:pt x="45" y="85"/>
                  </a:lnTo>
                  <a:lnTo>
                    <a:pt x="42" y="86"/>
                  </a:lnTo>
                  <a:lnTo>
                    <a:pt x="39" y="87"/>
                  </a:lnTo>
                  <a:lnTo>
                    <a:pt x="36" y="87"/>
                  </a:lnTo>
                  <a:lnTo>
                    <a:pt x="33" y="87"/>
                  </a:lnTo>
                  <a:lnTo>
                    <a:pt x="30" y="87"/>
                  </a:lnTo>
                  <a:lnTo>
                    <a:pt x="27" y="87"/>
                  </a:lnTo>
                  <a:lnTo>
                    <a:pt x="24" y="87"/>
                  </a:lnTo>
                  <a:lnTo>
                    <a:pt x="21" y="86"/>
                  </a:lnTo>
                  <a:lnTo>
                    <a:pt x="19" y="86"/>
                  </a:lnTo>
                  <a:lnTo>
                    <a:pt x="16" y="85"/>
                  </a:lnTo>
                  <a:lnTo>
                    <a:pt x="14" y="84"/>
                  </a:lnTo>
                  <a:lnTo>
                    <a:pt x="12" y="83"/>
                  </a:lnTo>
                  <a:lnTo>
                    <a:pt x="11" y="82"/>
                  </a:lnTo>
                  <a:lnTo>
                    <a:pt x="9" y="81"/>
                  </a:lnTo>
                  <a:lnTo>
                    <a:pt x="8" y="81"/>
                  </a:lnTo>
                  <a:lnTo>
                    <a:pt x="7" y="80"/>
                  </a:lnTo>
                  <a:lnTo>
                    <a:pt x="6" y="79"/>
                  </a:lnTo>
                  <a:lnTo>
                    <a:pt x="5" y="78"/>
                  </a:lnTo>
                  <a:lnTo>
                    <a:pt x="5" y="77"/>
                  </a:lnTo>
                  <a:lnTo>
                    <a:pt x="4" y="76"/>
                  </a:lnTo>
                  <a:lnTo>
                    <a:pt x="3" y="75"/>
                  </a:lnTo>
                  <a:lnTo>
                    <a:pt x="3" y="74"/>
                  </a:lnTo>
                  <a:lnTo>
                    <a:pt x="2" y="73"/>
                  </a:lnTo>
                  <a:lnTo>
                    <a:pt x="1" y="72"/>
                  </a:lnTo>
                  <a:lnTo>
                    <a:pt x="1" y="71"/>
                  </a:lnTo>
                  <a:lnTo>
                    <a:pt x="1" y="69"/>
                  </a:lnTo>
                  <a:lnTo>
                    <a:pt x="0" y="68"/>
                  </a:lnTo>
                  <a:lnTo>
                    <a:pt x="0" y="66"/>
                  </a:lnTo>
                  <a:lnTo>
                    <a:pt x="0" y="65"/>
                  </a:lnTo>
                  <a:lnTo>
                    <a:pt x="0" y="64"/>
                  </a:lnTo>
                  <a:lnTo>
                    <a:pt x="0" y="63"/>
                  </a:lnTo>
                  <a:lnTo>
                    <a:pt x="0" y="61"/>
                  </a:lnTo>
                  <a:lnTo>
                    <a:pt x="0" y="59"/>
                  </a:lnTo>
                  <a:lnTo>
                    <a:pt x="0" y="56"/>
                  </a:lnTo>
                  <a:lnTo>
                    <a:pt x="1" y="54"/>
                  </a:lnTo>
                  <a:lnTo>
                    <a:pt x="2" y="52"/>
                  </a:lnTo>
                  <a:lnTo>
                    <a:pt x="3" y="50"/>
                  </a:lnTo>
                  <a:lnTo>
                    <a:pt x="4" y="48"/>
                  </a:lnTo>
                  <a:lnTo>
                    <a:pt x="6" y="45"/>
                  </a:lnTo>
                  <a:lnTo>
                    <a:pt x="8" y="44"/>
                  </a:lnTo>
                  <a:lnTo>
                    <a:pt x="10" y="42"/>
                  </a:lnTo>
                  <a:lnTo>
                    <a:pt x="12" y="40"/>
                  </a:lnTo>
                  <a:lnTo>
                    <a:pt x="15" y="39"/>
                  </a:lnTo>
                  <a:lnTo>
                    <a:pt x="17" y="38"/>
                  </a:lnTo>
                  <a:lnTo>
                    <a:pt x="20" y="36"/>
                  </a:lnTo>
                  <a:lnTo>
                    <a:pt x="24" y="35"/>
                  </a:lnTo>
                  <a:lnTo>
                    <a:pt x="31" y="33"/>
                  </a:lnTo>
                  <a:lnTo>
                    <a:pt x="35" y="32"/>
                  </a:lnTo>
                  <a:lnTo>
                    <a:pt x="41" y="31"/>
                  </a:lnTo>
                  <a:lnTo>
                    <a:pt x="54" y="30"/>
                  </a:lnTo>
                  <a:lnTo>
                    <a:pt x="54" y="25"/>
                  </a:lnTo>
                  <a:lnTo>
                    <a:pt x="54" y="24"/>
                  </a:lnTo>
                  <a:lnTo>
                    <a:pt x="54" y="24"/>
                  </a:lnTo>
                  <a:lnTo>
                    <a:pt x="54" y="24"/>
                  </a:lnTo>
                  <a:lnTo>
                    <a:pt x="54" y="23"/>
                  </a:lnTo>
                  <a:lnTo>
                    <a:pt x="54" y="23"/>
                  </a:lnTo>
                  <a:lnTo>
                    <a:pt x="53" y="22"/>
                  </a:lnTo>
                  <a:lnTo>
                    <a:pt x="53" y="22"/>
                  </a:lnTo>
                  <a:lnTo>
                    <a:pt x="53" y="22"/>
                  </a:lnTo>
                  <a:lnTo>
                    <a:pt x="53" y="22"/>
                  </a:lnTo>
                  <a:lnTo>
                    <a:pt x="52" y="21"/>
                  </a:lnTo>
                  <a:lnTo>
                    <a:pt x="52" y="21"/>
                  </a:lnTo>
                  <a:lnTo>
                    <a:pt x="52" y="21"/>
                  </a:lnTo>
                  <a:lnTo>
                    <a:pt x="51" y="20"/>
                  </a:lnTo>
                  <a:lnTo>
                    <a:pt x="50" y="19"/>
                  </a:lnTo>
                  <a:lnTo>
                    <a:pt x="49" y="19"/>
                  </a:lnTo>
                  <a:lnTo>
                    <a:pt x="48" y="18"/>
                  </a:lnTo>
                  <a:lnTo>
                    <a:pt x="46" y="18"/>
                  </a:lnTo>
                  <a:lnTo>
                    <a:pt x="45" y="17"/>
                  </a:lnTo>
                  <a:lnTo>
                    <a:pt x="43" y="17"/>
                  </a:lnTo>
                  <a:lnTo>
                    <a:pt x="42" y="17"/>
                  </a:lnTo>
                  <a:lnTo>
                    <a:pt x="40" y="17"/>
                  </a:lnTo>
                  <a:lnTo>
                    <a:pt x="38" y="17"/>
                  </a:lnTo>
                  <a:lnTo>
                    <a:pt x="35" y="17"/>
                  </a:lnTo>
                  <a:lnTo>
                    <a:pt x="31" y="18"/>
                  </a:lnTo>
                  <a:lnTo>
                    <a:pt x="28" y="19"/>
                  </a:lnTo>
                  <a:lnTo>
                    <a:pt x="24" y="20"/>
                  </a:lnTo>
                  <a:lnTo>
                    <a:pt x="21" y="21"/>
                  </a:lnTo>
                  <a:lnTo>
                    <a:pt x="18" y="23"/>
                  </a:lnTo>
                  <a:lnTo>
                    <a:pt x="15" y="25"/>
                  </a:lnTo>
                  <a:lnTo>
                    <a:pt x="13" y="27"/>
                  </a:lnTo>
                  <a:lnTo>
                    <a:pt x="10" y="27"/>
                  </a:lnTo>
                  <a:lnTo>
                    <a:pt x="2" y="12"/>
                  </a:lnTo>
                  <a:lnTo>
                    <a:pt x="7" y="9"/>
                  </a:lnTo>
                  <a:lnTo>
                    <a:pt x="11" y="7"/>
                  </a:lnTo>
                  <a:lnTo>
                    <a:pt x="13" y="6"/>
                  </a:lnTo>
                  <a:lnTo>
                    <a:pt x="15" y="5"/>
                  </a:lnTo>
                  <a:lnTo>
                    <a:pt x="18" y="4"/>
                  </a:lnTo>
                  <a:lnTo>
                    <a:pt x="20" y="3"/>
                  </a:lnTo>
                  <a:lnTo>
                    <a:pt x="22" y="3"/>
                  </a:lnTo>
                  <a:lnTo>
                    <a:pt x="24" y="2"/>
                  </a:lnTo>
                  <a:lnTo>
                    <a:pt x="27" y="2"/>
                  </a:lnTo>
                  <a:lnTo>
                    <a:pt x="29" y="1"/>
                  </a:lnTo>
                  <a:lnTo>
                    <a:pt x="32" y="1"/>
                  </a:lnTo>
                  <a:lnTo>
                    <a:pt x="35" y="1"/>
                  </a:lnTo>
                  <a:lnTo>
                    <a:pt x="40" y="0"/>
                  </a:lnTo>
                  <a:lnTo>
                    <a:pt x="44" y="0"/>
                  </a:lnTo>
                  <a:lnTo>
                    <a:pt x="48" y="0"/>
                  </a:lnTo>
                  <a:lnTo>
                    <a:pt x="51" y="1"/>
                  </a:lnTo>
                  <a:lnTo>
                    <a:pt x="54" y="1"/>
                  </a:lnTo>
                  <a:lnTo>
                    <a:pt x="57" y="2"/>
                  </a:lnTo>
                  <a:lnTo>
                    <a:pt x="60" y="3"/>
                  </a:lnTo>
                  <a:lnTo>
                    <a:pt x="63" y="4"/>
                  </a:lnTo>
                  <a:lnTo>
                    <a:pt x="66" y="6"/>
                  </a:lnTo>
                  <a:lnTo>
                    <a:pt x="67" y="6"/>
                  </a:lnTo>
                  <a:lnTo>
                    <a:pt x="68" y="8"/>
                  </a:lnTo>
                  <a:lnTo>
                    <a:pt x="69" y="9"/>
                  </a:lnTo>
                  <a:lnTo>
                    <a:pt x="70" y="9"/>
                  </a:lnTo>
                  <a:lnTo>
                    <a:pt x="71" y="11"/>
                  </a:lnTo>
                  <a:lnTo>
                    <a:pt x="72" y="12"/>
                  </a:lnTo>
                  <a:lnTo>
                    <a:pt x="73" y="13"/>
                  </a:lnTo>
                  <a:lnTo>
                    <a:pt x="74" y="14"/>
                  </a:lnTo>
                  <a:lnTo>
                    <a:pt x="74" y="15"/>
                  </a:lnTo>
                  <a:lnTo>
                    <a:pt x="75" y="17"/>
                  </a:lnTo>
                  <a:lnTo>
                    <a:pt x="75" y="18"/>
                  </a:lnTo>
                  <a:lnTo>
                    <a:pt x="76" y="19"/>
                  </a:lnTo>
                  <a:lnTo>
                    <a:pt x="76" y="21"/>
                  </a:lnTo>
                  <a:lnTo>
                    <a:pt x="76" y="22"/>
                  </a:lnTo>
                  <a:lnTo>
                    <a:pt x="76" y="24"/>
                  </a:lnTo>
                  <a:lnTo>
                    <a:pt x="76" y="26"/>
                  </a:lnTo>
                  <a:lnTo>
                    <a:pt x="76" y="86"/>
                  </a:lnTo>
                  <a:lnTo>
                    <a:pt x="57" y="86"/>
                  </a:lnTo>
                  <a:close/>
                  <a:moveTo>
                    <a:pt x="54" y="46"/>
                  </a:moveTo>
                  <a:lnTo>
                    <a:pt x="42" y="48"/>
                  </a:lnTo>
                  <a:lnTo>
                    <a:pt x="38" y="48"/>
                  </a:lnTo>
                  <a:lnTo>
                    <a:pt x="37" y="49"/>
                  </a:lnTo>
                  <a:lnTo>
                    <a:pt x="35" y="49"/>
                  </a:lnTo>
                  <a:lnTo>
                    <a:pt x="32" y="50"/>
                  </a:lnTo>
                  <a:lnTo>
                    <a:pt x="29" y="51"/>
                  </a:lnTo>
                  <a:lnTo>
                    <a:pt x="28" y="52"/>
                  </a:lnTo>
                  <a:lnTo>
                    <a:pt x="27" y="53"/>
                  </a:lnTo>
                  <a:lnTo>
                    <a:pt x="26" y="53"/>
                  </a:lnTo>
                  <a:lnTo>
                    <a:pt x="25" y="54"/>
                  </a:lnTo>
                  <a:lnTo>
                    <a:pt x="25" y="55"/>
                  </a:lnTo>
                  <a:lnTo>
                    <a:pt x="24" y="56"/>
                  </a:lnTo>
                  <a:lnTo>
                    <a:pt x="23" y="56"/>
                  </a:lnTo>
                  <a:lnTo>
                    <a:pt x="23" y="57"/>
                  </a:lnTo>
                  <a:lnTo>
                    <a:pt x="23" y="58"/>
                  </a:lnTo>
                  <a:lnTo>
                    <a:pt x="22" y="59"/>
                  </a:lnTo>
                  <a:lnTo>
                    <a:pt x="22" y="60"/>
                  </a:lnTo>
                  <a:lnTo>
                    <a:pt x="22" y="61"/>
                  </a:lnTo>
                  <a:lnTo>
                    <a:pt x="22" y="61"/>
                  </a:lnTo>
                  <a:lnTo>
                    <a:pt x="22" y="62"/>
                  </a:lnTo>
                  <a:lnTo>
                    <a:pt x="22" y="63"/>
                  </a:lnTo>
                  <a:lnTo>
                    <a:pt x="22" y="63"/>
                  </a:lnTo>
                  <a:lnTo>
                    <a:pt x="23" y="64"/>
                  </a:lnTo>
                  <a:lnTo>
                    <a:pt x="23" y="65"/>
                  </a:lnTo>
                  <a:lnTo>
                    <a:pt x="23" y="65"/>
                  </a:lnTo>
                  <a:lnTo>
                    <a:pt x="23" y="66"/>
                  </a:lnTo>
                  <a:lnTo>
                    <a:pt x="24" y="67"/>
                  </a:lnTo>
                  <a:lnTo>
                    <a:pt x="24" y="67"/>
                  </a:lnTo>
                  <a:lnTo>
                    <a:pt x="25" y="68"/>
                  </a:lnTo>
                  <a:lnTo>
                    <a:pt x="26" y="68"/>
                  </a:lnTo>
                  <a:lnTo>
                    <a:pt x="27" y="68"/>
                  </a:lnTo>
                  <a:lnTo>
                    <a:pt x="27" y="69"/>
                  </a:lnTo>
                  <a:lnTo>
                    <a:pt x="28" y="69"/>
                  </a:lnTo>
                  <a:lnTo>
                    <a:pt x="29" y="69"/>
                  </a:lnTo>
                  <a:lnTo>
                    <a:pt x="30" y="70"/>
                  </a:lnTo>
                  <a:lnTo>
                    <a:pt x="32" y="70"/>
                  </a:lnTo>
                  <a:lnTo>
                    <a:pt x="34" y="70"/>
                  </a:lnTo>
                  <a:lnTo>
                    <a:pt x="35" y="70"/>
                  </a:lnTo>
                  <a:lnTo>
                    <a:pt x="37" y="70"/>
                  </a:lnTo>
                  <a:lnTo>
                    <a:pt x="38" y="70"/>
                  </a:lnTo>
                  <a:lnTo>
                    <a:pt x="39" y="69"/>
                  </a:lnTo>
                  <a:lnTo>
                    <a:pt x="41" y="69"/>
                  </a:lnTo>
                  <a:lnTo>
                    <a:pt x="42" y="69"/>
                  </a:lnTo>
                  <a:lnTo>
                    <a:pt x="46" y="68"/>
                  </a:lnTo>
                  <a:lnTo>
                    <a:pt x="47" y="67"/>
                  </a:lnTo>
                  <a:lnTo>
                    <a:pt x="49" y="66"/>
                  </a:lnTo>
                  <a:lnTo>
                    <a:pt x="50" y="66"/>
                  </a:lnTo>
                  <a:lnTo>
                    <a:pt x="51" y="65"/>
                  </a:lnTo>
                  <a:lnTo>
                    <a:pt x="52" y="65"/>
                  </a:lnTo>
                  <a:lnTo>
                    <a:pt x="53" y="64"/>
                  </a:lnTo>
                  <a:lnTo>
                    <a:pt x="53" y="64"/>
                  </a:lnTo>
                  <a:lnTo>
                    <a:pt x="53" y="63"/>
                  </a:lnTo>
                  <a:lnTo>
                    <a:pt x="54" y="63"/>
                  </a:lnTo>
                  <a:lnTo>
                    <a:pt x="54" y="63"/>
                  </a:lnTo>
                  <a:lnTo>
                    <a:pt x="54" y="62"/>
                  </a:lnTo>
                  <a:lnTo>
                    <a:pt x="54" y="62"/>
                  </a:lnTo>
                  <a:lnTo>
                    <a:pt x="54"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39"/>
            <p:cNvSpPr>
              <a:spLocks/>
            </p:cNvSpPr>
            <p:nvPr/>
          </p:nvSpPr>
          <p:spPr bwMode="auto">
            <a:xfrm>
              <a:off x="1631" y="3086"/>
              <a:ext cx="111" cy="116"/>
            </a:xfrm>
            <a:custGeom>
              <a:avLst/>
              <a:gdLst>
                <a:gd name="T0" fmla="*/ 68 w 111"/>
                <a:gd name="T1" fmla="*/ 22 h 116"/>
                <a:gd name="T2" fmla="*/ 68 w 111"/>
                <a:gd name="T3" fmla="*/ 116 h 116"/>
                <a:gd name="T4" fmla="*/ 42 w 111"/>
                <a:gd name="T5" fmla="*/ 116 h 116"/>
                <a:gd name="T6" fmla="*/ 42 w 111"/>
                <a:gd name="T7" fmla="*/ 22 h 116"/>
                <a:gd name="T8" fmla="*/ 0 w 111"/>
                <a:gd name="T9" fmla="*/ 22 h 116"/>
                <a:gd name="T10" fmla="*/ 0 w 111"/>
                <a:gd name="T11" fmla="*/ 0 h 116"/>
                <a:gd name="T12" fmla="*/ 111 w 111"/>
                <a:gd name="T13" fmla="*/ 0 h 116"/>
                <a:gd name="T14" fmla="*/ 111 w 111"/>
                <a:gd name="T15" fmla="*/ 22 h 116"/>
                <a:gd name="T16" fmla="*/ 68 w 111"/>
                <a:gd name="T17" fmla="*/ 2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16">
                  <a:moveTo>
                    <a:pt x="68" y="22"/>
                  </a:moveTo>
                  <a:lnTo>
                    <a:pt x="68" y="116"/>
                  </a:lnTo>
                  <a:lnTo>
                    <a:pt x="42" y="116"/>
                  </a:lnTo>
                  <a:lnTo>
                    <a:pt x="42" y="22"/>
                  </a:lnTo>
                  <a:lnTo>
                    <a:pt x="0" y="22"/>
                  </a:lnTo>
                  <a:lnTo>
                    <a:pt x="0" y="0"/>
                  </a:lnTo>
                  <a:lnTo>
                    <a:pt x="111" y="0"/>
                  </a:lnTo>
                  <a:lnTo>
                    <a:pt x="111" y="22"/>
                  </a:lnTo>
                  <a:lnTo>
                    <a:pt x="6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40"/>
            <p:cNvSpPr>
              <a:spLocks noEditPoints="1"/>
            </p:cNvSpPr>
            <p:nvPr/>
          </p:nvSpPr>
          <p:spPr bwMode="auto">
            <a:xfrm>
              <a:off x="1752" y="3116"/>
              <a:ext cx="88" cy="89"/>
            </a:xfrm>
            <a:custGeom>
              <a:avLst/>
              <a:gdLst>
                <a:gd name="T0" fmla="*/ 25 w 88"/>
                <a:gd name="T1" fmla="*/ 56 h 89"/>
                <a:gd name="T2" fmla="*/ 27 w 88"/>
                <a:gd name="T3" fmla="*/ 61 h 89"/>
                <a:gd name="T4" fmla="*/ 30 w 88"/>
                <a:gd name="T5" fmla="*/ 65 h 89"/>
                <a:gd name="T6" fmla="*/ 35 w 88"/>
                <a:gd name="T7" fmla="*/ 68 h 89"/>
                <a:gd name="T8" fmla="*/ 42 w 88"/>
                <a:gd name="T9" fmla="*/ 70 h 89"/>
                <a:gd name="T10" fmla="*/ 50 w 88"/>
                <a:gd name="T11" fmla="*/ 70 h 89"/>
                <a:gd name="T12" fmla="*/ 55 w 88"/>
                <a:gd name="T13" fmla="*/ 69 h 89"/>
                <a:gd name="T14" fmla="*/ 61 w 88"/>
                <a:gd name="T15" fmla="*/ 68 h 89"/>
                <a:gd name="T16" fmla="*/ 67 w 88"/>
                <a:gd name="T17" fmla="*/ 66 h 89"/>
                <a:gd name="T18" fmla="*/ 71 w 88"/>
                <a:gd name="T19" fmla="*/ 64 h 89"/>
                <a:gd name="T20" fmla="*/ 75 w 88"/>
                <a:gd name="T21" fmla="*/ 61 h 89"/>
                <a:gd name="T22" fmla="*/ 83 w 88"/>
                <a:gd name="T23" fmla="*/ 79 h 89"/>
                <a:gd name="T24" fmla="*/ 78 w 88"/>
                <a:gd name="T25" fmla="*/ 82 h 89"/>
                <a:gd name="T26" fmla="*/ 69 w 88"/>
                <a:gd name="T27" fmla="*/ 86 h 89"/>
                <a:gd name="T28" fmla="*/ 53 w 88"/>
                <a:gd name="T29" fmla="*/ 88 h 89"/>
                <a:gd name="T30" fmla="*/ 38 w 88"/>
                <a:gd name="T31" fmla="*/ 89 h 89"/>
                <a:gd name="T32" fmla="*/ 28 w 88"/>
                <a:gd name="T33" fmla="*/ 87 h 89"/>
                <a:gd name="T34" fmla="*/ 18 w 88"/>
                <a:gd name="T35" fmla="*/ 83 h 89"/>
                <a:gd name="T36" fmla="*/ 12 w 88"/>
                <a:gd name="T37" fmla="*/ 78 h 89"/>
                <a:gd name="T38" fmla="*/ 7 w 88"/>
                <a:gd name="T39" fmla="*/ 72 h 89"/>
                <a:gd name="T40" fmla="*/ 4 w 88"/>
                <a:gd name="T41" fmla="*/ 66 h 89"/>
                <a:gd name="T42" fmla="*/ 1 w 88"/>
                <a:gd name="T43" fmla="*/ 58 h 89"/>
                <a:gd name="T44" fmla="*/ 0 w 88"/>
                <a:gd name="T45" fmla="*/ 49 h 89"/>
                <a:gd name="T46" fmla="*/ 1 w 88"/>
                <a:gd name="T47" fmla="*/ 35 h 89"/>
                <a:gd name="T48" fmla="*/ 5 w 88"/>
                <a:gd name="T49" fmla="*/ 24 h 89"/>
                <a:gd name="T50" fmla="*/ 8 w 88"/>
                <a:gd name="T51" fmla="*/ 18 h 89"/>
                <a:gd name="T52" fmla="*/ 12 w 88"/>
                <a:gd name="T53" fmla="*/ 13 h 89"/>
                <a:gd name="T54" fmla="*/ 16 w 88"/>
                <a:gd name="T55" fmla="*/ 9 h 89"/>
                <a:gd name="T56" fmla="*/ 21 w 88"/>
                <a:gd name="T57" fmla="*/ 6 h 89"/>
                <a:gd name="T58" fmla="*/ 31 w 88"/>
                <a:gd name="T59" fmla="*/ 2 h 89"/>
                <a:gd name="T60" fmla="*/ 45 w 88"/>
                <a:gd name="T61" fmla="*/ 0 h 89"/>
                <a:gd name="T62" fmla="*/ 58 w 88"/>
                <a:gd name="T63" fmla="*/ 1 h 89"/>
                <a:gd name="T64" fmla="*/ 66 w 88"/>
                <a:gd name="T65" fmla="*/ 4 h 89"/>
                <a:gd name="T66" fmla="*/ 73 w 88"/>
                <a:gd name="T67" fmla="*/ 7 h 89"/>
                <a:gd name="T68" fmla="*/ 78 w 88"/>
                <a:gd name="T69" fmla="*/ 12 h 89"/>
                <a:gd name="T70" fmla="*/ 83 w 88"/>
                <a:gd name="T71" fmla="*/ 19 h 89"/>
                <a:gd name="T72" fmla="*/ 86 w 88"/>
                <a:gd name="T73" fmla="*/ 27 h 89"/>
                <a:gd name="T74" fmla="*/ 88 w 88"/>
                <a:gd name="T75" fmla="*/ 36 h 89"/>
                <a:gd name="T76" fmla="*/ 88 w 88"/>
                <a:gd name="T77" fmla="*/ 45 h 89"/>
                <a:gd name="T78" fmla="*/ 88 w 88"/>
                <a:gd name="T79" fmla="*/ 51 h 89"/>
                <a:gd name="T80" fmla="*/ 44 w 88"/>
                <a:gd name="T81" fmla="*/ 19 h 89"/>
                <a:gd name="T82" fmla="*/ 39 w 88"/>
                <a:gd name="T83" fmla="*/ 20 h 89"/>
                <a:gd name="T84" fmla="*/ 37 w 88"/>
                <a:gd name="T85" fmla="*/ 20 h 89"/>
                <a:gd name="T86" fmla="*/ 32 w 88"/>
                <a:gd name="T87" fmla="*/ 24 h 89"/>
                <a:gd name="T88" fmla="*/ 29 w 88"/>
                <a:gd name="T89" fmla="*/ 27 h 89"/>
                <a:gd name="T90" fmla="*/ 27 w 88"/>
                <a:gd name="T91" fmla="*/ 31 h 89"/>
                <a:gd name="T92" fmla="*/ 64 w 88"/>
                <a:gd name="T93" fmla="*/ 34 h 89"/>
                <a:gd name="T94" fmla="*/ 63 w 88"/>
                <a:gd name="T95" fmla="*/ 29 h 89"/>
                <a:gd name="T96" fmla="*/ 61 w 88"/>
                <a:gd name="T97" fmla="*/ 25 h 89"/>
                <a:gd name="T98" fmla="*/ 58 w 88"/>
                <a:gd name="T99" fmla="*/ 23 h 89"/>
                <a:gd name="T100" fmla="*/ 56 w 88"/>
                <a:gd name="T101" fmla="*/ 21 h 89"/>
                <a:gd name="T102" fmla="*/ 51 w 88"/>
                <a:gd name="T103" fmla="*/ 19 h 89"/>
                <a:gd name="T104" fmla="*/ 45 w 88"/>
                <a:gd name="T10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89">
                  <a:moveTo>
                    <a:pt x="24" y="51"/>
                  </a:moveTo>
                  <a:lnTo>
                    <a:pt x="24" y="54"/>
                  </a:lnTo>
                  <a:lnTo>
                    <a:pt x="25" y="56"/>
                  </a:lnTo>
                  <a:lnTo>
                    <a:pt x="25" y="58"/>
                  </a:lnTo>
                  <a:lnTo>
                    <a:pt x="26" y="60"/>
                  </a:lnTo>
                  <a:lnTo>
                    <a:pt x="27" y="61"/>
                  </a:lnTo>
                  <a:lnTo>
                    <a:pt x="28" y="63"/>
                  </a:lnTo>
                  <a:lnTo>
                    <a:pt x="29" y="64"/>
                  </a:lnTo>
                  <a:lnTo>
                    <a:pt x="30" y="65"/>
                  </a:lnTo>
                  <a:lnTo>
                    <a:pt x="32" y="67"/>
                  </a:lnTo>
                  <a:lnTo>
                    <a:pt x="34" y="67"/>
                  </a:lnTo>
                  <a:lnTo>
                    <a:pt x="35" y="68"/>
                  </a:lnTo>
                  <a:lnTo>
                    <a:pt x="38" y="69"/>
                  </a:lnTo>
                  <a:lnTo>
                    <a:pt x="40" y="69"/>
                  </a:lnTo>
                  <a:lnTo>
                    <a:pt x="42" y="70"/>
                  </a:lnTo>
                  <a:lnTo>
                    <a:pt x="45" y="70"/>
                  </a:lnTo>
                  <a:lnTo>
                    <a:pt x="48" y="70"/>
                  </a:lnTo>
                  <a:lnTo>
                    <a:pt x="50" y="70"/>
                  </a:lnTo>
                  <a:lnTo>
                    <a:pt x="52" y="70"/>
                  </a:lnTo>
                  <a:lnTo>
                    <a:pt x="54" y="70"/>
                  </a:lnTo>
                  <a:lnTo>
                    <a:pt x="55" y="69"/>
                  </a:lnTo>
                  <a:lnTo>
                    <a:pt x="57" y="69"/>
                  </a:lnTo>
                  <a:lnTo>
                    <a:pt x="59" y="69"/>
                  </a:lnTo>
                  <a:lnTo>
                    <a:pt x="61" y="68"/>
                  </a:lnTo>
                  <a:lnTo>
                    <a:pt x="63" y="68"/>
                  </a:lnTo>
                  <a:lnTo>
                    <a:pt x="65" y="67"/>
                  </a:lnTo>
                  <a:lnTo>
                    <a:pt x="67" y="66"/>
                  </a:lnTo>
                  <a:lnTo>
                    <a:pt x="68" y="66"/>
                  </a:lnTo>
                  <a:lnTo>
                    <a:pt x="70" y="65"/>
                  </a:lnTo>
                  <a:lnTo>
                    <a:pt x="71" y="64"/>
                  </a:lnTo>
                  <a:lnTo>
                    <a:pt x="73" y="63"/>
                  </a:lnTo>
                  <a:lnTo>
                    <a:pt x="74" y="62"/>
                  </a:lnTo>
                  <a:lnTo>
                    <a:pt x="75" y="61"/>
                  </a:lnTo>
                  <a:lnTo>
                    <a:pt x="78" y="62"/>
                  </a:lnTo>
                  <a:lnTo>
                    <a:pt x="84" y="78"/>
                  </a:lnTo>
                  <a:lnTo>
                    <a:pt x="83" y="79"/>
                  </a:lnTo>
                  <a:lnTo>
                    <a:pt x="81" y="80"/>
                  </a:lnTo>
                  <a:lnTo>
                    <a:pt x="79" y="81"/>
                  </a:lnTo>
                  <a:lnTo>
                    <a:pt x="78" y="82"/>
                  </a:lnTo>
                  <a:lnTo>
                    <a:pt x="76" y="83"/>
                  </a:lnTo>
                  <a:lnTo>
                    <a:pt x="73" y="84"/>
                  </a:lnTo>
                  <a:lnTo>
                    <a:pt x="69" y="86"/>
                  </a:lnTo>
                  <a:lnTo>
                    <a:pt x="64" y="87"/>
                  </a:lnTo>
                  <a:lnTo>
                    <a:pt x="59" y="88"/>
                  </a:lnTo>
                  <a:lnTo>
                    <a:pt x="53" y="88"/>
                  </a:lnTo>
                  <a:lnTo>
                    <a:pt x="47" y="89"/>
                  </a:lnTo>
                  <a:lnTo>
                    <a:pt x="42" y="89"/>
                  </a:lnTo>
                  <a:lnTo>
                    <a:pt x="38" y="89"/>
                  </a:lnTo>
                  <a:lnTo>
                    <a:pt x="35" y="88"/>
                  </a:lnTo>
                  <a:lnTo>
                    <a:pt x="31" y="88"/>
                  </a:lnTo>
                  <a:lnTo>
                    <a:pt x="28" y="87"/>
                  </a:lnTo>
                  <a:lnTo>
                    <a:pt x="24" y="86"/>
                  </a:lnTo>
                  <a:lnTo>
                    <a:pt x="21" y="84"/>
                  </a:lnTo>
                  <a:lnTo>
                    <a:pt x="18" y="83"/>
                  </a:lnTo>
                  <a:lnTo>
                    <a:pt x="16" y="81"/>
                  </a:lnTo>
                  <a:lnTo>
                    <a:pt x="14" y="80"/>
                  </a:lnTo>
                  <a:lnTo>
                    <a:pt x="12" y="78"/>
                  </a:lnTo>
                  <a:lnTo>
                    <a:pt x="10" y="76"/>
                  </a:lnTo>
                  <a:lnTo>
                    <a:pt x="9" y="74"/>
                  </a:lnTo>
                  <a:lnTo>
                    <a:pt x="7" y="72"/>
                  </a:lnTo>
                  <a:lnTo>
                    <a:pt x="6" y="70"/>
                  </a:lnTo>
                  <a:lnTo>
                    <a:pt x="4" y="68"/>
                  </a:lnTo>
                  <a:lnTo>
                    <a:pt x="4" y="66"/>
                  </a:lnTo>
                  <a:lnTo>
                    <a:pt x="3" y="63"/>
                  </a:lnTo>
                  <a:lnTo>
                    <a:pt x="2" y="61"/>
                  </a:lnTo>
                  <a:lnTo>
                    <a:pt x="1" y="58"/>
                  </a:lnTo>
                  <a:lnTo>
                    <a:pt x="1" y="55"/>
                  </a:lnTo>
                  <a:lnTo>
                    <a:pt x="0" y="52"/>
                  </a:lnTo>
                  <a:lnTo>
                    <a:pt x="0" y="49"/>
                  </a:lnTo>
                  <a:lnTo>
                    <a:pt x="0" y="46"/>
                  </a:lnTo>
                  <a:lnTo>
                    <a:pt x="1" y="40"/>
                  </a:lnTo>
                  <a:lnTo>
                    <a:pt x="1" y="35"/>
                  </a:lnTo>
                  <a:lnTo>
                    <a:pt x="2" y="31"/>
                  </a:lnTo>
                  <a:lnTo>
                    <a:pt x="4" y="26"/>
                  </a:lnTo>
                  <a:lnTo>
                    <a:pt x="5" y="24"/>
                  </a:lnTo>
                  <a:lnTo>
                    <a:pt x="6" y="22"/>
                  </a:lnTo>
                  <a:lnTo>
                    <a:pt x="7" y="20"/>
                  </a:lnTo>
                  <a:lnTo>
                    <a:pt x="8" y="18"/>
                  </a:lnTo>
                  <a:lnTo>
                    <a:pt x="9" y="16"/>
                  </a:lnTo>
                  <a:lnTo>
                    <a:pt x="10" y="15"/>
                  </a:lnTo>
                  <a:lnTo>
                    <a:pt x="12" y="13"/>
                  </a:lnTo>
                  <a:lnTo>
                    <a:pt x="13" y="12"/>
                  </a:lnTo>
                  <a:lnTo>
                    <a:pt x="15" y="10"/>
                  </a:lnTo>
                  <a:lnTo>
                    <a:pt x="16" y="9"/>
                  </a:lnTo>
                  <a:lnTo>
                    <a:pt x="18" y="8"/>
                  </a:lnTo>
                  <a:lnTo>
                    <a:pt x="20" y="7"/>
                  </a:lnTo>
                  <a:lnTo>
                    <a:pt x="21" y="6"/>
                  </a:lnTo>
                  <a:lnTo>
                    <a:pt x="23" y="5"/>
                  </a:lnTo>
                  <a:lnTo>
                    <a:pt x="27" y="3"/>
                  </a:lnTo>
                  <a:lnTo>
                    <a:pt x="31" y="2"/>
                  </a:lnTo>
                  <a:lnTo>
                    <a:pt x="35" y="1"/>
                  </a:lnTo>
                  <a:lnTo>
                    <a:pt x="40" y="1"/>
                  </a:lnTo>
                  <a:lnTo>
                    <a:pt x="45" y="0"/>
                  </a:lnTo>
                  <a:lnTo>
                    <a:pt x="52" y="1"/>
                  </a:lnTo>
                  <a:lnTo>
                    <a:pt x="54" y="1"/>
                  </a:lnTo>
                  <a:lnTo>
                    <a:pt x="58" y="1"/>
                  </a:lnTo>
                  <a:lnTo>
                    <a:pt x="60" y="2"/>
                  </a:lnTo>
                  <a:lnTo>
                    <a:pt x="63" y="3"/>
                  </a:lnTo>
                  <a:lnTo>
                    <a:pt x="66" y="4"/>
                  </a:lnTo>
                  <a:lnTo>
                    <a:pt x="68" y="5"/>
                  </a:lnTo>
                  <a:lnTo>
                    <a:pt x="70" y="6"/>
                  </a:lnTo>
                  <a:lnTo>
                    <a:pt x="73" y="7"/>
                  </a:lnTo>
                  <a:lnTo>
                    <a:pt x="75" y="9"/>
                  </a:lnTo>
                  <a:lnTo>
                    <a:pt x="76" y="10"/>
                  </a:lnTo>
                  <a:lnTo>
                    <a:pt x="78" y="12"/>
                  </a:lnTo>
                  <a:lnTo>
                    <a:pt x="80" y="14"/>
                  </a:lnTo>
                  <a:lnTo>
                    <a:pt x="81" y="16"/>
                  </a:lnTo>
                  <a:lnTo>
                    <a:pt x="83" y="19"/>
                  </a:lnTo>
                  <a:lnTo>
                    <a:pt x="84" y="21"/>
                  </a:lnTo>
                  <a:lnTo>
                    <a:pt x="85" y="24"/>
                  </a:lnTo>
                  <a:lnTo>
                    <a:pt x="86" y="27"/>
                  </a:lnTo>
                  <a:lnTo>
                    <a:pt x="87" y="30"/>
                  </a:lnTo>
                  <a:lnTo>
                    <a:pt x="88" y="33"/>
                  </a:lnTo>
                  <a:lnTo>
                    <a:pt x="88" y="36"/>
                  </a:lnTo>
                  <a:lnTo>
                    <a:pt x="88" y="39"/>
                  </a:lnTo>
                  <a:lnTo>
                    <a:pt x="88" y="43"/>
                  </a:lnTo>
                  <a:lnTo>
                    <a:pt x="88" y="45"/>
                  </a:lnTo>
                  <a:lnTo>
                    <a:pt x="88" y="47"/>
                  </a:lnTo>
                  <a:lnTo>
                    <a:pt x="88" y="49"/>
                  </a:lnTo>
                  <a:lnTo>
                    <a:pt x="88" y="51"/>
                  </a:lnTo>
                  <a:lnTo>
                    <a:pt x="24" y="51"/>
                  </a:lnTo>
                  <a:close/>
                  <a:moveTo>
                    <a:pt x="45" y="19"/>
                  </a:moveTo>
                  <a:lnTo>
                    <a:pt x="44" y="19"/>
                  </a:lnTo>
                  <a:lnTo>
                    <a:pt x="42" y="19"/>
                  </a:lnTo>
                  <a:lnTo>
                    <a:pt x="40" y="19"/>
                  </a:lnTo>
                  <a:lnTo>
                    <a:pt x="39" y="20"/>
                  </a:lnTo>
                  <a:lnTo>
                    <a:pt x="38" y="20"/>
                  </a:lnTo>
                  <a:lnTo>
                    <a:pt x="37" y="20"/>
                  </a:lnTo>
                  <a:lnTo>
                    <a:pt x="37" y="20"/>
                  </a:lnTo>
                  <a:lnTo>
                    <a:pt x="35" y="21"/>
                  </a:lnTo>
                  <a:lnTo>
                    <a:pt x="33" y="23"/>
                  </a:lnTo>
                  <a:lnTo>
                    <a:pt x="32" y="24"/>
                  </a:lnTo>
                  <a:lnTo>
                    <a:pt x="31" y="25"/>
                  </a:lnTo>
                  <a:lnTo>
                    <a:pt x="30" y="26"/>
                  </a:lnTo>
                  <a:lnTo>
                    <a:pt x="29" y="27"/>
                  </a:lnTo>
                  <a:lnTo>
                    <a:pt x="28" y="29"/>
                  </a:lnTo>
                  <a:lnTo>
                    <a:pt x="28" y="30"/>
                  </a:lnTo>
                  <a:lnTo>
                    <a:pt x="27" y="31"/>
                  </a:lnTo>
                  <a:lnTo>
                    <a:pt x="27" y="33"/>
                  </a:lnTo>
                  <a:lnTo>
                    <a:pt x="26" y="34"/>
                  </a:lnTo>
                  <a:lnTo>
                    <a:pt x="64" y="34"/>
                  </a:lnTo>
                  <a:lnTo>
                    <a:pt x="64" y="33"/>
                  </a:lnTo>
                  <a:lnTo>
                    <a:pt x="64" y="31"/>
                  </a:lnTo>
                  <a:lnTo>
                    <a:pt x="63" y="29"/>
                  </a:lnTo>
                  <a:lnTo>
                    <a:pt x="63" y="28"/>
                  </a:lnTo>
                  <a:lnTo>
                    <a:pt x="62" y="27"/>
                  </a:lnTo>
                  <a:lnTo>
                    <a:pt x="61" y="25"/>
                  </a:lnTo>
                  <a:lnTo>
                    <a:pt x="60" y="24"/>
                  </a:lnTo>
                  <a:lnTo>
                    <a:pt x="59" y="23"/>
                  </a:lnTo>
                  <a:lnTo>
                    <a:pt x="58" y="23"/>
                  </a:lnTo>
                  <a:lnTo>
                    <a:pt x="57" y="22"/>
                  </a:lnTo>
                  <a:lnTo>
                    <a:pt x="57" y="22"/>
                  </a:lnTo>
                  <a:lnTo>
                    <a:pt x="56" y="21"/>
                  </a:lnTo>
                  <a:lnTo>
                    <a:pt x="54" y="20"/>
                  </a:lnTo>
                  <a:lnTo>
                    <a:pt x="53" y="20"/>
                  </a:lnTo>
                  <a:lnTo>
                    <a:pt x="51" y="19"/>
                  </a:lnTo>
                  <a:lnTo>
                    <a:pt x="49" y="19"/>
                  </a:lnTo>
                  <a:lnTo>
                    <a:pt x="47" y="19"/>
                  </a:lnTo>
                  <a:lnTo>
                    <a:pt x="4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41"/>
            <p:cNvSpPr>
              <a:spLocks/>
            </p:cNvSpPr>
            <p:nvPr/>
          </p:nvSpPr>
          <p:spPr bwMode="auto">
            <a:xfrm>
              <a:off x="1853" y="3116"/>
              <a:ext cx="84" cy="89"/>
            </a:xfrm>
            <a:custGeom>
              <a:avLst/>
              <a:gdLst>
                <a:gd name="T0" fmla="*/ 38 w 84"/>
                <a:gd name="T1" fmla="*/ 88 h 89"/>
                <a:gd name="T2" fmla="*/ 24 w 84"/>
                <a:gd name="T3" fmla="*/ 85 h 89"/>
                <a:gd name="T4" fmla="*/ 19 w 84"/>
                <a:gd name="T5" fmla="*/ 82 h 89"/>
                <a:gd name="T6" fmla="*/ 14 w 84"/>
                <a:gd name="T7" fmla="*/ 79 h 89"/>
                <a:gd name="T8" fmla="*/ 9 w 84"/>
                <a:gd name="T9" fmla="*/ 74 h 89"/>
                <a:gd name="T10" fmla="*/ 6 w 84"/>
                <a:gd name="T11" fmla="*/ 69 h 89"/>
                <a:gd name="T12" fmla="*/ 3 w 84"/>
                <a:gd name="T13" fmla="*/ 63 h 89"/>
                <a:gd name="T14" fmla="*/ 1 w 84"/>
                <a:gd name="T15" fmla="*/ 51 h 89"/>
                <a:gd name="T16" fmla="*/ 1 w 84"/>
                <a:gd name="T17" fmla="*/ 37 h 89"/>
                <a:gd name="T18" fmla="*/ 3 w 84"/>
                <a:gd name="T19" fmla="*/ 28 h 89"/>
                <a:gd name="T20" fmla="*/ 6 w 84"/>
                <a:gd name="T21" fmla="*/ 23 h 89"/>
                <a:gd name="T22" fmla="*/ 9 w 84"/>
                <a:gd name="T23" fmla="*/ 17 h 89"/>
                <a:gd name="T24" fmla="*/ 15 w 84"/>
                <a:gd name="T25" fmla="*/ 11 h 89"/>
                <a:gd name="T26" fmla="*/ 21 w 84"/>
                <a:gd name="T27" fmla="*/ 7 h 89"/>
                <a:gd name="T28" fmla="*/ 27 w 84"/>
                <a:gd name="T29" fmla="*/ 4 h 89"/>
                <a:gd name="T30" fmla="*/ 37 w 84"/>
                <a:gd name="T31" fmla="*/ 1 h 89"/>
                <a:gd name="T32" fmla="*/ 53 w 84"/>
                <a:gd name="T33" fmla="*/ 1 h 89"/>
                <a:gd name="T34" fmla="*/ 67 w 84"/>
                <a:gd name="T35" fmla="*/ 3 h 89"/>
                <a:gd name="T36" fmla="*/ 79 w 84"/>
                <a:gd name="T37" fmla="*/ 8 h 89"/>
                <a:gd name="T38" fmla="*/ 73 w 84"/>
                <a:gd name="T39" fmla="*/ 28 h 89"/>
                <a:gd name="T40" fmla="*/ 64 w 84"/>
                <a:gd name="T41" fmla="*/ 23 h 89"/>
                <a:gd name="T42" fmla="*/ 56 w 84"/>
                <a:gd name="T43" fmla="*/ 20 h 89"/>
                <a:gd name="T44" fmla="*/ 47 w 84"/>
                <a:gd name="T45" fmla="*/ 19 h 89"/>
                <a:gd name="T46" fmla="*/ 39 w 84"/>
                <a:gd name="T47" fmla="*/ 21 h 89"/>
                <a:gd name="T48" fmla="*/ 35 w 84"/>
                <a:gd name="T49" fmla="*/ 23 h 89"/>
                <a:gd name="T50" fmla="*/ 32 w 84"/>
                <a:gd name="T51" fmla="*/ 25 h 89"/>
                <a:gd name="T52" fmla="*/ 29 w 84"/>
                <a:gd name="T53" fmla="*/ 28 h 89"/>
                <a:gd name="T54" fmla="*/ 27 w 84"/>
                <a:gd name="T55" fmla="*/ 31 h 89"/>
                <a:gd name="T56" fmla="*/ 25 w 84"/>
                <a:gd name="T57" fmla="*/ 34 h 89"/>
                <a:gd name="T58" fmla="*/ 24 w 84"/>
                <a:gd name="T59" fmla="*/ 39 h 89"/>
                <a:gd name="T60" fmla="*/ 24 w 84"/>
                <a:gd name="T61" fmla="*/ 49 h 89"/>
                <a:gd name="T62" fmla="*/ 25 w 84"/>
                <a:gd name="T63" fmla="*/ 56 h 89"/>
                <a:gd name="T64" fmla="*/ 28 w 84"/>
                <a:gd name="T65" fmla="*/ 62 h 89"/>
                <a:gd name="T66" fmla="*/ 34 w 84"/>
                <a:gd name="T67" fmla="*/ 66 h 89"/>
                <a:gd name="T68" fmla="*/ 40 w 84"/>
                <a:gd name="T69" fmla="*/ 69 h 89"/>
                <a:gd name="T70" fmla="*/ 49 w 84"/>
                <a:gd name="T71" fmla="*/ 69 h 89"/>
                <a:gd name="T72" fmla="*/ 60 w 84"/>
                <a:gd name="T73" fmla="*/ 68 h 89"/>
                <a:gd name="T74" fmla="*/ 66 w 84"/>
                <a:gd name="T75" fmla="*/ 66 h 89"/>
                <a:gd name="T76" fmla="*/ 70 w 84"/>
                <a:gd name="T77" fmla="*/ 64 h 89"/>
                <a:gd name="T78" fmla="*/ 74 w 84"/>
                <a:gd name="T79" fmla="*/ 61 h 89"/>
                <a:gd name="T80" fmla="*/ 81 w 84"/>
                <a:gd name="T81" fmla="*/ 79 h 89"/>
                <a:gd name="T82" fmla="*/ 75 w 84"/>
                <a:gd name="T83" fmla="*/ 83 h 89"/>
                <a:gd name="T84" fmla="*/ 69 w 84"/>
                <a:gd name="T85" fmla="*/ 86 h 89"/>
                <a:gd name="T86" fmla="*/ 63 w 84"/>
                <a:gd name="T87" fmla="*/ 88 h 89"/>
                <a:gd name="T88" fmla="*/ 57 w 84"/>
                <a:gd name="T89"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 h="89">
                  <a:moveTo>
                    <a:pt x="49" y="89"/>
                  </a:moveTo>
                  <a:lnTo>
                    <a:pt x="44" y="89"/>
                  </a:lnTo>
                  <a:lnTo>
                    <a:pt x="38" y="88"/>
                  </a:lnTo>
                  <a:lnTo>
                    <a:pt x="33" y="88"/>
                  </a:lnTo>
                  <a:lnTo>
                    <a:pt x="29" y="86"/>
                  </a:lnTo>
                  <a:lnTo>
                    <a:pt x="24" y="85"/>
                  </a:lnTo>
                  <a:lnTo>
                    <a:pt x="22" y="84"/>
                  </a:lnTo>
                  <a:lnTo>
                    <a:pt x="20" y="83"/>
                  </a:lnTo>
                  <a:lnTo>
                    <a:pt x="19" y="82"/>
                  </a:lnTo>
                  <a:lnTo>
                    <a:pt x="17" y="81"/>
                  </a:lnTo>
                  <a:lnTo>
                    <a:pt x="15" y="80"/>
                  </a:lnTo>
                  <a:lnTo>
                    <a:pt x="14" y="79"/>
                  </a:lnTo>
                  <a:lnTo>
                    <a:pt x="12" y="77"/>
                  </a:lnTo>
                  <a:lnTo>
                    <a:pt x="10" y="76"/>
                  </a:lnTo>
                  <a:lnTo>
                    <a:pt x="9" y="74"/>
                  </a:lnTo>
                  <a:lnTo>
                    <a:pt x="8" y="72"/>
                  </a:lnTo>
                  <a:lnTo>
                    <a:pt x="7" y="71"/>
                  </a:lnTo>
                  <a:lnTo>
                    <a:pt x="6" y="69"/>
                  </a:lnTo>
                  <a:lnTo>
                    <a:pt x="5" y="67"/>
                  </a:lnTo>
                  <a:lnTo>
                    <a:pt x="4" y="65"/>
                  </a:lnTo>
                  <a:lnTo>
                    <a:pt x="3" y="63"/>
                  </a:lnTo>
                  <a:lnTo>
                    <a:pt x="2" y="61"/>
                  </a:lnTo>
                  <a:lnTo>
                    <a:pt x="1" y="56"/>
                  </a:lnTo>
                  <a:lnTo>
                    <a:pt x="1" y="51"/>
                  </a:lnTo>
                  <a:lnTo>
                    <a:pt x="0" y="46"/>
                  </a:lnTo>
                  <a:lnTo>
                    <a:pt x="0" y="41"/>
                  </a:lnTo>
                  <a:lnTo>
                    <a:pt x="1" y="37"/>
                  </a:lnTo>
                  <a:lnTo>
                    <a:pt x="2" y="32"/>
                  </a:lnTo>
                  <a:lnTo>
                    <a:pt x="2" y="30"/>
                  </a:lnTo>
                  <a:lnTo>
                    <a:pt x="3" y="28"/>
                  </a:lnTo>
                  <a:lnTo>
                    <a:pt x="4" y="26"/>
                  </a:lnTo>
                  <a:lnTo>
                    <a:pt x="5" y="24"/>
                  </a:lnTo>
                  <a:lnTo>
                    <a:pt x="6" y="23"/>
                  </a:lnTo>
                  <a:lnTo>
                    <a:pt x="7" y="21"/>
                  </a:lnTo>
                  <a:lnTo>
                    <a:pt x="8" y="19"/>
                  </a:lnTo>
                  <a:lnTo>
                    <a:pt x="9" y="17"/>
                  </a:lnTo>
                  <a:lnTo>
                    <a:pt x="12" y="14"/>
                  </a:lnTo>
                  <a:lnTo>
                    <a:pt x="13" y="12"/>
                  </a:lnTo>
                  <a:lnTo>
                    <a:pt x="15" y="11"/>
                  </a:lnTo>
                  <a:lnTo>
                    <a:pt x="17" y="9"/>
                  </a:lnTo>
                  <a:lnTo>
                    <a:pt x="19" y="8"/>
                  </a:lnTo>
                  <a:lnTo>
                    <a:pt x="21" y="7"/>
                  </a:lnTo>
                  <a:lnTo>
                    <a:pt x="23" y="6"/>
                  </a:lnTo>
                  <a:lnTo>
                    <a:pt x="25" y="5"/>
                  </a:lnTo>
                  <a:lnTo>
                    <a:pt x="27" y="4"/>
                  </a:lnTo>
                  <a:lnTo>
                    <a:pt x="30" y="3"/>
                  </a:lnTo>
                  <a:lnTo>
                    <a:pt x="32" y="2"/>
                  </a:lnTo>
                  <a:lnTo>
                    <a:pt x="37" y="1"/>
                  </a:lnTo>
                  <a:lnTo>
                    <a:pt x="42" y="1"/>
                  </a:lnTo>
                  <a:lnTo>
                    <a:pt x="48" y="0"/>
                  </a:lnTo>
                  <a:lnTo>
                    <a:pt x="53" y="1"/>
                  </a:lnTo>
                  <a:lnTo>
                    <a:pt x="58" y="1"/>
                  </a:lnTo>
                  <a:lnTo>
                    <a:pt x="62" y="2"/>
                  </a:lnTo>
                  <a:lnTo>
                    <a:pt x="67" y="3"/>
                  </a:lnTo>
                  <a:lnTo>
                    <a:pt x="71" y="5"/>
                  </a:lnTo>
                  <a:lnTo>
                    <a:pt x="75" y="6"/>
                  </a:lnTo>
                  <a:lnTo>
                    <a:pt x="79" y="8"/>
                  </a:lnTo>
                  <a:lnTo>
                    <a:pt x="83" y="11"/>
                  </a:lnTo>
                  <a:lnTo>
                    <a:pt x="75" y="28"/>
                  </a:lnTo>
                  <a:lnTo>
                    <a:pt x="73" y="28"/>
                  </a:lnTo>
                  <a:lnTo>
                    <a:pt x="70" y="26"/>
                  </a:lnTo>
                  <a:lnTo>
                    <a:pt x="67" y="24"/>
                  </a:lnTo>
                  <a:lnTo>
                    <a:pt x="64" y="23"/>
                  </a:lnTo>
                  <a:lnTo>
                    <a:pt x="61" y="22"/>
                  </a:lnTo>
                  <a:lnTo>
                    <a:pt x="58" y="20"/>
                  </a:lnTo>
                  <a:lnTo>
                    <a:pt x="56" y="20"/>
                  </a:lnTo>
                  <a:lnTo>
                    <a:pt x="53" y="19"/>
                  </a:lnTo>
                  <a:lnTo>
                    <a:pt x="50" y="19"/>
                  </a:lnTo>
                  <a:lnTo>
                    <a:pt x="47" y="19"/>
                  </a:lnTo>
                  <a:lnTo>
                    <a:pt x="44" y="20"/>
                  </a:lnTo>
                  <a:lnTo>
                    <a:pt x="42" y="20"/>
                  </a:lnTo>
                  <a:lnTo>
                    <a:pt x="39" y="21"/>
                  </a:lnTo>
                  <a:lnTo>
                    <a:pt x="37" y="22"/>
                  </a:lnTo>
                  <a:lnTo>
                    <a:pt x="36" y="22"/>
                  </a:lnTo>
                  <a:lnTo>
                    <a:pt x="35" y="23"/>
                  </a:lnTo>
                  <a:lnTo>
                    <a:pt x="34" y="23"/>
                  </a:lnTo>
                  <a:lnTo>
                    <a:pt x="33" y="24"/>
                  </a:lnTo>
                  <a:lnTo>
                    <a:pt x="32" y="25"/>
                  </a:lnTo>
                  <a:lnTo>
                    <a:pt x="31" y="26"/>
                  </a:lnTo>
                  <a:lnTo>
                    <a:pt x="30" y="27"/>
                  </a:lnTo>
                  <a:lnTo>
                    <a:pt x="29" y="28"/>
                  </a:lnTo>
                  <a:lnTo>
                    <a:pt x="29" y="28"/>
                  </a:lnTo>
                  <a:lnTo>
                    <a:pt x="28" y="30"/>
                  </a:lnTo>
                  <a:lnTo>
                    <a:pt x="27" y="31"/>
                  </a:lnTo>
                  <a:lnTo>
                    <a:pt x="27" y="32"/>
                  </a:lnTo>
                  <a:lnTo>
                    <a:pt x="26" y="33"/>
                  </a:lnTo>
                  <a:lnTo>
                    <a:pt x="25" y="34"/>
                  </a:lnTo>
                  <a:lnTo>
                    <a:pt x="25" y="35"/>
                  </a:lnTo>
                  <a:lnTo>
                    <a:pt x="25" y="37"/>
                  </a:lnTo>
                  <a:lnTo>
                    <a:pt x="24" y="39"/>
                  </a:lnTo>
                  <a:lnTo>
                    <a:pt x="24" y="42"/>
                  </a:lnTo>
                  <a:lnTo>
                    <a:pt x="23" y="46"/>
                  </a:lnTo>
                  <a:lnTo>
                    <a:pt x="24" y="49"/>
                  </a:lnTo>
                  <a:lnTo>
                    <a:pt x="24" y="51"/>
                  </a:lnTo>
                  <a:lnTo>
                    <a:pt x="24" y="54"/>
                  </a:lnTo>
                  <a:lnTo>
                    <a:pt x="25" y="56"/>
                  </a:lnTo>
                  <a:lnTo>
                    <a:pt x="26" y="58"/>
                  </a:lnTo>
                  <a:lnTo>
                    <a:pt x="27" y="60"/>
                  </a:lnTo>
                  <a:lnTo>
                    <a:pt x="28" y="62"/>
                  </a:lnTo>
                  <a:lnTo>
                    <a:pt x="30" y="64"/>
                  </a:lnTo>
                  <a:lnTo>
                    <a:pt x="32" y="65"/>
                  </a:lnTo>
                  <a:lnTo>
                    <a:pt x="34" y="66"/>
                  </a:lnTo>
                  <a:lnTo>
                    <a:pt x="36" y="67"/>
                  </a:lnTo>
                  <a:lnTo>
                    <a:pt x="38" y="68"/>
                  </a:lnTo>
                  <a:lnTo>
                    <a:pt x="40" y="69"/>
                  </a:lnTo>
                  <a:lnTo>
                    <a:pt x="43" y="69"/>
                  </a:lnTo>
                  <a:lnTo>
                    <a:pt x="46" y="69"/>
                  </a:lnTo>
                  <a:lnTo>
                    <a:pt x="49" y="69"/>
                  </a:lnTo>
                  <a:lnTo>
                    <a:pt x="53" y="69"/>
                  </a:lnTo>
                  <a:lnTo>
                    <a:pt x="57" y="69"/>
                  </a:lnTo>
                  <a:lnTo>
                    <a:pt x="60" y="68"/>
                  </a:lnTo>
                  <a:lnTo>
                    <a:pt x="63" y="67"/>
                  </a:lnTo>
                  <a:lnTo>
                    <a:pt x="65" y="67"/>
                  </a:lnTo>
                  <a:lnTo>
                    <a:pt x="66" y="66"/>
                  </a:lnTo>
                  <a:lnTo>
                    <a:pt x="68" y="65"/>
                  </a:lnTo>
                  <a:lnTo>
                    <a:pt x="69" y="65"/>
                  </a:lnTo>
                  <a:lnTo>
                    <a:pt x="70" y="64"/>
                  </a:lnTo>
                  <a:lnTo>
                    <a:pt x="72" y="63"/>
                  </a:lnTo>
                  <a:lnTo>
                    <a:pt x="73" y="62"/>
                  </a:lnTo>
                  <a:lnTo>
                    <a:pt x="74" y="61"/>
                  </a:lnTo>
                  <a:lnTo>
                    <a:pt x="76" y="61"/>
                  </a:lnTo>
                  <a:lnTo>
                    <a:pt x="84" y="77"/>
                  </a:lnTo>
                  <a:lnTo>
                    <a:pt x="81" y="79"/>
                  </a:lnTo>
                  <a:lnTo>
                    <a:pt x="79" y="80"/>
                  </a:lnTo>
                  <a:lnTo>
                    <a:pt x="77" y="82"/>
                  </a:lnTo>
                  <a:lnTo>
                    <a:pt x="75" y="83"/>
                  </a:lnTo>
                  <a:lnTo>
                    <a:pt x="73" y="84"/>
                  </a:lnTo>
                  <a:lnTo>
                    <a:pt x="71" y="85"/>
                  </a:lnTo>
                  <a:lnTo>
                    <a:pt x="69" y="86"/>
                  </a:lnTo>
                  <a:lnTo>
                    <a:pt x="67" y="86"/>
                  </a:lnTo>
                  <a:lnTo>
                    <a:pt x="65" y="87"/>
                  </a:lnTo>
                  <a:lnTo>
                    <a:pt x="63" y="88"/>
                  </a:lnTo>
                  <a:lnTo>
                    <a:pt x="61" y="88"/>
                  </a:lnTo>
                  <a:lnTo>
                    <a:pt x="59" y="88"/>
                  </a:lnTo>
                  <a:lnTo>
                    <a:pt x="57" y="88"/>
                  </a:lnTo>
                  <a:lnTo>
                    <a:pt x="54" y="89"/>
                  </a:lnTo>
                  <a:lnTo>
                    <a:pt x="49"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42"/>
            <p:cNvSpPr>
              <a:spLocks/>
            </p:cNvSpPr>
            <p:nvPr/>
          </p:nvSpPr>
          <p:spPr bwMode="auto">
            <a:xfrm>
              <a:off x="1950" y="3084"/>
              <a:ext cx="83" cy="118"/>
            </a:xfrm>
            <a:custGeom>
              <a:avLst/>
              <a:gdLst>
                <a:gd name="T0" fmla="*/ 60 w 83"/>
                <a:gd name="T1" fmla="*/ 67 h 118"/>
                <a:gd name="T2" fmla="*/ 60 w 83"/>
                <a:gd name="T3" fmla="*/ 63 h 118"/>
                <a:gd name="T4" fmla="*/ 59 w 83"/>
                <a:gd name="T5" fmla="*/ 60 h 118"/>
                <a:gd name="T6" fmla="*/ 58 w 83"/>
                <a:gd name="T7" fmla="*/ 58 h 118"/>
                <a:gd name="T8" fmla="*/ 57 w 83"/>
                <a:gd name="T9" fmla="*/ 56 h 118"/>
                <a:gd name="T10" fmla="*/ 55 w 83"/>
                <a:gd name="T11" fmla="*/ 54 h 118"/>
                <a:gd name="T12" fmla="*/ 52 w 83"/>
                <a:gd name="T13" fmla="*/ 53 h 118"/>
                <a:gd name="T14" fmla="*/ 50 w 83"/>
                <a:gd name="T15" fmla="*/ 52 h 118"/>
                <a:gd name="T16" fmla="*/ 46 w 83"/>
                <a:gd name="T17" fmla="*/ 52 h 118"/>
                <a:gd name="T18" fmla="*/ 42 w 83"/>
                <a:gd name="T19" fmla="*/ 52 h 118"/>
                <a:gd name="T20" fmla="*/ 39 w 83"/>
                <a:gd name="T21" fmla="*/ 53 h 118"/>
                <a:gd name="T22" fmla="*/ 35 w 83"/>
                <a:gd name="T23" fmla="*/ 54 h 118"/>
                <a:gd name="T24" fmla="*/ 32 w 83"/>
                <a:gd name="T25" fmla="*/ 56 h 118"/>
                <a:gd name="T26" fmla="*/ 29 w 83"/>
                <a:gd name="T27" fmla="*/ 57 h 118"/>
                <a:gd name="T28" fmla="*/ 26 w 83"/>
                <a:gd name="T29" fmla="*/ 59 h 118"/>
                <a:gd name="T30" fmla="*/ 24 w 83"/>
                <a:gd name="T31" fmla="*/ 61 h 118"/>
                <a:gd name="T32" fmla="*/ 23 w 83"/>
                <a:gd name="T33" fmla="*/ 64 h 118"/>
                <a:gd name="T34" fmla="*/ 0 w 83"/>
                <a:gd name="T35" fmla="*/ 118 h 118"/>
                <a:gd name="T36" fmla="*/ 22 w 83"/>
                <a:gd name="T37" fmla="*/ 0 h 118"/>
                <a:gd name="T38" fmla="*/ 25 w 83"/>
                <a:gd name="T39" fmla="*/ 39 h 118"/>
                <a:gd name="T40" fmla="*/ 31 w 83"/>
                <a:gd name="T41" fmla="*/ 37 h 118"/>
                <a:gd name="T42" fmla="*/ 36 w 83"/>
                <a:gd name="T43" fmla="*/ 35 h 118"/>
                <a:gd name="T44" fmla="*/ 42 w 83"/>
                <a:gd name="T45" fmla="*/ 34 h 118"/>
                <a:gd name="T46" fmla="*/ 50 w 83"/>
                <a:gd name="T47" fmla="*/ 34 h 118"/>
                <a:gd name="T48" fmla="*/ 58 w 83"/>
                <a:gd name="T49" fmla="*/ 35 h 118"/>
                <a:gd name="T50" fmla="*/ 65 w 83"/>
                <a:gd name="T51" fmla="*/ 37 h 118"/>
                <a:gd name="T52" fmla="*/ 70 w 83"/>
                <a:gd name="T53" fmla="*/ 39 h 118"/>
                <a:gd name="T54" fmla="*/ 72 w 83"/>
                <a:gd name="T55" fmla="*/ 40 h 118"/>
                <a:gd name="T56" fmla="*/ 75 w 83"/>
                <a:gd name="T57" fmla="*/ 42 h 118"/>
                <a:gd name="T58" fmla="*/ 77 w 83"/>
                <a:gd name="T59" fmla="*/ 45 h 118"/>
                <a:gd name="T60" fmla="*/ 79 w 83"/>
                <a:gd name="T61" fmla="*/ 47 h 118"/>
                <a:gd name="T62" fmla="*/ 80 w 83"/>
                <a:gd name="T63" fmla="*/ 50 h 118"/>
                <a:gd name="T64" fmla="*/ 81 w 83"/>
                <a:gd name="T65" fmla="*/ 53 h 118"/>
                <a:gd name="T66" fmla="*/ 83 w 83"/>
                <a:gd name="T67" fmla="*/ 59 h 118"/>
                <a:gd name="T68" fmla="*/ 83 w 83"/>
                <a:gd name="T69" fmla="*/ 68 h 118"/>
                <a:gd name="T70" fmla="*/ 60 w 83"/>
                <a:gd name="T7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118">
                  <a:moveTo>
                    <a:pt x="60" y="118"/>
                  </a:moveTo>
                  <a:lnTo>
                    <a:pt x="60" y="67"/>
                  </a:lnTo>
                  <a:lnTo>
                    <a:pt x="60" y="65"/>
                  </a:lnTo>
                  <a:lnTo>
                    <a:pt x="60" y="63"/>
                  </a:lnTo>
                  <a:lnTo>
                    <a:pt x="60" y="62"/>
                  </a:lnTo>
                  <a:lnTo>
                    <a:pt x="59" y="60"/>
                  </a:lnTo>
                  <a:lnTo>
                    <a:pt x="59" y="59"/>
                  </a:lnTo>
                  <a:lnTo>
                    <a:pt x="58" y="58"/>
                  </a:lnTo>
                  <a:lnTo>
                    <a:pt x="57" y="57"/>
                  </a:lnTo>
                  <a:lnTo>
                    <a:pt x="57" y="56"/>
                  </a:lnTo>
                  <a:lnTo>
                    <a:pt x="56" y="55"/>
                  </a:lnTo>
                  <a:lnTo>
                    <a:pt x="55" y="54"/>
                  </a:lnTo>
                  <a:lnTo>
                    <a:pt x="54" y="54"/>
                  </a:lnTo>
                  <a:lnTo>
                    <a:pt x="52" y="53"/>
                  </a:lnTo>
                  <a:lnTo>
                    <a:pt x="51" y="53"/>
                  </a:lnTo>
                  <a:lnTo>
                    <a:pt x="50" y="52"/>
                  </a:lnTo>
                  <a:lnTo>
                    <a:pt x="48" y="52"/>
                  </a:lnTo>
                  <a:lnTo>
                    <a:pt x="46" y="52"/>
                  </a:lnTo>
                  <a:lnTo>
                    <a:pt x="44" y="52"/>
                  </a:lnTo>
                  <a:lnTo>
                    <a:pt x="42" y="52"/>
                  </a:lnTo>
                  <a:lnTo>
                    <a:pt x="40" y="53"/>
                  </a:lnTo>
                  <a:lnTo>
                    <a:pt x="39" y="53"/>
                  </a:lnTo>
                  <a:lnTo>
                    <a:pt x="37" y="54"/>
                  </a:lnTo>
                  <a:lnTo>
                    <a:pt x="35" y="54"/>
                  </a:lnTo>
                  <a:lnTo>
                    <a:pt x="33" y="55"/>
                  </a:lnTo>
                  <a:lnTo>
                    <a:pt x="32" y="56"/>
                  </a:lnTo>
                  <a:lnTo>
                    <a:pt x="30" y="57"/>
                  </a:lnTo>
                  <a:lnTo>
                    <a:pt x="29" y="57"/>
                  </a:lnTo>
                  <a:lnTo>
                    <a:pt x="28" y="58"/>
                  </a:lnTo>
                  <a:lnTo>
                    <a:pt x="26" y="59"/>
                  </a:lnTo>
                  <a:lnTo>
                    <a:pt x="25" y="60"/>
                  </a:lnTo>
                  <a:lnTo>
                    <a:pt x="24" y="61"/>
                  </a:lnTo>
                  <a:lnTo>
                    <a:pt x="23" y="63"/>
                  </a:lnTo>
                  <a:lnTo>
                    <a:pt x="23" y="64"/>
                  </a:lnTo>
                  <a:lnTo>
                    <a:pt x="23" y="118"/>
                  </a:lnTo>
                  <a:lnTo>
                    <a:pt x="0" y="118"/>
                  </a:lnTo>
                  <a:lnTo>
                    <a:pt x="0" y="0"/>
                  </a:lnTo>
                  <a:lnTo>
                    <a:pt x="22" y="0"/>
                  </a:lnTo>
                  <a:lnTo>
                    <a:pt x="22" y="40"/>
                  </a:lnTo>
                  <a:lnTo>
                    <a:pt x="25" y="39"/>
                  </a:lnTo>
                  <a:lnTo>
                    <a:pt x="28" y="37"/>
                  </a:lnTo>
                  <a:lnTo>
                    <a:pt x="31" y="37"/>
                  </a:lnTo>
                  <a:lnTo>
                    <a:pt x="33" y="36"/>
                  </a:lnTo>
                  <a:lnTo>
                    <a:pt x="36" y="35"/>
                  </a:lnTo>
                  <a:lnTo>
                    <a:pt x="39" y="35"/>
                  </a:lnTo>
                  <a:lnTo>
                    <a:pt x="42" y="34"/>
                  </a:lnTo>
                  <a:lnTo>
                    <a:pt x="45" y="34"/>
                  </a:lnTo>
                  <a:lnTo>
                    <a:pt x="50" y="34"/>
                  </a:lnTo>
                  <a:lnTo>
                    <a:pt x="54" y="35"/>
                  </a:lnTo>
                  <a:lnTo>
                    <a:pt x="58" y="35"/>
                  </a:lnTo>
                  <a:lnTo>
                    <a:pt x="62" y="36"/>
                  </a:lnTo>
                  <a:lnTo>
                    <a:pt x="65" y="37"/>
                  </a:lnTo>
                  <a:lnTo>
                    <a:pt x="69" y="38"/>
                  </a:lnTo>
                  <a:lnTo>
                    <a:pt x="70" y="39"/>
                  </a:lnTo>
                  <a:lnTo>
                    <a:pt x="71" y="39"/>
                  </a:lnTo>
                  <a:lnTo>
                    <a:pt x="72" y="40"/>
                  </a:lnTo>
                  <a:lnTo>
                    <a:pt x="74" y="41"/>
                  </a:lnTo>
                  <a:lnTo>
                    <a:pt x="75" y="42"/>
                  </a:lnTo>
                  <a:lnTo>
                    <a:pt x="76" y="43"/>
                  </a:lnTo>
                  <a:lnTo>
                    <a:pt x="77" y="45"/>
                  </a:lnTo>
                  <a:lnTo>
                    <a:pt x="78" y="46"/>
                  </a:lnTo>
                  <a:lnTo>
                    <a:pt x="79" y="47"/>
                  </a:lnTo>
                  <a:lnTo>
                    <a:pt x="80" y="48"/>
                  </a:lnTo>
                  <a:lnTo>
                    <a:pt x="80" y="50"/>
                  </a:lnTo>
                  <a:lnTo>
                    <a:pt x="81" y="52"/>
                  </a:lnTo>
                  <a:lnTo>
                    <a:pt x="81" y="53"/>
                  </a:lnTo>
                  <a:lnTo>
                    <a:pt x="82" y="55"/>
                  </a:lnTo>
                  <a:lnTo>
                    <a:pt x="83" y="59"/>
                  </a:lnTo>
                  <a:lnTo>
                    <a:pt x="83" y="63"/>
                  </a:lnTo>
                  <a:lnTo>
                    <a:pt x="83" y="68"/>
                  </a:lnTo>
                  <a:lnTo>
                    <a:pt x="83" y="118"/>
                  </a:lnTo>
                  <a:lnTo>
                    <a:pt x="60"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43"/>
            <p:cNvSpPr>
              <a:spLocks/>
            </p:cNvSpPr>
            <p:nvPr/>
          </p:nvSpPr>
          <p:spPr bwMode="auto">
            <a:xfrm>
              <a:off x="2054" y="3118"/>
              <a:ext cx="83" cy="84"/>
            </a:xfrm>
            <a:custGeom>
              <a:avLst/>
              <a:gdLst>
                <a:gd name="T0" fmla="*/ 60 w 83"/>
                <a:gd name="T1" fmla="*/ 34 h 84"/>
                <a:gd name="T2" fmla="*/ 60 w 83"/>
                <a:gd name="T3" fmla="*/ 30 h 84"/>
                <a:gd name="T4" fmla="*/ 59 w 83"/>
                <a:gd name="T5" fmla="*/ 27 h 84"/>
                <a:gd name="T6" fmla="*/ 58 w 83"/>
                <a:gd name="T7" fmla="*/ 25 h 84"/>
                <a:gd name="T8" fmla="*/ 57 w 83"/>
                <a:gd name="T9" fmla="*/ 22 h 84"/>
                <a:gd name="T10" fmla="*/ 55 w 83"/>
                <a:gd name="T11" fmla="*/ 21 h 84"/>
                <a:gd name="T12" fmla="*/ 52 w 83"/>
                <a:gd name="T13" fmla="*/ 20 h 84"/>
                <a:gd name="T14" fmla="*/ 49 w 83"/>
                <a:gd name="T15" fmla="*/ 19 h 84"/>
                <a:gd name="T16" fmla="*/ 46 w 83"/>
                <a:gd name="T17" fmla="*/ 19 h 84"/>
                <a:gd name="T18" fmla="*/ 42 w 83"/>
                <a:gd name="T19" fmla="*/ 19 h 84"/>
                <a:gd name="T20" fmla="*/ 38 w 83"/>
                <a:gd name="T21" fmla="*/ 20 h 84"/>
                <a:gd name="T22" fmla="*/ 35 w 83"/>
                <a:gd name="T23" fmla="*/ 21 h 84"/>
                <a:gd name="T24" fmla="*/ 32 w 83"/>
                <a:gd name="T25" fmla="*/ 22 h 84"/>
                <a:gd name="T26" fmla="*/ 29 w 83"/>
                <a:gd name="T27" fmla="*/ 24 h 84"/>
                <a:gd name="T28" fmla="*/ 27 w 83"/>
                <a:gd name="T29" fmla="*/ 26 h 84"/>
                <a:gd name="T30" fmla="*/ 25 w 83"/>
                <a:gd name="T31" fmla="*/ 28 h 84"/>
                <a:gd name="T32" fmla="*/ 23 w 83"/>
                <a:gd name="T33" fmla="*/ 31 h 84"/>
                <a:gd name="T34" fmla="*/ 0 w 83"/>
                <a:gd name="T35" fmla="*/ 84 h 84"/>
                <a:gd name="T36" fmla="*/ 21 w 83"/>
                <a:gd name="T37" fmla="*/ 2 h 84"/>
                <a:gd name="T38" fmla="*/ 25 w 83"/>
                <a:gd name="T39" fmla="*/ 6 h 84"/>
                <a:gd name="T40" fmla="*/ 30 w 83"/>
                <a:gd name="T41" fmla="*/ 3 h 84"/>
                <a:gd name="T42" fmla="*/ 36 w 83"/>
                <a:gd name="T43" fmla="*/ 1 h 84"/>
                <a:gd name="T44" fmla="*/ 42 w 83"/>
                <a:gd name="T45" fmla="*/ 0 h 84"/>
                <a:gd name="T46" fmla="*/ 51 w 83"/>
                <a:gd name="T47" fmla="*/ 0 h 84"/>
                <a:gd name="T48" fmla="*/ 59 w 83"/>
                <a:gd name="T49" fmla="*/ 1 h 84"/>
                <a:gd name="T50" fmla="*/ 65 w 83"/>
                <a:gd name="T51" fmla="*/ 3 h 84"/>
                <a:gd name="T52" fmla="*/ 68 w 83"/>
                <a:gd name="T53" fmla="*/ 4 h 84"/>
                <a:gd name="T54" fmla="*/ 71 w 83"/>
                <a:gd name="T55" fmla="*/ 6 h 84"/>
                <a:gd name="T56" fmla="*/ 74 w 83"/>
                <a:gd name="T57" fmla="*/ 8 h 84"/>
                <a:gd name="T58" fmla="*/ 76 w 83"/>
                <a:gd name="T59" fmla="*/ 10 h 84"/>
                <a:gd name="T60" fmla="*/ 78 w 83"/>
                <a:gd name="T61" fmla="*/ 12 h 84"/>
                <a:gd name="T62" fmla="*/ 80 w 83"/>
                <a:gd name="T63" fmla="*/ 15 h 84"/>
                <a:gd name="T64" fmla="*/ 81 w 83"/>
                <a:gd name="T65" fmla="*/ 18 h 84"/>
                <a:gd name="T66" fmla="*/ 82 w 83"/>
                <a:gd name="T67" fmla="*/ 23 h 84"/>
                <a:gd name="T68" fmla="*/ 83 w 83"/>
                <a:gd name="T69" fmla="*/ 30 h 84"/>
                <a:gd name="T70" fmla="*/ 83 w 83"/>
                <a:gd name="T7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3" h="84">
                  <a:moveTo>
                    <a:pt x="60" y="84"/>
                  </a:moveTo>
                  <a:lnTo>
                    <a:pt x="60" y="34"/>
                  </a:lnTo>
                  <a:lnTo>
                    <a:pt x="60" y="32"/>
                  </a:lnTo>
                  <a:lnTo>
                    <a:pt x="60" y="30"/>
                  </a:lnTo>
                  <a:lnTo>
                    <a:pt x="60" y="29"/>
                  </a:lnTo>
                  <a:lnTo>
                    <a:pt x="59" y="27"/>
                  </a:lnTo>
                  <a:lnTo>
                    <a:pt x="59" y="26"/>
                  </a:lnTo>
                  <a:lnTo>
                    <a:pt x="58" y="25"/>
                  </a:lnTo>
                  <a:lnTo>
                    <a:pt x="58" y="23"/>
                  </a:lnTo>
                  <a:lnTo>
                    <a:pt x="57" y="22"/>
                  </a:lnTo>
                  <a:lnTo>
                    <a:pt x="56" y="22"/>
                  </a:lnTo>
                  <a:lnTo>
                    <a:pt x="55" y="21"/>
                  </a:lnTo>
                  <a:lnTo>
                    <a:pt x="53" y="20"/>
                  </a:lnTo>
                  <a:lnTo>
                    <a:pt x="52" y="20"/>
                  </a:lnTo>
                  <a:lnTo>
                    <a:pt x="51" y="19"/>
                  </a:lnTo>
                  <a:lnTo>
                    <a:pt x="49" y="19"/>
                  </a:lnTo>
                  <a:lnTo>
                    <a:pt x="48" y="19"/>
                  </a:lnTo>
                  <a:lnTo>
                    <a:pt x="46" y="19"/>
                  </a:lnTo>
                  <a:lnTo>
                    <a:pt x="44" y="19"/>
                  </a:lnTo>
                  <a:lnTo>
                    <a:pt x="42" y="19"/>
                  </a:lnTo>
                  <a:lnTo>
                    <a:pt x="40" y="19"/>
                  </a:lnTo>
                  <a:lnTo>
                    <a:pt x="38" y="20"/>
                  </a:lnTo>
                  <a:lnTo>
                    <a:pt x="37" y="20"/>
                  </a:lnTo>
                  <a:lnTo>
                    <a:pt x="35" y="21"/>
                  </a:lnTo>
                  <a:lnTo>
                    <a:pt x="33" y="21"/>
                  </a:lnTo>
                  <a:lnTo>
                    <a:pt x="32" y="22"/>
                  </a:lnTo>
                  <a:lnTo>
                    <a:pt x="30" y="23"/>
                  </a:lnTo>
                  <a:lnTo>
                    <a:pt x="29" y="24"/>
                  </a:lnTo>
                  <a:lnTo>
                    <a:pt x="28" y="25"/>
                  </a:lnTo>
                  <a:lnTo>
                    <a:pt x="27" y="26"/>
                  </a:lnTo>
                  <a:lnTo>
                    <a:pt x="26" y="27"/>
                  </a:lnTo>
                  <a:lnTo>
                    <a:pt x="25" y="28"/>
                  </a:lnTo>
                  <a:lnTo>
                    <a:pt x="24" y="29"/>
                  </a:lnTo>
                  <a:lnTo>
                    <a:pt x="23" y="31"/>
                  </a:lnTo>
                  <a:lnTo>
                    <a:pt x="23" y="84"/>
                  </a:lnTo>
                  <a:lnTo>
                    <a:pt x="0" y="84"/>
                  </a:lnTo>
                  <a:lnTo>
                    <a:pt x="0" y="2"/>
                  </a:lnTo>
                  <a:lnTo>
                    <a:pt x="21" y="2"/>
                  </a:lnTo>
                  <a:lnTo>
                    <a:pt x="22" y="8"/>
                  </a:lnTo>
                  <a:lnTo>
                    <a:pt x="25" y="6"/>
                  </a:lnTo>
                  <a:lnTo>
                    <a:pt x="27" y="4"/>
                  </a:lnTo>
                  <a:lnTo>
                    <a:pt x="30" y="3"/>
                  </a:lnTo>
                  <a:lnTo>
                    <a:pt x="33" y="2"/>
                  </a:lnTo>
                  <a:lnTo>
                    <a:pt x="36" y="1"/>
                  </a:lnTo>
                  <a:lnTo>
                    <a:pt x="39" y="0"/>
                  </a:lnTo>
                  <a:lnTo>
                    <a:pt x="42" y="0"/>
                  </a:lnTo>
                  <a:lnTo>
                    <a:pt x="46" y="0"/>
                  </a:lnTo>
                  <a:lnTo>
                    <a:pt x="51" y="0"/>
                  </a:lnTo>
                  <a:lnTo>
                    <a:pt x="55" y="0"/>
                  </a:lnTo>
                  <a:lnTo>
                    <a:pt x="59" y="1"/>
                  </a:lnTo>
                  <a:lnTo>
                    <a:pt x="63" y="2"/>
                  </a:lnTo>
                  <a:lnTo>
                    <a:pt x="65" y="3"/>
                  </a:lnTo>
                  <a:lnTo>
                    <a:pt x="67" y="3"/>
                  </a:lnTo>
                  <a:lnTo>
                    <a:pt x="68" y="4"/>
                  </a:lnTo>
                  <a:lnTo>
                    <a:pt x="70" y="5"/>
                  </a:lnTo>
                  <a:lnTo>
                    <a:pt x="71" y="6"/>
                  </a:lnTo>
                  <a:lnTo>
                    <a:pt x="73" y="7"/>
                  </a:lnTo>
                  <a:lnTo>
                    <a:pt x="74" y="8"/>
                  </a:lnTo>
                  <a:lnTo>
                    <a:pt x="75" y="9"/>
                  </a:lnTo>
                  <a:lnTo>
                    <a:pt x="76" y="10"/>
                  </a:lnTo>
                  <a:lnTo>
                    <a:pt x="77" y="11"/>
                  </a:lnTo>
                  <a:lnTo>
                    <a:pt x="78" y="12"/>
                  </a:lnTo>
                  <a:lnTo>
                    <a:pt x="79" y="13"/>
                  </a:lnTo>
                  <a:lnTo>
                    <a:pt x="80" y="15"/>
                  </a:lnTo>
                  <a:lnTo>
                    <a:pt x="80" y="16"/>
                  </a:lnTo>
                  <a:lnTo>
                    <a:pt x="81" y="18"/>
                  </a:lnTo>
                  <a:lnTo>
                    <a:pt x="81" y="19"/>
                  </a:lnTo>
                  <a:lnTo>
                    <a:pt x="82" y="23"/>
                  </a:lnTo>
                  <a:lnTo>
                    <a:pt x="83" y="26"/>
                  </a:lnTo>
                  <a:lnTo>
                    <a:pt x="83" y="30"/>
                  </a:lnTo>
                  <a:lnTo>
                    <a:pt x="83" y="34"/>
                  </a:lnTo>
                  <a:lnTo>
                    <a:pt x="83" y="84"/>
                  </a:lnTo>
                  <a:lnTo>
                    <a:pt x="60"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44"/>
            <p:cNvSpPr>
              <a:spLocks noEditPoints="1"/>
            </p:cNvSpPr>
            <p:nvPr/>
          </p:nvSpPr>
          <p:spPr bwMode="auto">
            <a:xfrm>
              <a:off x="2154" y="3116"/>
              <a:ext cx="93" cy="90"/>
            </a:xfrm>
            <a:custGeom>
              <a:avLst/>
              <a:gdLst>
                <a:gd name="T0" fmla="*/ 37 w 93"/>
                <a:gd name="T1" fmla="*/ 89 h 90"/>
                <a:gd name="T2" fmla="*/ 24 w 93"/>
                <a:gd name="T3" fmla="*/ 86 h 90"/>
                <a:gd name="T4" fmla="*/ 17 w 93"/>
                <a:gd name="T5" fmla="*/ 82 h 90"/>
                <a:gd name="T6" fmla="*/ 12 w 93"/>
                <a:gd name="T7" fmla="*/ 78 h 90"/>
                <a:gd name="T8" fmla="*/ 8 w 93"/>
                <a:gd name="T9" fmla="*/ 73 h 90"/>
                <a:gd name="T10" fmla="*/ 4 w 93"/>
                <a:gd name="T11" fmla="*/ 67 h 90"/>
                <a:gd name="T12" fmla="*/ 2 w 93"/>
                <a:gd name="T13" fmla="*/ 60 h 90"/>
                <a:gd name="T14" fmla="*/ 0 w 93"/>
                <a:gd name="T15" fmla="*/ 51 h 90"/>
                <a:gd name="T16" fmla="*/ 1 w 93"/>
                <a:gd name="T17" fmla="*/ 35 h 90"/>
                <a:gd name="T18" fmla="*/ 3 w 93"/>
                <a:gd name="T19" fmla="*/ 26 h 90"/>
                <a:gd name="T20" fmla="*/ 6 w 93"/>
                <a:gd name="T21" fmla="*/ 20 h 90"/>
                <a:gd name="T22" fmla="*/ 10 w 93"/>
                <a:gd name="T23" fmla="*/ 15 h 90"/>
                <a:gd name="T24" fmla="*/ 15 w 93"/>
                <a:gd name="T25" fmla="*/ 10 h 90"/>
                <a:gd name="T26" fmla="*/ 20 w 93"/>
                <a:gd name="T27" fmla="*/ 7 h 90"/>
                <a:gd name="T28" fmla="*/ 32 w 93"/>
                <a:gd name="T29" fmla="*/ 2 h 90"/>
                <a:gd name="T30" fmla="*/ 46 w 93"/>
                <a:gd name="T31" fmla="*/ 0 h 90"/>
                <a:gd name="T32" fmla="*/ 60 w 93"/>
                <a:gd name="T33" fmla="*/ 2 h 90"/>
                <a:gd name="T34" fmla="*/ 70 w 93"/>
                <a:gd name="T35" fmla="*/ 5 h 90"/>
                <a:gd name="T36" fmla="*/ 76 w 93"/>
                <a:gd name="T37" fmla="*/ 9 h 90"/>
                <a:gd name="T38" fmla="*/ 81 w 93"/>
                <a:gd name="T39" fmla="*/ 13 h 90"/>
                <a:gd name="T40" fmla="*/ 85 w 93"/>
                <a:gd name="T41" fmla="*/ 18 h 90"/>
                <a:gd name="T42" fmla="*/ 89 w 93"/>
                <a:gd name="T43" fmla="*/ 23 h 90"/>
                <a:gd name="T44" fmla="*/ 91 w 93"/>
                <a:gd name="T45" fmla="*/ 30 h 90"/>
                <a:gd name="T46" fmla="*/ 92 w 93"/>
                <a:gd name="T47" fmla="*/ 39 h 90"/>
                <a:gd name="T48" fmla="*/ 92 w 93"/>
                <a:gd name="T49" fmla="*/ 55 h 90"/>
                <a:gd name="T50" fmla="*/ 89 w 93"/>
                <a:gd name="T51" fmla="*/ 64 h 90"/>
                <a:gd name="T52" fmla="*/ 86 w 93"/>
                <a:gd name="T53" fmla="*/ 70 h 90"/>
                <a:gd name="T54" fmla="*/ 82 w 93"/>
                <a:gd name="T55" fmla="*/ 76 h 90"/>
                <a:gd name="T56" fmla="*/ 78 w 93"/>
                <a:gd name="T57" fmla="*/ 80 h 90"/>
                <a:gd name="T58" fmla="*/ 73 w 93"/>
                <a:gd name="T59" fmla="*/ 83 h 90"/>
                <a:gd name="T60" fmla="*/ 61 w 93"/>
                <a:gd name="T61" fmla="*/ 88 h 90"/>
                <a:gd name="T62" fmla="*/ 47 w 93"/>
                <a:gd name="T63" fmla="*/ 90 h 90"/>
                <a:gd name="T64" fmla="*/ 41 w 93"/>
                <a:gd name="T65" fmla="*/ 20 h 90"/>
                <a:gd name="T66" fmla="*/ 38 w 93"/>
                <a:gd name="T67" fmla="*/ 21 h 90"/>
                <a:gd name="T68" fmla="*/ 35 w 93"/>
                <a:gd name="T69" fmla="*/ 22 h 90"/>
                <a:gd name="T70" fmla="*/ 32 w 93"/>
                <a:gd name="T71" fmla="*/ 24 h 90"/>
                <a:gd name="T72" fmla="*/ 30 w 93"/>
                <a:gd name="T73" fmla="*/ 26 h 90"/>
                <a:gd name="T74" fmla="*/ 28 w 93"/>
                <a:gd name="T75" fmla="*/ 29 h 90"/>
                <a:gd name="T76" fmla="*/ 26 w 93"/>
                <a:gd name="T77" fmla="*/ 34 h 90"/>
                <a:gd name="T78" fmla="*/ 25 w 93"/>
                <a:gd name="T79" fmla="*/ 42 h 90"/>
                <a:gd name="T80" fmla="*/ 25 w 93"/>
                <a:gd name="T81" fmla="*/ 51 h 90"/>
                <a:gd name="T82" fmla="*/ 27 w 93"/>
                <a:gd name="T83" fmla="*/ 58 h 90"/>
                <a:gd name="T84" fmla="*/ 30 w 93"/>
                <a:gd name="T85" fmla="*/ 64 h 90"/>
                <a:gd name="T86" fmla="*/ 35 w 93"/>
                <a:gd name="T87" fmla="*/ 67 h 90"/>
                <a:gd name="T88" fmla="*/ 41 w 93"/>
                <a:gd name="T89" fmla="*/ 69 h 90"/>
                <a:gd name="T90" fmla="*/ 49 w 93"/>
                <a:gd name="T91" fmla="*/ 69 h 90"/>
                <a:gd name="T92" fmla="*/ 56 w 93"/>
                <a:gd name="T93" fmla="*/ 68 h 90"/>
                <a:gd name="T94" fmla="*/ 61 w 93"/>
                <a:gd name="T95" fmla="*/ 65 h 90"/>
                <a:gd name="T96" fmla="*/ 65 w 93"/>
                <a:gd name="T97" fmla="*/ 60 h 90"/>
                <a:gd name="T98" fmla="*/ 67 w 93"/>
                <a:gd name="T99" fmla="*/ 53 h 90"/>
                <a:gd name="T100" fmla="*/ 68 w 93"/>
                <a:gd name="T101" fmla="*/ 45 h 90"/>
                <a:gd name="T102" fmla="*/ 67 w 93"/>
                <a:gd name="T103" fmla="*/ 36 h 90"/>
                <a:gd name="T104" fmla="*/ 65 w 93"/>
                <a:gd name="T105" fmla="*/ 30 h 90"/>
                <a:gd name="T106" fmla="*/ 61 w 93"/>
                <a:gd name="T107" fmla="*/ 25 h 90"/>
                <a:gd name="T108" fmla="*/ 56 w 93"/>
                <a:gd name="T109" fmla="*/ 22 h 90"/>
                <a:gd name="T110" fmla="*/ 49 w 93"/>
                <a:gd name="T111"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90">
                  <a:moveTo>
                    <a:pt x="47" y="90"/>
                  </a:moveTo>
                  <a:lnTo>
                    <a:pt x="42" y="90"/>
                  </a:lnTo>
                  <a:lnTo>
                    <a:pt x="37" y="89"/>
                  </a:lnTo>
                  <a:lnTo>
                    <a:pt x="32" y="88"/>
                  </a:lnTo>
                  <a:lnTo>
                    <a:pt x="28" y="87"/>
                  </a:lnTo>
                  <a:lnTo>
                    <a:pt x="24" y="86"/>
                  </a:lnTo>
                  <a:lnTo>
                    <a:pt x="20" y="84"/>
                  </a:lnTo>
                  <a:lnTo>
                    <a:pt x="19" y="83"/>
                  </a:lnTo>
                  <a:lnTo>
                    <a:pt x="17" y="82"/>
                  </a:lnTo>
                  <a:lnTo>
                    <a:pt x="15" y="81"/>
                  </a:lnTo>
                  <a:lnTo>
                    <a:pt x="14" y="79"/>
                  </a:lnTo>
                  <a:lnTo>
                    <a:pt x="12" y="78"/>
                  </a:lnTo>
                  <a:lnTo>
                    <a:pt x="11" y="76"/>
                  </a:lnTo>
                  <a:lnTo>
                    <a:pt x="9" y="74"/>
                  </a:lnTo>
                  <a:lnTo>
                    <a:pt x="8" y="73"/>
                  </a:lnTo>
                  <a:lnTo>
                    <a:pt x="6" y="71"/>
                  </a:lnTo>
                  <a:lnTo>
                    <a:pt x="5" y="69"/>
                  </a:lnTo>
                  <a:lnTo>
                    <a:pt x="4" y="67"/>
                  </a:lnTo>
                  <a:lnTo>
                    <a:pt x="3" y="65"/>
                  </a:lnTo>
                  <a:lnTo>
                    <a:pt x="3" y="62"/>
                  </a:lnTo>
                  <a:lnTo>
                    <a:pt x="2" y="60"/>
                  </a:lnTo>
                  <a:lnTo>
                    <a:pt x="1" y="58"/>
                  </a:lnTo>
                  <a:lnTo>
                    <a:pt x="1" y="56"/>
                  </a:lnTo>
                  <a:lnTo>
                    <a:pt x="0" y="51"/>
                  </a:lnTo>
                  <a:lnTo>
                    <a:pt x="0" y="45"/>
                  </a:lnTo>
                  <a:lnTo>
                    <a:pt x="0" y="40"/>
                  </a:lnTo>
                  <a:lnTo>
                    <a:pt x="1" y="35"/>
                  </a:lnTo>
                  <a:lnTo>
                    <a:pt x="2" y="31"/>
                  </a:lnTo>
                  <a:lnTo>
                    <a:pt x="2" y="28"/>
                  </a:lnTo>
                  <a:lnTo>
                    <a:pt x="3" y="26"/>
                  </a:lnTo>
                  <a:lnTo>
                    <a:pt x="4" y="24"/>
                  </a:lnTo>
                  <a:lnTo>
                    <a:pt x="5" y="22"/>
                  </a:lnTo>
                  <a:lnTo>
                    <a:pt x="6" y="20"/>
                  </a:lnTo>
                  <a:lnTo>
                    <a:pt x="7" y="18"/>
                  </a:lnTo>
                  <a:lnTo>
                    <a:pt x="8" y="17"/>
                  </a:lnTo>
                  <a:lnTo>
                    <a:pt x="10" y="15"/>
                  </a:lnTo>
                  <a:lnTo>
                    <a:pt x="11" y="13"/>
                  </a:lnTo>
                  <a:lnTo>
                    <a:pt x="13" y="12"/>
                  </a:lnTo>
                  <a:lnTo>
                    <a:pt x="15" y="10"/>
                  </a:lnTo>
                  <a:lnTo>
                    <a:pt x="16" y="9"/>
                  </a:lnTo>
                  <a:lnTo>
                    <a:pt x="18" y="8"/>
                  </a:lnTo>
                  <a:lnTo>
                    <a:pt x="20" y="7"/>
                  </a:lnTo>
                  <a:lnTo>
                    <a:pt x="23" y="5"/>
                  </a:lnTo>
                  <a:lnTo>
                    <a:pt x="27" y="3"/>
                  </a:lnTo>
                  <a:lnTo>
                    <a:pt x="32" y="2"/>
                  </a:lnTo>
                  <a:lnTo>
                    <a:pt x="36" y="1"/>
                  </a:lnTo>
                  <a:lnTo>
                    <a:pt x="41" y="0"/>
                  </a:lnTo>
                  <a:lnTo>
                    <a:pt x="46" y="0"/>
                  </a:lnTo>
                  <a:lnTo>
                    <a:pt x="51" y="0"/>
                  </a:lnTo>
                  <a:lnTo>
                    <a:pt x="56" y="1"/>
                  </a:lnTo>
                  <a:lnTo>
                    <a:pt x="60" y="2"/>
                  </a:lnTo>
                  <a:lnTo>
                    <a:pt x="65" y="3"/>
                  </a:lnTo>
                  <a:lnTo>
                    <a:pt x="69" y="4"/>
                  </a:lnTo>
                  <a:lnTo>
                    <a:pt x="70" y="5"/>
                  </a:lnTo>
                  <a:lnTo>
                    <a:pt x="73" y="6"/>
                  </a:lnTo>
                  <a:lnTo>
                    <a:pt x="74" y="7"/>
                  </a:lnTo>
                  <a:lnTo>
                    <a:pt x="76" y="9"/>
                  </a:lnTo>
                  <a:lnTo>
                    <a:pt x="78" y="10"/>
                  </a:lnTo>
                  <a:lnTo>
                    <a:pt x="79" y="11"/>
                  </a:lnTo>
                  <a:lnTo>
                    <a:pt x="81" y="13"/>
                  </a:lnTo>
                  <a:lnTo>
                    <a:pt x="82" y="14"/>
                  </a:lnTo>
                  <a:lnTo>
                    <a:pt x="84" y="16"/>
                  </a:lnTo>
                  <a:lnTo>
                    <a:pt x="85" y="18"/>
                  </a:lnTo>
                  <a:lnTo>
                    <a:pt x="86" y="20"/>
                  </a:lnTo>
                  <a:lnTo>
                    <a:pt x="87" y="21"/>
                  </a:lnTo>
                  <a:lnTo>
                    <a:pt x="89" y="23"/>
                  </a:lnTo>
                  <a:lnTo>
                    <a:pt x="90" y="25"/>
                  </a:lnTo>
                  <a:lnTo>
                    <a:pt x="90" y="28"/>
                  </a:lnTo>
                  <a:lnTo>
                    <a:pt x="91" y="30"/>
                  </a:lnTo>
                  <a:lnTo>
                    <a:pt x="92" y="32"/>
                  </a:lnTo>
                  <a:lnTo>
                    <a:pt x="92" y="34"/>
                  </a:lnTo>
                  <a:lnTo>
                    <a:pt x="92" y="39"/>
                  </a:lnTo>
                  <a:lnTo>
                    <a:pt x="93" y="44"/>
                  </a:lnTo>
                  <a:lnTo>
                    <a:pt x="92" y="50"/>
                  </a:lnTo>
                  <a:lnTo>
                    <a:pt x="92" y="55"/>
                  </a:lnTo>
                  <a:lnTo>
                    <a:pt x="91" y="60"/>
                  </a:lnTo>
                  <a:lnTo>
                    <a:pt x="90" y="62"/>
                  </a:lnTo>
                  <a:lnTo>
                    <a:pt x="89" y="64"/>
                  </a:lnTo>
                  <a:lnTo>
                    <a:pt x="88" y="67"/>
                  </a:lnTo>
                  <a:lnTo>
                    <a:pt x="87" y="69"/>
                  </a:lnTo>
                  <a:lnTo>
                    <a:pt x="86" y="70"/>
                  </a:lnTo>
                  <a:lnTo>
                    <a:pt x="85" y="72"/>
                  </a:lnTo>
                  <a:lnTo>
                    <a:pt x="84" y="74"/>
                  </a:lnTo>
                  <a:lnTo>
                    <a:pt x="82" y="76"/>
                  </a:lnTo>
                  <a:lnTo>
                    <a:pt x="81" y="77"/>
                  </a:lnTo>
                  <a:lnTo>
                    <a:pt x="79" y="79"/>
                  </a:lnTo>
                  <a:lnTo>
                    <a:pt x="78" y="80"/>
                  </a:lnTo>
                  <a:lnTo>
                    <a:pt x="76" y="81"/>
                  </a:lnTo>
                  <a:lnTo>
                    <a:pt x="75" y="82"/>
                  </a:lnTo>
                  <a:lnTo>
                    <a:pt x="73" y="83"/>
                  </a:lnTo>
                  <a:lnTo>
                    <a:pt x="69" y="85"/>
                  </a:lnTo>
                  <a:lnTo>
                    <a:pt x="65" y="87"/>
                  </a:lnTo>
                  <a:lnTo>
                    <a:pt x="61" y="88"/>
                  </a:lnTo>
                  <a:lnTo>
                    <a:pt x="56" y="89"/>
                  </a:lnTo>
                  <a:lnTo>
                    <a:pt x="52" y="89"/>
                  </a:lnTo>
                  <a:lnTo>
                    <a:pt x="47" y="90"/>
                  </a:lnTo>
                  <a:close/>
                  <a:moveTo>
                    <a:pt x="46" y="20"/>
                  </a:moveTo>
                  <a:lnTo>
                    <a:pt x="44" y="20"/>
                  </a:lnTo>
                  <a:lnTo>
                    <a:pt x="41" y="20"/>
                  </a:lnTo>
                  <a:lnTo>
                    <a:pt x="40" y="20"/>
                  </a:lnTo>
                  <a:lnTo>
                    <a:pt x="39" y="21"/>
                  </a:lnTo>
                  <a:lnTo>
                    <a:pt x="38" y="21"/>
                  </a:lnTo>
                  <a:lnTo>
                    <a:pt x="37" y="21"/>
                  </a:lnTo>
                  <a:lnTo>
                    <a:pt x="36" y="22"/>
                  </a:lnTo>
                  <a:lnTo>
                    <a:pt x="35" y="22"/>
                  </a:lnTo>
                  <a:lnTo>
                    <a:pt x="34" y="23"/>
                  </a:lnTo>
                  <a:lnTo>
                    <a:pt x="33" y="23"/>
                  </a:lnTo>
                  <a:lnTo>
                    <a:pt x="32" y="24"/>
                  </a:lnTo>
                  <a:lnTo>
                    <a:pt x="31" y="25"/>
                  </a:lnTo>
                  <a:lnTo>
                    <a:pt x="31" y="25"/>
                  </a:lnTo>
                  <a:lnTo>
                    <a:pt x="30" y="26"/>
                  </a:lnTo>
                  <a:lnTo>
                    <a:pt x="29" y="27"/>
                  </a:lnTo>
                  <a:lnTo>
                    <a:pt x="29" y="28"/>
                  </a:lnTo>
                  <a:lnTo>
                    <a:pt x="28" y="29"/>
                  </a:lnTo>
                  <a:lnTo>
                    <a:pt x="27" y="30"/>
                  </a:lnTo>
                  <a:lnTo>
                    <a:pt x="27" y="32"/>
                  </a:lnTo>
                  <a:lnTo>
                    <a:pt x="26" y="34"/>
                  </a:lnTo>
                  <a:lnTo>
                    <a:pt x="25" y="37"/>
                  </a:lnTo>
                  <a:lnTo>
                    <a:pt x="25" y="39"/>
                  </a:lnTo>
                  <a:lnTo>
                    <a:pt x="25" y="42"/>
                  </a:lnTo>
                  <a:lnTo>
                    <a:pt x="25" y="45"/>
                  </a:lnTo>
                  <a:lnTo>
                    <a:pt x="25" y="48"/>
                  </a:lnTo>
                  <a:lnTo>
                    <a:pt x="25" y="51"/>
                  </a:lnTo>
                  <a:lnTo>
                    <a:pt x="25" y="54"/>
                  </a:lnTo>
                  <a:lnTo>
                    <a:pt x="26" y="56"/>
                  </a:lnTo>
                  <a:lnTo>
                    <a:pt x="27" y="58"/>
                  </a:lnTo>
                  <a:lnTo>
                    <a:pt x="28" y="60"/>
                  </a:lnTo>
                  <a:lnTo>
                    <a:pt x="29" y="62"/>
                  </a:lnTo>
                  <a:lnTo>
                    <a:pt x="30" y="64"/>
                  </a:lnTo>
                  <a:lnTo>
                    <a:pt x="32" y="65"/>
                  </a:lnTo>
                  <a:lnTo>
                    <a:pt x="33" y="66"/>
                  </a:lnTo>
                  <a:lnTo>
                    <a:pt x="35" y="67"/>
                  </a:lnTo>
                  <a:lnTo>
                    <a:pt x="37" y="68"/>
                  </a:lnTo>
                  <a:lnTo>
                    <a:pt x="39" y="69"/>
                  </a:lnTo>
                  <a:lnTo>
                    <a:pt x="41" y="69"/>
                  </a:lnTo>
                  <a:lnTo>
                    <a:pt x="44" y="69"/>
                  </a:lnTo>
                  <a:lnTo>
                    <a:pt x="46" y="69"/>
                  </a:lnTo>
                  <a:lnTo>
                    <a:pt x="49" y="69"/>
                  </a:lnTo>
                  <a:lnTo>
                    <a:pt x="51" y="69"/>
                  </a:lnTo>
                  <a:lnTo>
                    <a:pt x="54" y="69"/>
                  </a:lnTo>
                  <a:lnTo>
                    <a:pt x="56" y="68"/>
                  </a:lnTo>
                  <a:lnTo>
                    <a:pt x="58" y="67"/>
                  </a:lnTo>
                  <a:lnTo>
                    <a:pt x="60" y="66"/>
                  </a:lnTo>
                  <a:lnTo>
                    <a:pt x="61" y="65"/>
                  </a:lnTo>
                  <a:lnTo>
                    <a:pt x="63" y="63"/>
                  </a:lnTo>
                  <a:lnTo>
                    <a:pt x="64" y="62"/>
                  </a:lnTo>
                  <a:lnTo>
                    <a:pt x="65" y="60"/>
                  </a:lnTo>
                  <a:lnTo>
                    <a:pt x="66" y="58"/>
                  </a:lnTo>
                  <a:lnTo>
                    <a:pt x="67" y="56"/>
                  </a:lnTo>
                  <a:lnTo>
                    <a:pt x="67" y="53"/>
                  </a:lnTo>
                  <a:lnTo>
                    <a:pt x="68" y="50"/>
                  </a:lnTo>
                  <a:lnTo>
                    <a:pt x="68" y="48"/>
                  </a:lnTo>
                  <a:lnTo>
                    <a:pt x="68" y="45"/>
                  </a:lnTo>
                  <a:lnTo>
                    <a:pt x="68" y="42"/>
                  </a:lnTo>
                  <a:lnTo>
                    <a:pt x="68" y="39"/>
                  </a:lnTo>
                  <a:lnTo>
                    <a:pt x="67" y="36"/>
                  </a:lnTo>
                  <a:lnTo>
                    <a:pt x="67" y="34"/>
                  </a:lnTo>
                  <a:lnTo>
                    <a:pt x="66" y="32"/>
                  </a:lnTo>
                  <a:lnTo>
                    <a:pt x="65" y="30"/>
                  </a:lnTo>
                  <a:lnTo>
                    <a:pt x="64" y="28"/>
                  </a:lnTo>
                  <a:lnTo>
                    <a:pt x="63" y="26"/>
                  </a:lnTo>
                  <a:lnTo>
                    <a:pt x="61" y="25"/>
                  </a:lnTo>
                  <a:lnTo>
                    <a:pt x="59" y="23"/>
                  </a:lnTo>
                  <a:lnTo>
                    <a:pt x="58" y="23"/>
                  </a:lnTo>
                  <a:lnTo>
                    <a:pt x="56" y="22"/>
                  </a:lnTo>
                  <a:lnTo>
                    <a:pt x="54" y="21"/>
                  </a:lnTo>
                  <a:lnTo>
                    <a:pt x="51" y="20"/>
                  </a:lnTo>
                  <a:lnTo>
                    <a:pt x="49" y="20"/>
                  </a:lnTo>
                  <a:lnTo>
                    <a:pt x="46"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45"/>
            <p:cNvSpPr>
              <a:spLocks/>
            </p:cNvSpPr>
            <p:nvPr/>
          </p:nvSpPr>
          <p:spPr bwMode="auto">
            <a:xfrm>
              <a:off x="2261" y="3082"/>
              <a:ext cx="111" cy="124"/>
            </a:xfrm>
            <a:custGeom>
              <a:avLst/>
              <a:gdLst>
                <a:gd name="T0" fmla="*/ 47 w 111"/>
                <a:gd name="T1" fmla="*/ 122 h 124"/>
                <a:gd name="T2" fmla="*/ 32 w 111"/>
                <a:gd name="T3" fmla="*/ 118 h 124"/>
                <a:gd name="T4" fmla="*/ 24 w 111"/>
                <a:gd name="T5" fmla="*/ 114 h 124"/>
                <a:gd name="T6" fmla="*/ 17 w 111"/>
                <a:gd name="T7" fmla="*/ 109 h 124"/>
                <a:gd name="T8" fmla="*/ 11 w 111"/>
                <a:gd name="T9" fmla="*/ 102 h 124"/>
                <a:gd name="T10" fmla="*/ 7 w 111"/>
                <a:gd name="T11" fmla="*/ 95 h 124"/>
                <a:gd name="T12" fmla="*/ 3 w 111"/>
                <a:gd name="T13" fmla="*/ 87 h 124"/>
                <a:gd name="T14" fmla="*/ 0 w 111"/>
                <a:gd name="T15" fmla="*/ 69 h 124"/>
                <a:gd name="T16" fmla="*/ 1 w 111"/>
                <a:gd name="T17" fmla="*/ 48 h 124"/>
                <a:gd name="T18" fmla="*/ 5 w 111"/>
                <a:gd name="T19" fmla="*/ 34 h 124"/>
                <a:gd name="T20" fmla="*/ 9 w 111"/>
                <a:gd name="T21" fmla="*/ 26 h 124"/>
                <a:gd name="T22" fmla="*/ 14 w 111"/>
                <a:gd name="T23" fmla="*/ 19 h 124"/>
                <a:gd name="T24" fmla="*/ 20 w 111"/>
                <a:gd name="T25" fmla="*/ 13 h 124"/>
                <a:gd name="T26" fmla="*/ 28 w 111"/>
                <a:gd name="T27" fmla="*/ 8 h 124"/>
                <a:gd name="T28" fmla="*/ 36 w 111"/>
                <a:gd name="T29" fmla="*/ 4 h 124"/>
                <a:gd name="T30" fmla="*/ 57 w 111"/>
                <a:gd name="T31" fmla="*/ 0 h 124"/>
                <a:gd name="T32" fmla="*/ 75 w 111"/>
                <a:gd name="T33" fmla="*/ 1 h 124"/>
                <a:gd name="T34" fmla="*/ 90 w 111"/>
                <a:gd name="T35" fmla="*/ 3 h 124"/>
                <a:gd name="T36" fmla="*/ 98 w 111"/>
                <a:gd name="T37" fmla="*/ 6 h 124"/>
                <a:gd name="T38" fmla="*/ 105 w 111"/>
                <a:gd name="T39" fmla="*/ 9 h 124"/>
                <a:gd name="T40" fmla="*/ 98 w 111"/>
                <a:gd name="T41" fmla="*/ 31 h 124"/>
                <a:gd name="T42" fmla="*/ 86 w 111"/>
                <a:gd name="T43" fmla="*/ 25 h 124"/>
                <a:gd name="T44" fmla="*/ 80 w 111"/>
                <a:gd name="T45" fmla="*/ 23 h 124"/>
                <a:gd name="T46" fmla="*/ 74 w 111"/>
                <a:gd name="T47" fmla="*/ 22 h 124"/>
                <a:gd name="T48" fmla="*/ 67 w 111"/>
                <a:gd name="T49" fmla="*/ 22 h 124"/>
                <a:gd name="T50" fmla="*/ 54 w 111"/>
                <a:gd name="T51" fmla="*/ 23 h 124"/>
                <a:gd name="T52" fmla="*/ 43 w 111"/>
                <a:gd name="T53" fmla="*/ 27 h 124"/>
                <a:gd name="T54" fmla="*/ 35 w 111"/>
                <a:gd name="T55" fmla="*/ 34 h 124"/>
                <a:gd name="T56" fmla="*/ 29 w 111"/>
                <a:gd name="T57" fmla="*/ 44 h 124"/>
                <a:gd name="T58" fmla="*/ 27 w 111"/>
                <a:gd name="T59" fmla="*/ 56 h 124"/>
                <a:gd name="T60" fmla="*/ 27 w 111"/>
                <a:gd name="T61" fmla="*/ 71 h 124"/>
                <a:gd name="T62" fmla="*/ 29 w 111"/>
                <a:gd name="T63" fmla="*/ 79 h 124"/>
                <a:gd name="T64" fmla="*/ 32 w 111"/>
                <a:gd name="T65" fmla="*/ 84 h 124"/>
                <a:gd name="T66" fmla="*/ 35 w 111"/>
                <a:gd name="T67" fmla="*/ 89 h 124"/>
                <a:gd name="T68" fmla="*/ 39 w 111"/>
                <a:gd name="T69" fmla="*/ 93 h 124"/>
                <a:gd name="T70" fmla="*/ 43 w 111"/>
                <a:gd name="T71" fmla="*/ 96 h 124"/>
                <a:gd name="T72" fmla="*/ 50 w 111"/>
                <a:gd name="T73" fmla="*/ 99 h 124"/>
                <a:gd name="T74" fmla="*/ 61 w 111"/>
                <a:gd name="T75" fmla="*/ 101 h 124"/>
                <a:gd name="T76" fmla="*/ 77 w 111"/>
                <a:gd name="T77" fmla="*/ 100 h 124"/>
                <a:gd name="T78" fmla="*/ 88 w 111"/>
                <a:gd name="T79" fmla="*/ 97 h 124"/>
                <a:gd name="T80" fmla="*/ 95 w 111"/>
                <a:gd name="T81" fmla="*/ 94 h 124"/>
                <a:gd name="T82" fmla="*/ 100 w 111"/>
                <a:gd name="T83" fmla="*/ 90 h 124"/>
                <a:gd name="T84" fmla="*/ 111 w 111"/>
                <a:gd name="T85" fmla="*/ 108 h 124"/>
                <a:gd name="T86" fmla="*/ 105 w 111"/>
                <a:gd name="T87" fmla="*/ 113 h 124"/>
                <a:gd name="T88" fmla="*/ 97 w 111"/>
                <a:gd name="T89" fmla="*/ 117 h 124"/>
                <a:gd name="T90" fmla="*/ 85 w 111"/>
                <a:gd name="T91" fmla="*/ 121 h 124"/>
                <a:gd name="T92" fmla="*/ 61 w 111"/>
                <a:gd name="T93"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 h="124">
                  <a:moveTo>
                    <a:pt x="61" y="124"/>
                  </a:moveTo>
                  <a:lnTo>
                    <a:pt x="54" y="123"/>
                  </a:lnTo>
                  <a:lnTo>
                    <a:pt x="47" y="122"/>
                  </a:lnTo>
                  <a:lnTo>
                    <a:pt x="41" y="121"/>
                  </a:lnTo>
                  <a:lnTo>
                    <a:pt x="35" y="119"/>
                  </a:lnTo>
                  <a:lnTo>
                    <a:pt x="32" y="118"/>
                  </a:lnTo>
                  <a:lnTo>
                    <a:pt x="29" y="117"/>
                  </a:lnTo>
                  <a:lnTo>
                    <a:pt x="27" y="116"/>
                  </a:lnTo>
                  <a:lnTo>
                    <a:pt x="24" y="114"/>
                  </a:lnTo>
                  <a:lnTo>
                    <a:pt x="22" y="112"/>
                  </a:lnTo>
                  <a:lnTo>
                    <a:pt x="19" y="111"/>
                  </a:lnTo>
                  <a:lnTo>
                    <a:pt x="17" y="109"/>
                  </a:lnTo>
                  <a:lnTo>
                    <a:pt x="15" y="107"/>
                  </a:lnTo>
                  <a:lnTo>
                    <a:pt x="13" y="104"/>
                  </a:lnTo>
                  <a:lnTo>
                    <a:pt x="11" y="102"/>
                  </a:lnTo>
                  <a:lnTo>
                    <a:pt x="10" y="100"/>
                  </a:lnTo>
                  <a:lnTo>
                    <a:pt x="8" y="98"/>
                  </a:lnTo>
                  <a:lnTo>
                    <a:pt x="7" y="95"/>
                  </a:lnTo>
                  <a:lnTo>
                    <a:pt x="6" y="93"/>
                  </a:lnTo>
                  <a:lnTo>
                    <a:pt x="4" y="90"/>
                  </a:lnTo>
                  <a:lnTo>
                    <a:pt x="3" y="87"/>
                  </a:lnTo>
                  <a:lnTo>
                    <a:pt x="2" y="81"/>
                  </a:lnTo>
                  <a:lnTo>
                    <a:pt x="0" y="75"/>
                  </a:lnTo>
                  <a:lnTo>
                    <a:pt x="0" y="69"/>
                  </a:lnTo>
                  <a:lnTo>
                    <a:pt x="0" y="62"/>
                  </a:lnTo>
                  <a:lnTo>
                    <a:pt x="0" y="55"/>
                  </a:lnTo>
                  <a:lnTo>
                    <a:pt x="1" y="48"/>
                  </a:lnTo>
                  <a:lnTo>
                    <a:pt x="2" y="42"/>
                  </a:lnTo>
                  <a:lnTo>
                    <a:pt x="4" y="36"/>
                  </a:lnTo>
                  <a:lnTo>
                    <a:pt x="5" y="34"/>
                  </a:lnTo>
                  <a:lnTo>
                    <a:pt x="6" y="31"/>
                  </a:lnTo>
                  <a:lnTo>
                    <a:pt x="7" y="29"/>
                  </a:lnTo>
                  <a:lnTo>
                    <a:pt x="9" y="26"/>
                  </a:lnTo>
                  <a:lnTo>
                    <a:pt x="11" y="24"/>
                  </a:lnTo>
                  <a:lnTo>
                    <a:pt x="12" y="22"/>
                  </a:lnTo>
                  <a:lnTo>
                    <a:pt x="14" y="19"/>
                  </a:lnTo>
                  <a:lnTo>
                    <a:pt x="16" y="17"/>
                  </a:lnTo>
                  <a:lnTo>
                    <a:pt x="18" y="15"/>
                  </a:lnTo>
                  <a:lnTo>
                    <a:pt x="20" y="13"/>
                  </a:lnTo>
                  <a:lnTo>
                    <a:pt x="23" y="11"/>
                  </a:lnTo>
                  <a:lnTo>
                    <a:pt x="25" y="10"/>
                  </a:lnTo>
                  <a:lnTo>
                    <a:pt x="28" y="8"/>
                  </a:lnTo>
                  <a:lnTo>
                    <a:pt x="31" y="7"/>
                  </a:lnTo>
                  <a:lnTo>
                    <a:pt x="33" y="5"/>
                  </a:lnTo>
                  <a:lnTo>
                    <a:pt x="36" y="4"/>
                  </a:lnTo>
                  <a:lnTo>
                    <a:pt x="43" y="3"/>
                  </a:lnTo>
                  <a:lnTo>
                    <a:pt x="49" y="1"/>
                  </a:lnTo>
                  <a:lnTo>
                    <a:pt x="57" y="0"/>
                  </a:lnTo>
                  <a:lnTo>
                    <a:pt x="64" y="0"/>
                  </a:lnTo>
                  <a:lnTo>
                    <a:pt x="70" y="0"/>
                  </a:lnTo>
                  <a:lnTo>
                    <a:pt x="75" y="1"/>
                  </a:lnTo>
                  <a:lnTo>
                    <a:pt x="81" y="1"/>
                  </a:lnTo>
                  <a:lnTo>
                    <a:pt x="86" y="3"/>
                  </a:lnTo>
                  <a:lnTo>
                    <a:pt x="90" y="3"/>
                  </a:lnTo>
                  <a:lnTo>
                    <a:pt x="92" y="4"/>
                  </a:lnTo>
                  <a:lnTo>
                    <a:pt x="95" y="5"/>
                  </a:lnTo>
                  <a:lnTo>
                    <a:pt x="98" y="6"/>
                  </a:lnTo>
                  <a:lnTo>
                    <a:pt x="101" y="7"/>
                  </a:lnTo>
                  <a:lnTo>
                    <a:pt x="103" y="8"/>
                  </a:lnTo>
                  <a:lnTo>
                    <a:pt x="105" y="9"/>
                  </a:lnTo>
                  <a:lnTo>
                    <a:pt x="107" y="11"/>
                  </a:lnTo>
                  <a:lnTo>
                    <a:pt x="101" y="31"/>
                  </a:lnTo>
                  <a:lnTo>
                    <a:pt x="98" y="31"/>
                  </a:lnTo>
                  <a:lnTo>
                    <a:pt x="94" y="29"/>
                  </a:lnTo>
                  <a:lnTo>
                    <a:pt x="90" y="27"/>
                  </a:lnTo>
                  <a:lnTo>
                    <a:pt x="86" y="25"/>
                  </a:lnTo>
                  <a:lnTo>
                    <a:pt x="84" y="24"/>
                  </a:lnTo>
                  <a:lnTo>
                    <a:pt x="82" y="24"/>
                  </a:lnTo>
                  <a:lnTo>
                    <a:pt x="80" y="23"/>
                  </a:lnTo>
                  <a:lnTo>
                    <a:pt x="78" y="23"/>
                  </a:lnTo>
                  <a:lnTo>
                    <a:pt x="76" y="22"/>
                  </a:lnTo>
                  <a:lnTo>
                    <a:pt x="74" y="22"/>
                  </a:lnTo>
                  <a:lnTo>
                    <a:pt x="72" y="22"/>
                  </a:lnTo>
                  <a:lnTo>
                    <a:pt x="70" y="22"/>
                  </a:lnTo>
                  <a:lnTo>
                    <a:pt x="67" y="22"/>
                  </a:lnTo>
                  <a:lnTo>
                    <a:pt x="63" y="22"/>
                  </a:lnTo>
                  <a:lnTo>
                    <a:pt x="58" y="22"/>
                  </a:lnTo>
                  <a:lnTo>
                    <a:pt x="54" y="23"/>
                  </a:lnTo>
                  <a:lnTo>
                    <a:pt x="50" y="24"/>
                  </a:lnTo>
                  <a:lnTo>
                    <a:pt x="46" y="26"/>
                  </a:lnTo>
                  <a:lnTo>
                    <a:pt x="43" y="27"/>
                  </a:lnTo>
                  <a:lnTo>
                    <a:pt x="40" y="29"/>
                  </a:lnTo>
                  <a:lnTo>
                    <a:pt x="37" y="31"/>
                  </a:lnTo>
                  <a:lnTo>
                    <a:pt x="35" y="34"/>
                  </a:lnTo>
                  <a:lnTo>
                    <a:pt x="33" y="37"/>
                  </a:lnTo>
                  <a:lnTo>
                    <a:pt x="31" y="40"/>
                  </a:lnTo>
                  <a:lnTo>
                    <a:pt x="29" y="44"/>
                  </a:lnTo>
                  <a:lnTo>
                    <a:pt x="28" y="48"/>
                  </a:lnTo>
                  <a:lnTo>
                    <a:pt x="27" y="52"/>
                  </a:lnTo>
                  <a:lnTo>
                    <a:pt x="27" y="56"/>
                  </a:lnTo>
                  <a:lnTo>
                    <a:pt x="26" y="61"/>
                  </a:lnTo>
                  <a:lnTo>
                    <a:pt x="26" y="66"/>
                  </a:lnTo>
                  <a:lnTo>
                    <a:pt x="27" y="71"/>
                  </a:lnTo>
                  <a:lnTo>
                    <a:pt x="28" y="75"/>
                  </a:lnTo>
                  <a:lnTo>
                    <a:pt x="28" y="77"/>
                  </a:lnTo>
                  <a:lnTo>
                    <a:pt x="29" y="79"/>
                  </a:lnTo>
                  <a:lnTo>
                    <a:pt x="30" y="81"/>
                  </a:lnTo>
                  <a:lnTo>
                    <a:pt x="31" y="83"/>
                  </a:lnTo>
                  <a:lnTo>
                    <a:pt x="32" y="84"/>
                  </a:lnTo>
                  <a:lnTo>
                    <a:pt x="33" y="86"/>
                  </a:lnTo>
                  <a:lnTo>
                    <a:pt x="34" y="88"/>
                  </a:lnTo>
                  <a:lnTo>
                    <a:pt x="35" y="89"/>
                  </a:lnTo>
                  <a:lnTo>
                    <a:pt x="36" y="91"/>
                  </a:lnTo>
                  <a:lnTo>
                    <a:pt x="38" y="92"/>
                  </a:lnTo>
                  <a:lnTo>
                    <a:pt x="39" y="93"/>
                  </a:lnTo>
                  <a:lnTo>
                    <a:pt x="40" y="94"/>
                  </a:lnTo>
                  <a:lnTo>
                    <a:pt x="42" y="95"/>
                  </a:lnTo>
                  <a:lnTo>
                    <a:pt x="43" y="96"/>
                  </a:lnTo>
                  <a:lnTo>
                    <a:pt x="45" y="97"/>
                  </a:lnTo>
                  <a:lnTo>
                    <a:pt x="47" y="97"/>
                  </a:lnTo>
                  <a:lnTo>
                    <a:pt x="50" y="99"/>
                  </a:lnTo>
                  <a:lnTo>
                    <a:pt x="54" y="100"/>
                  </a:lnTo>
                  <a:lnTo>
                    <a:pt x="57" y="100"/>
                  </a:lnTo>
                  <a:lnTo>
                    <a:pt x="61" y="101"/>
                  </a:lnTo>
                  <a:lnTo>
                    <a:pt x="66" y="101"/>
                  </a:lnTo>
                  <a:lnTo>
                    <a:pt x="71" y="101"/>
                  </a:lnTo>
                  <a:lnTo>
                    <a:pt x="77" y="100"/>
                  </a:lnTo>
                  <a:lnTo>
                    <a:pt x="82" y="99"/>
                  </a:lnTo>
                  <a:lnTo>
                    <a:pt x="86" y="98"/>
                  </a:lnTo>
                  <a:lnTo>
                    <a:pt x="88" y="97"/>
                  </a:lnTo>
                  <a:lnTo>
                    <a:pt x="91" y="96"/>
                  </a:lnTo>
                  <a:lnTo>
                    <a:pt x="93" y="95"/>
                  </a:lnTo>
                  <a:lnTo>
                    <a:pt x="95" y="94"/>
                  </a:lnTo>
                  <a:lnTo>
                    <a:pt x="97" y="92"/>
                  </a:lnTo>
                  <a:lnTo>
                    <a:pt x="98" y="91"/>
                  </a:lnTo>
                  <a:lnTo>
                    <a:pt x="100" y="90"/>
                  </a:lnTo>
                  <a:lnTo>
                    <a:pt x="102" y="88"/>
                  </a:lnTo>
                  <a:lnTo>
                    <a:pt x="104" y="88"/>
                  </a:lnTo>
                  <a:lnTo>
                    <a:pt x="111" y="108"/>
                  </a:lnTo>
                  <a:lnTo>
                    <a:pt x="109" y="110"/>
                  </a:lnTo>
                  <a:lnTo>
                    <a:pt x="107" y="112"/>
                  </a:lnTo>
                  <a:lnTo>
                    <a:pt x="105" y="113"/>
                  </a:lnTo>
                  <a:lnTo>
                    <a:pt x="103" y="115"/>
                  </a:lnTo>
                  <a:lnTo>
                    <a:pt x="100" y="116"/>
                  </a:lnTo>
                  <a:lnTo>
                    <a:pt x="97" y="117"/>
                  </a:lnTo>
                  <a:lnTo>
                    <a:pt x="95" y="119"/>
                  </a:lnTo>
                  <a:lnTo>
                    <a:pt x="92" y="120"/>
                  </a:lnTo>
                  <a:lnTo>
                    <a:pt x="85" y="121"/>
                  </a:lnTo>
                  <a:lnTo>
                    <a:pt x="78" y="123"/>
                  </a:lnTo>
                  <a:lnTo>
                    <a:pt x="70" y="123"/>
                  </a:lnTo>
                  <a:lnTo>
                    <a:pt x="61"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46"/>
            <p:cNvSpPr>
              <a:spLocks/>
            </p:cNvSpPr>
            <p:nvPr/>
          </p:nvSpPr>
          <p:spPr bwMode="auto">
            <a:xfrm>
              <a:off x="2386" y="3118"/>
              <a:ext cx="65" cy="84"/>
            </a:xfrm>
            <a:custGeom>
              <a:avLst/>
              <a:gdLst>
                <a:gd name="T0" fmla="*/ 59 w 65"/>
                <a:gd name="T1" fmla="*/ 23 h 84"/>
                <a:gd name="T2" fmla="*/ 55 w 65"/>
                <a:gd name="T3" fmla="*/ 23 h 84"/>
                <a:gd name="T4" fmla="*/ 54 w 65"/>
                <a:gd name="T5" fmla="*/ 22 h 84"/>
                <a:gd name="T6" fmla="*/ 52 w 65"/>
                <a:gd name="T7" fmla="*/ 22 h 84"/>
                <a:gd name="T8" fmla="*/ 50 w 65"/>
                <a:gd name="T9" fmla="*/ 21 h 84"/>
                <a:gd name="T10" fmla="*/ 49 w 65"/>
                <a:gd name="T11" fmla="*/ 21 h 84"/>
                <a:gd name="T12" fmla="*/ 47 w 65"/>
                <a:gd name="T13" fmla="*/ 21 h 84"/>
                <a:gd name="T14" fmla="*/ 45 w 65"/>
                <a:gd name="T15" fmla="*/ 20 h 84"/>
                <a:gd name="T16" fmla="*/ 44 w 65"/>
                <a:gd name="T17" fmla="*/ 20 h 84"/>
                <a:gd name="T18" fmla="*/ 42 w 65"/>
                <a:gd name="T19" fmla="*/ 20 h 84"/>
                <a:gd name="T20" fmla="*/ 41 w 65"/>
                <a:gd name="T21" fmla="*/ 20 h 84"/>
                <a:gd name="T22" fmla="*/ 40 w 65"/>
                <a:gd name="T23" fmla="*/ 20 h 84"/>
                <a:gd name="T24" fmla="*/ 39 w 65"/>
                <a:gd name="T25" fmla="*/ 20 h 84"/>
                <a:gd name="T26" fmla="*/ 39 w 65"/>
                <a:gd name="T27" fmla="*/ 21 h 84"/>
                <a:gd name="T28" fmla="*/ 36 w 65"/>
                <a:gd name="T29" fmla="*/ 21 h 84"/>
                <a:gd name="T30" fmla="*/ 33 w 65"/>
                <a:gd name="T31" fmla="*/ 22 h 84"/>
                <a:gd name="T32" fmla="*/ 30 w 65"/>
                <a:gd name="T33" fmla="*/ 23 h 84"/>
                <a:gd name="T34" fmla="*/ 29 w 65"/>
                <a:gd name="T35" fmla="*/ 24 h 84"/>
                <a:gd name="T36" fmla="*/ 28 w 65"/>
                <a:gd name="T37" fmla="*/ 25 h 84"/>
                <a:gd name="T38" fmla="*/ 27 w 65"/>
                <a:gd name="T39" fmla="*/ 25 h 84"/>
                <a:gd name="T40" fmla="*/ 27 w 65"/>
                <a:gd name="T41" fmla="*/ 26 h 84"/>
                <a:gd name="T42" fmla="*/ 26 w 65"/>
                <a:gd name="T43" fmla="*/ 27 h 84"/>
                <a:gd name="T44" fmla="*/ 25 w 65"/>
                <a:gd name="T45" fmla="*/ 28 h 84"/>
                <a:gd name="T46" fmla="*/ 25 w 65"/>
                <a:gd name="T47" fmla="*/ 28 h 84"/>
                <a:gd name="T48" fmla="*/ 24 w 65"/>
                <a:gd name="T49" fmla="*/ 29 h 84"/>
                <a:gd name="T50" fmla="*/ 23 w 65"/>
                <a:gd name="T51" fmla="*/ 30 h 84"/>
                <a:gd name="T52" fmla="*/ 23 w 65"/>
                <a:gd name="T53" fmla="*/ 31 h 84"/>
                <a:gd name="T54" fmla="*/ 23 w 65"/>
                <a:gd name="T55" fmla="*/ 84 h 84"/>
                <a:gd name="T56" fmla="*/ 0 w 65"/>
                <a:gd name="T57" fmla="*/ 84 h 84"/>
                <a:gd name="T58" fmla="*/ 0 w 65"/>
                <a:gd name="T59" fmla="*/ 2 h 84"/>
                <a:gd name="T60" fmla="*/ 20 w 65"/>
                <a:gd name="T61" fmla="*/ 2 h 84"/>
                <a:gd name="T62" fmla="*/ 22 w 65"/>
                <a:gd name="T63" fmla="*/ 8 h 84"/>
                <a:gd name="T64" fmla="*/ 24 w 65"/>
                <a:gd name="T65" fmla="*/ 6 h 84"/>
                <a:gd name="T66" fmla="*/ 26 w 65"/>
                <a:gd name="T67" fmla="*/ 4 h 84"/>
                <a:gd name="T68" fmla="*/ 27 w 65"/>
                <a:gd name="T69" fmla="*/ 4 h 84"/>
                <a:gd name="T70" fmla="*/ 29 w 65"/>
                <a:gd name="T71" fmla="*/ 3 h 84"/>
                <a:gd name="T72" fmla="*/ 31 w 65"/>
                <a:gd name="T73" fmla="*/ 2 h 84"/>
                <a:gd name="T74" fmla="*/ 34 w 65"/>
                <a:gd name="T75" fmla="*/ 1 h 84"/>
                <a:gd name="T76" fmla="*/ 37 w 65"/>
                <a:gd name="T77" fmla="*/ 1 h 84"/>
                <a:gd name="T78" fmla="*/ 40 w 65"/>
                <a:gd name="T79" fmla="*/ 0 h 84"/>
                <a:gd name="T80" fmla="*/ 43 w 65"/>
                <a:gd name="T81" fmla="*/ 0 h 84"/>
                <a:gd name="T82" fmla="*/ 46 w 65"/>
                <a:gd name="T83" fmla="*/ 0 h 84"/>
                <a:gd name="T84" fmla="*/ 48 w 65"/>
                <a:gd name="T85" fmla="*/ 0 h 84"/>
                <a:gd name="T86" fmla="*/ 51 w 65"/>
                <a:gd name="T87" fmla="*/ 1 h 84"/>
                <a:gd name="T88" fmla="*/ 54 w 65"/>
                <a:gd name="T89" fmla="*/ 1 h 84"/>
                <a:gd name="T90" fmla="*/ 56 w 65"/>
                <a:gd name="T91" fmla="*/ 2 h 84"/>
                <a:gd name="T92" fmla="*/ 59 w 65"/>
                <a:gd name="T93" fmla="*/ 3 h 84"/>
                <a:gd name="T94" fmla="*/ 62 w 65"/>
                <a:gd name="T95" fmla="*/ 4 h 84"/>
                <a:gd name="T96" fmla="*/ 65 w 65"/>
                <a:gd name="T97" fmla="*/ 5 h 84"/>
                <a:gd name="T98" fmla="*/ 59 w 65"/>
                <a:gd name="T99" fmla="*/ 2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 h="84">
                  <a:moveTo>
                    <a:pt x="59" y="23"/>
                  </a:moveTo>
                  <a:lnTo>
                    <a:pt x="55" y="23"/>
                  </a:lnTo>
                  <a:lnTo>
                    <a:pt x="54" y="22"/>
                  </a:lnTo>
                  <a:lnTo>
                    <a:pt x="52" y="22"/>
                  </a:lnTo>
                  <a:lnTo>
                    <a:pt x="50" y="21"/>
                  </a:lnTo>
                  <a:lnTo>
                    <a:pt x="49" y="21"/>
                  </a:lnTo>
                  <a:lnTo>
                    <a:pt x="47" y="21"/>
                  </a:lnTo>
                  <a:lnTo>
                    <a:pt x="45" y="20"/>
                  </a:lnTo>
                  <a:lnTo>
                    <a:pt x="44" y="20"/>
                  </a:lnTo>
                  <a:lnTo>
                    <a:pt x="42" y="20"/>
                  </a:lnTo>
                  <a:lnTo>
                    <a:pt x="41" y="20"/>
                  </a:lnTo>
                  <a:lnTo>
                    <a:pt x="40" y="20"/>
                  </a:lnTo>
                  <a:lnTo>
                    <a:pt x="39" y="20"/>
                  </a:lnTo>
                  <a:lnTo>
                    <a:pt x="39" y="21"/>
                  </a:lnTo>
                  <a:lnTo>
                    <a:pt x="36" y="21"/>
                  </a:lnTo>
                  <a:lnTo>
                    <a:pt x="33" y="22"/>
                  </a:lnTo>
                  <a:lnTo>
                    <a:pt x="30" y="23"/>
                  </a:lnTo>
                  <a:lnTo>
                    <a:pt x="29" y="24"/>
                  </a:lnTo>
                  <a:lnTo>
                    <a:pt x="28" y="25"/>
                  </a:lnTo>
                  <a:lnTo>
                    <a:pt x="27" y="25"/>
                  </a:lnTo>
                  <a:lnTo>
                    <a:pt x="27" y="26"/>
                  </a:lnTo>
                  <a:lnTo>
                    <a:pt x="26" y="27"/>
                  </a:lnTo>
                  <a:lnTo>
                    <a:pt x="25" y="28"/>
                  </a:lnTo>
                  <a:lnTo>
                    <a:pt x="25" y="28"/>
                  </a:lnTo>
                  <a:lnTo>
                    <a:pt x="24" y="29"/>
                  </a:lnTo>
                  <a:lnTo>
                    <a:pt x="23" y="30"/>
                  </a:lnTo>
                  <a:lnTo>
                    <a:pt x="23" y="31"/>
                  </a:lnTo>
                  <a:lnTo>
                    <a:pt x="23" y="84"/>
                  </a:lnTo>
                  <a:lnTo>
                    <a:pt x="0" y="84"/>
                  </a:lnTo>
                  <a:lnTo>
                    <a:pt x="0" y="2"/>
                  </a:lnTo>
                  <a:lnTo>
                    <a:pt x="20" y="2"/>
                  </a:lnTo>
                  <a:lnTo>
                    <a:pt x="22" y="8"/>
                  </a:lnTo>
                  <a:lnTo>
                    <a:pt x="24" y="6"/>
                  </a:lnTo>
                  <a:lnTo>
                    <a:pt x="26" y="4"/>
                  </a:lnTo>
                  <a:lnTo>
                    <a:pt x="27" y="4"/>
                  </a:lnTo>
                  <a:lnTo>
                    <a:pt x="29" y="3"/>
                  </a:lnTo>
                  <a:lnTo>
                    <a:pt x="31" y="2"/>
                  </a:lnTo>
                  <a:lnTo>
                    <a:pt x="34" y="1"/>
                  </a:lnTo>
                  <a:lnTo>
                    <a:pt x="37" y="1"/>
                  </a:lnTo>
                  <a:lnTo>
                    <a:pt x="40" y="0"/>
                  </a:lnTo>
                  <a:lnTo>
                    <a:pt x="43" y="0"/>
                  </a:lnTo>
                  <a:lnTo>
                    <a:pt x="46" y="0"/>
                  </a:lnTo>
                  <a:lnTo>
                    <a:pt x="48" y="0"/>
                  </a:lnTo>
                  <a:lnTo>
                    <a:pt x="51" y="1"/>
                  </a:lnTo>
                  <a:lnTo>
                    <a:pt x="54" y="1"/>
                  </a:lnTo>
                  <a:lnTo>
                    <a:pt x="56" y="2"/>
                  </a:lnTo>
                  <a:lnTo>
                    <a:pt x="59" y="3"/>
                  </a:lnTo>
                  <a:lnTo>
                    <a:pt x="62" y="4"/>
                  </a:lnTo>
                  <a:lnTo>
                    <a:pt x="65" y="5"/>
                  </a:lnTo>
                  <a:lnTo>
                    <a:pt x="59"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47"/>
            <p:cNvSpPr>
              <a:spLocks noEditPoints="1"/>
            </p:cNvSpPr>
            <p:nvPr/>
          </p:nvSpPr>
          <p:spPr bwMode="auto">
            <a:xfrm>
              <a:off x="2460" y="3116"/>
              <a:ext cx="88" cy="89"/>
            </a:xfrm>
            <a:custGeom>
              <a:avLst/>
              <a:gdLst>
                <a:gd name="T0" fmla="*/ 25 w 88"/>
                <a:gd name="T1" fmla="*/ 56 h 89"/>
                <a:gd name="T2" fmla="*/ 27 w 88"/>
                <a:gd name="T3" fmla="*/ 61 h 89"/>
                <a:gd name="T4" fmla="*/ 30 w 88"/>
                <a:gd name="T5" fmla="*/ 65 h 89"/>
                <a:gd name="T6" fmla="*/ 35 w 88"/>
                <a:gd name="T7" fmla="*/ 68 h 89"/>
                <a:gd name="T8" fmla="*/ 42 w 88"/>
                <a:gd name="T9" fmla="*/ 70 h 89"/>
                <a:gd name="T10" fmla="*/ 50 w 88"/>
                <a:gd name="T11" fmla="*/ 70 h 89"/>
                <a:gd name="T12" fmla="*/ 55 w 88"/>
                <a:gd name="T13" fmla="*/ 69 h 89"/>
                <a:gd name="T14" fmla="*/ 61 w 88"/>
                <a:gd name="T15" fmla="*/ 68 h 89"/>
                <a:gd name="T16" fmla="*/ 67 w 88"/>
                <a:gd name="T17" fmla="*/ 66 h 89"/>
                <a:gd name="T18" fmla="*/ 71 w 88"/>
                <a:gd name="T19" fmla="*/ 64 h 89"/>
                <a:gd name="T20" fmla="*/ 75 w 88"/>
                <a:gd name="T21" fmla="*/ 61 h 89"/>
                <a:gd name="T22" fmla="*/ 83 w 88"/>
                <a:gd name="T23" fmla="*/ 79 h 89"/>
                <a:gd name="T24" fmla="*/ 78 w 88"/>
                <a:gd name="T25" fmla="*/ 82 h 89"/>
                <a:gd name="T26" fmla="*/ 69 w 88"/>
                <a:gd name="T27" fmla="*/ 86 h 89"/>
                <a:gd name="T28" fmla="*/ 53 w 88"/>
                <a:gd name="T29" fmla="*/ 88 h 89"/>
                <a:gd name="T30" fmla="*/ 38 w 88"/>
                <a:gd name="T31" fmla="*/ 89 h 89"/>
                <a:gd name="T32" fmla="*/ 27 w 88"/>
                <a:gd name="T33" fmla="*/ 87 h 89"/>
                <a:gd name="T34" fmla="*/ 18 w 88"/>
                <a:gd name="T35" fmla="*/ 83 h 89"/>
                <a:gd name="T36" fmla="*/ 12 w 88"/>
                <a:gd name="T37" fmla="*/ 78 h 89"/>
                <a:gd name="T38" fmla="*/ 7 w 88"/>
                <a:gd name="T39" fmla="*/ 72 h 89"/>
                <a:gd name="T40" fmla="*/ 3 w 88"/>
                <a:gd name="T41" fmla="*/ 66 h 89"/>
                <a:gd name="T42" fmla="*/ 1 w 88"/>
                <a:gd name="T43" fmla="*/ 58 h 89"/>
                <a:gd name="T44" fmla="*/ 0 w 88"/>
                <a:gd name="T45" fmla="*/ 49 h 89"/>
                <a:gd name="T46" fmla="*/ 1 w 88"/>
                <a:gd name="T47" fmla="*/ 35 h 89"/>
                <a:gd name="T48" fmla="*/ 5 w 88"/>
                <a:gd name="T49" fmla="*/ 24 h 89"/>
                <a:gd name="T50" fmla="*/ 8 w 88"/>
                <a:gd name="T51" fmla="*/ 18 h 89"/>
                <a:gd name="T52" fmla="*/ 12 w 88"/>
                <a:gd name="T53" fmla="*/ 13 h 89"/>
                <a:gd name="T54" fmla="*/ 16 w 88"/>
                <a:gd name="T55" fmla="*/ 9 h 89"/>
                <a:gd name="T56" fmla="*/ 21 w 88"/>
                <a:gd name="T57" fmla="*/ 6 h 89"/>
                <a:gd name="T58" fmla="*/ 31 w 88"/>
                <a:gd name="T59" fmla="*/ 2 h 89"/>
                <a:gd name="T60" fmla="*/ 45 w 88"/>
                <a:gd name="T61" fmla="*/ 0 h 89"/>
                <a:gd name="T62" fmla="*/ 58 w 88"/>
                <a:gd name="T63" fmla="*/ 1 h 89"/>
                <a:gd name="T64" fmla="*/ 66 w 88"/>
                <a:gd name="T65" fmla="*/ 4 h 89"/>
                <a:gd name="T66" fmla="*/ 73 w 88"/>
                <a:gd name="T67" fmla="*/ 7 h 89"/>
                <a:gd name="T68" fmla="*/ 78 w 88"/>
                <a:gd name="T69" fmla="*/ 12 h 89"/>
                <a:gd name="T70" fmla="*/ 82 w 88"/>
                <a:gd name="T71" fmla="*/ 19 h 89"/>
                <a:gd name="T72" fmla="*/ 86 w 88"/>
                <a:gd name="T73" fmla="*/ 27 h 89"/>
                <a:gd name="T74" fmla="*/ 88 w 88"/>
                <a:gd name="T75" fmla="*/ 36 h 89"/>
                <a:gd name="T76" fmla="*/ 88 w 88"/>
                <a:gd name="T77" fmla="*/ 45 h 89"/>
                <a:gd name="T78" fmla="*/ 88 w 88"/>
                <a:gd name="T79" fmla="*/ 51 h 89"/>
                <a:gd name="T80" fmla="*/ 44 w 88"/>
                <a:gd name="T81" fmla="*/ 19 h 89"/>
                <a:gd name="T82" fmla="*/ 39 w 88"/>
                <a:gd name="T83" fmla="*/ 20 h 89"/>
                <a:gd name="T84" fmla="*/ 37 w 88"/>
                <a:gd name="T85" fmla="*/ 20 h 89"/>
                <a:gd name="T86" fmla="*/ 32 w 88"/>
                <a:gd name="T87" fmla="*/ 24 h 89"/>
                <a:gd name="T88" fmla="*/ 29 w 88"/>
                <a:gd name="T89" fmla="*/ 27 h 89"/>
                <a:gd name="T90" fmla="*/ 27 w 88"/>
                <a:gd name="T91" fmla="*/ 31 h 89"/>
                <a:gd name="T92" fmla="*/ 64 w 88"/>
                <a:gd name="T93" fmla="*/ 34 h 89"/>
                <a:gd name="T94" fmla="*/ 63 w 88"/>
                <a:gd name="T95" fmla="*/ 29 h 89"/>
                <a:gd name="T96" fmla="*/ 61 w 88"/>
                <a:gd name="T97" fmla="*/ 25 h 89"/>
                <a:gd name="T98" fmla="*/ 58 w 88"/>
                <a:gd name="T99" fmla="*/ 23 h 89"/>
                <a:gd name="T100" fmla="*/ 56 w 88"/>
                <a:gd name="T101" fmla="*/ 21 h 89"/>
                <a:gd name="T102" fmla="*/ 51 w 88"/>
                <a:gd name="T103" fmla="*/ 19 h 89"/>
                <a:gd name="T104" fmla="*/ 45 w 88"/>
                <a:gd name="T105"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89">
                  <a:moveTo>
                    <a:pt x="24" y="51"/>
                  </a:moveTo>
                  <a:lnTo>
                    <a:pt x="24" y="54"/>
                  </a:lnTo>
                  <a:lnTo>
                    <a:pt x="25" y="56"/>
                  </a:lnTo>
                  <a:lnTo>
                    <a:pt x="25" y="58"/>
                  </a:lnTo>
                  <a:lnTo>
                    <a:pt x="26" y="60"/>
                  </a:lnTo>
                  <a:lnTo>
                    <a:pt x="27" y="61"/>
                  </a:lnTo>
                  <a:lnTo>
                    <a:pt x="28" y="63"/>
                  </a:lnTo>
                  <a:lnTo>
                    <a:pt x="29" y="64"/>
                  </a:lnTo>
                  <a:lnTo>
                    <a:pt x="30" y="65"/>
                  </a:lnTo>
                  <a:lnTo>
                    <a:pt x="32" y="67"/>
                  </a:lnTo>
                  <a:lnTo>
                    <a:pt x="34" y="67"/>
                  </a:lnTo>
                  <a:lnTo>
                    <a:pt x="35" y="68"/>
                  </a:lnTo>
                  <a:lnTo>
                    <a:pt x="38" y="69"/>
                  </a:lnTo>
                  <a:lnTo>
                    <a:pt x="40" y="69"/>
                  </a:lnTo>
                  <a:lnTo>
                    <a:pt x="42" y="70"/>
                  </a:lnTo>
                  <a:lnTo>
                    <a:pt x="45" y="70"/>
                  </a:lnTo>
                  <a:lnTo>
                    <a:pt x="48" y="70"/>
                  </a:lnTo>
                  <a:lnTo>
                    <a:pt x="50" y="70"/>
                  </a:lnTo>
                  <a:lnTo>
                    <a:pt x="51" y="70"/>
                  </a:lnTo>
                  <a:lnTo>
                    <a:pt x="54" y="70"/>
                  </a:lnTo>
                  <a:lnTo>
                    <a:pt x="55" y="69"/>
                  </a:lnTo>
                  <a:lnTo>
                    <a:pt x="57" y="69"/>
                  </a:lnTo>
                  <a:lnTo>
                    <a:pt x="59" y="69"/>
                  </a:lnTo>
                  <a:lnTo>
                    <a:pt x="61" y="68"/>
                  </a:lnTo>
                  <a:lnTo>
                    <a:pt x="63" y="68"/>
                  </a:lnTo>
                  <a:lnTo>
                    <a:pt x="65" y="67"/>
                  </a:lnTo>
                  <a:lnTo>
                    <a:pt x="67" y="66"/>
                  </a:lnTo>
                  <a:lnTo>
                    <a:pt x="68" y="66"/>
                  </a:lnTo>
                  <a:lnTo>
                    <a:pt x="70" y="65"/>
                  </a:lnTo>
                  <a:lnTo>
                    <a:pt x="71" y="64"/>
                  </a:lnTo>
                  <a:lnTo>
                    <a:pt x="73" y="63"/>
                  </a:lnTo>
                  <a:lnTo>
                    <a:pt x="74" y="62"/>
                  </a:lnTo>
                  <a:lnTo>
                    <a:pt x="75" y="61"/>
                  </a:lnTo>
                  <a:lnTo>
                    <a:pt x="78" y="62"/>
                  </a:lnTo>
                  <a:lnTo>
                    <a:pt x="84" y="78"/>
                  </a:lnTo>
                  <a:lnTo>
                    <a:pt x="83" y="79"/>
                  </a:lnTo>
                  <a:lnTo>
                    <a:pt x="81" y="80"/>
                  </a:lnTo>
                  <a:lnTo>
                    <a:pt x="79" y="81"/>
                  </a:lnTo>
                  <a:lnTo>
                    <a:pt x="78" y="82"/>
                  </a:lnTo>
                  <a:lnTo>
                    <a:pt x="75" y="83"/>
                  </a:lnTo>
                  <a:lnTo>
                    <a:pt x="73" y="84"/>
                  </a:lnTo>
                  <a:lnTo>
                    <a:pt x="69" y="86"/>
                  </a:lnTo>
                  <a:lnTo>
                    <a:pt x="64" y="87"/>
                  </a:lnTo>
                  <a:lnTo>
                    <a:pt x="59" y="88"/>
                  </a:lnTo>
                  <a:lnTo>
                    <a:pt x="53" y="88"/>
                  </a:lnTo>
                  <a:lnTo>
                    <a:pt x="47" y="89"/>
                  </a:lnTo>
                  <a:lnTo>
                    <a:pt x="42" y="89"/>
                  </a:lnTo>
                  <a:lnTo>
                    <a:pt x="38" y="89"/>
                  </a:lnTo>
                  <a:lnTo>
                    <a:pt x="35" y="88"/>
                  </a:lnTo>
                  <a:lnTo>
                    <a:pt x="31" y="88"/>
                  </a:lnTo>
                  <a:lnTo>
                    <a:pt x="27" y="87"/>
                  </a:lnTo>
                  <a:lnTo>
                    <a:pt x="24" y="86"/>
                  </a:lnTo>
                  <a:lnTo>
                    <a:pt x="21" y="84"/>
                  </a:lnTo>
                  <a:lnTo>
                    <a:pt x="18" y="83"/>
                  </a:lnTo>
                  <a:lnTo>
                    <a:pt x="16" y="81"/>
                  </a:lnTo>
                  <a:lnTo>
                    <a:pt x="14" y="80"/>
                  </a:lnTo>
                  <a:lnTo>
                    <a:pt x="12" y="78"/>
                  </a:lnTo>
                  <a:lnTo>
                    <a:pt x="10" y="76"/>
                  </a:lnTo>
                  <a:lnTo>
                    <a:pt x="8" y="74"/>
                  </a:lnTo>
                  <a:lnTo>
                    <a:pt x="7" y="72"/>
                  </a:lnTo>
                  <a:lnTo>
                    <a:pt x="6" y="70"/>
                  </a:lnTo>
                  <a:lnTo>
                    <a:pt x="4" y="68"/>
                  </a:lnTo>
                  <a:lnTo>
                    <a:pt x="3" y="66"/>
                  </a:lnTo>
                  <a:lnTo>
                    <a:pt x="3" y="63"/>
                  </a:lnTo>
                  <a:lnTo>
                    <a:pt x="2" y="61"/>
                  </a:lnTo>
                  <a:lnTo>
                    <a:pt x="1" y="58"/>
                  </a:lnTo>
                  <a:lnTo>
                    <a:pt x="1" y="55"/>
                  </a:lnTo>
                  <a:lnTo>
                    <a:pt x="0" y="52"/>
                  </a:lnTo>
                  <a:lnTo>
                    <a:pt x="0" y="49"/>
                  </a:lnTo>
                  <a:lnTo>
                    <a:pt x="0" y="46"/>
                  </a:lnTo>
                  <a:lnTo>
                    <a:pt x="1" y="40"/>
                  </a:lnTo>
                  <a:lnTo>
                    <a:pt x="1" y="35"/>
                  </a:lnTo>
                  <a:lnTo>
                    <a:pt x="2" y="31"/>
                  </a:lnTo>
                  <a:lnTo>
                    <a:pt x="4" y="26"/>
                  </a:lnTo>
                  <a:lnTo>
                    <a:pt x="5" y="24"/>
                  </a:lnTo>
                  <a:lnTo>
                    <a:pt x="6" y="22"/>
                  </a:lnTo>
                  <a:lnTo>
                    <a:pt x="7" y="20"/>
                  </a:lnTo>
                  <a:lnTo>
                    <a:pt x="8" y="18"/>
                  </a:lnTo>
                  <a:lnTo>
                    <a:pt x="9" y="16"/>
                  </a:lnTo>
                  <a:lnTo>
                    <a:pt x="10" y="15"/>
                  </a:lnTo>
                  <a:lnTo>
                    <a:pt x="12" y="13"/>
                  </a:lnTo>
                  <a:lnTo>
                    <a:pt x="13" y="12"/>
                  </a:lnTo>
                  <a:lnTo>
                    <a:pt x="15" y="10"/>
                  </a:lnTo>
                  <a:lnTo>
                    <a:pt x="16" y="9"/>
                  </a:lnTo>
                  <a:lnTo>
                    <a:pt x="18" y="8"/>
                  </a:lnTo>
                  <a:lnTo>
                    <a:pt x="20" y="7"/>
                  </a:lnTo>
                  <a:lnTo>
                    <a:pt x="21" y="6"/>
                  </a:lnTo>
                  <a:lnTo>
                    <a:pt x="23" y="5"/>
                  </a:lnTo>
                  <a:lnTo>
                    <a:pt x="27" y="3"/>
                  </a:lnTo>
                  <a:lnTo>
                    <a:pt x="31" y="2"/>
                  </a:lnTo>
                  <a:lnTo>
                    <a:pt x="35" y="1"/>
                  </a:lnTo>
                  <a:lnTo>
                    <a:pt x="40" y="1"/>
                  </a:lnTo>
                  <a:lnTo>
                    <a:pt x="45" y="0"/>
                  </a:lnTo>
                  <a:lnTo>
                    <a:pt x="51" y="1"/>
                  </a:lnTo>
                  <a:lnTo>
                    <a:pt x="54" y="1"/>
                  </a:lnTo>
                  <a:lnTo>
                    <a:pt x="58" y="1"/>
                  </a:lnTo>
                  <a:lnTo>
                    <a:pt x="60" y="2"/>
                  </a:lnTo>
                  <a:lnTo>
                    <a:pt x="63" y="3"/>
                  </a:lnTo>
                  <a:lnTo>
                    <a:pt x="66" y="4"/>
                  </a:lnTo>
                  <a:lnTo>
                    <a:pt x="68" y="5"/>
                  </a:lnTo>
                  <a:lnTo>
                    <a:pt x="70" y="6"/>
                  </a:lnTo>
                  <a:lnTo>
                    <a:pt x="73" y="7"/>
                  </a:lnTo>
                  <a:lnTo>
                    <a:pt x="75" y="9"/>
                  </a:lnTo>
                  <a:lnTo>
                    <a:pt x="76" y="10"/>
                  </a:lnTo>
                  <a:lnTo>
                    <a:pt x="78" y="12"/>
                  </a:lnTo>
                  <a:lnTo>
                    <a:pt x="80" y="14"/>
                  </a:lnTo>
                  <a:lnTo>
                    <a:pt x="81" y="16"/>
                  </a:lnTo>
                  <a:lnTo>
                    <a:pt x="82" y="19"/>
                  </a:lnTo>
                  <a:lnTo>
                    <a:pt x="84" y="21"/>
                  </a:lnTo>
                  <a:lnTo>
                    <a:pt x="85" y="24"/>
                  </a:lnTo>
                  <a:lnTo>
                    <a:pt x="86" y="27"/>
                  </a:lnTo>
                  <a:lnTo>
                    <a:pt x="87" y="30"/>
                  </a:lnTo>
                  <a:lnTo>
                    <a:pt x="87" y="33"/>
                  </a:lnTo>
                  <a:lnTo>
                    <a:pt x="88" y="36"/>
                  </a:lnTo>
                  <a:lnTo>
                    <a:pt x="88" y="39"/>
                  </a:lnTo>
                  <a:lnTo>
                    <a:pt x="88" y="43"/>
                  </a:lnTo>
                  <a:lnTo>
                    <a:pt x="88" y="45"/>
                  </a:lnTo>
                  <a:lnTo>
                    <a:pt x="88" y="47"/>
                  </a:lnTo>
                  <a:lnTo>
                    <a:pt x="88" y="49"/>
                  </a:lnTo>
                  <a:lnTo>
                    <a:pt x="88" y="51"/>
                  </a:lnTo>
                  <a:lnTo>
                    <a:pt x="24" y="51"/>
                  </a:lnTo>
                  <a:close/>
                  <a:moveTo>
                    <a:pt x="45" y="19"/>
                  </a:moveTo>
                  <a:lnTo>
                    <a:pt x="44" y="19"/>
                  </a:lnTo>
                  <a:lnTo>
                    <a:pt x="42" y="19"/>
                  </a:lnTo>
                  <a:lnTo>
                    <a:pt x="40" y="19"/>
                  </a:lnTo>
                  <a:lnTo>
                    <a:pt x="39" y="20"/>
                  </a:lnTo>
                  <a:lnTo>
                    <a:pt x="38" y="20"/>
                  </a:lnTo>
                  <a:lnTo>
                    <a:pt x="37" y="20"/>
                  </a:lnTo>
                  <a:lnTo>
                    <a:pt x="37" y="20"/>
                  </a:lnTo>
                  <a:lnTo>
                    <a:pt x="35" y="21"/>
                  </a:lnTo>
                  <a:lnTo>
                    <a:pt x="33" y="23"/>
                  </a:lnTo>
                  <a:lnTo>
                    <a:pt x="32" y="24"/>
                  </a:lnTo>
                  <a:lnTo>
                    <a:pt x="31" y="25"/>
                  </a:lnTo>
                  <a:lnTo>
                    <a:pt x="30" y="26"/>
                  </a:lnTo>
                  <a:lnTo>
                    <a:pt x="29" y="27"/>
                  </a:lnTo>
                  <a:lnTo>
                    <a:pt x="28" y="29"/>
                  </a:lnTo>
                  <a:lnTo>
                    <a:pt x="27" y="30"/>
                  </a:lnTo>
                  <a:lnTo>
                    <a:pt x="27" y="31"/>
                  </a:lnTo>
                  <a:lnTo>
                    <a:pt x="27" y="33"/>
                  </a:lnTo>
                  <a:lnTo>
                    <a:pt x="26" y="34"/>
                  </a:lnTo>
                  <a:lnTo>
                    <a:pt x="64" y="34"/>
                  </a:lnTo>
                  <a:lnTo>
                    <a:pt x="64" y="33"/>
                  </a:lnTo>
                  <a:lnTo>
                    <a:pt x="64" y="31"/>
                  </a:lnTo>
                  <a:lnTo>
                    <a:pt x="63" y="29"/>
                  </a:lnTo>
                  <a:lnTo>
                    <a:pt x="63" y="28"/>
                  </a:lnTo>
                  <a:lnTo>
                    <a:pt x="62" y="27"/>
                  </a:lnTo>
                  <a:lnTo>
                    <a:pt x="61" y="25"/>
                  </a:lnTo>
                  <a:lnTo>
                    <a:pt x="60" y="24"/>
                  </a:lnTo>
                  <a:lnTo>
                    <a:pt x="58" y="23"/>
                  </a:lnTo>
                  <a:lnTo>
                    <a:pt x="58" y="23"/>
                  </a:lnTo>
                  <a:lnTo>
                    <a:pt x="57" y="22"/>
                  </a:lnTo>
                  <a:lnTo>
                    <a:pt x="57" y="22"/>
                  </a:lnTo>
                  <a:lnTo>
                    <a:pt x="56" y="21"/>
                  </a:lnTo>
                  <a:lnTo>
                    <a:pt x="54" y="20"/>
                  </a:lnTo>
                  <a:lnTo>
                    <a:pt x="53" y="20"/>
                  </a:lnTo>
                  <a:lnTo>
                    <a:pt x="51" y="19"/>
                  </a:lnTo>
                  <a:lnTo>
                    <a:pt x="49" y="19"/>
                  </a:lnTo>
                  <a:lnTo>
                    <a:pt x="47" y="19"/>
                  </a:lnTo>
                  <a:lnTo>
                    <a:pt x="4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48"/>
            <p:cNvSpPr>
              <a:spLocks noEditPoints="1"/>
            </p:cNvSpPr>
            <p:nvPr/>
          </p:nvSpPr>
          <p:spPr bwMode="auto">
            <a:xfrm>
              <a:off x="2562" y="3117"/>
              <a:ext cx="77" cy="87"/>
            </a:xfrm>
            <a:custGeom>
              <a:avLst/>
              <a:gdLst>
                <a:gd name="T0" fmla="*/ 54 w 77"/>
                <a:gd name="T1" fmla="*/ 82 h 87"/>
                <a:gd name="T2" fmla="*/ 45 w 77"/>
                <a:gd name="T3" fmla="*/ 85 h 87"/>
                <a:gd name="T4" fmla="*/ 36 w 77"/>
                <a:gd name="T5" fmla="*/ 87 h 87"/>
                <a:gd name="T6" fmla="*/ 27 w 77"/>
                <a:gd name="T7" fmla="*/ 87 h 87"/>
                <a:gd name="T8" fmla="*/ 19 w 77"/>
                <a:gd name="T9" fmla="*/ 86 h 87"/>
                <a:gd name="T10" fmla="*/ 12 w 77"/>
                <a:gd name="T11" fmla="*/ 83 h 87"/>
                <a:gd name="T12" fmla="*/ 9 w 77"/>
                <a:gd name="T13" fmla="*/ 81 h 87"/>
                <a:gd name="T14" fmla="*/ 6 w 77"/>
                <a:gd name="T15" fmla="*/ 78 h 87"/>
                <a:gd name="T16" fmla="*/ 3 w 77"/>
                <a:gd name="T17" fmla="*/ 75 h 87"/>
                <a:gd name="T18" fmla="*/ 2 w 77"/>
                <a:gd name="T19" fmla="*/ 72 h 87"/>
                <a:gd name="T20" fmla="*/ 1 w 77"/>
                <a:gd name="T21" fmla="*/ 68 h 87"/>
                <a:gd name="T22" fmla="*/ 0 w 77"/>
                <a:gd name="T23" fmla="*/ 64 h 87"/>
                <a:gd name="T24" fmla="*/ 0 w 77"/>
                <a:gd name="T25" fmla="*/ 59 h 87"/>
                <a:gd name="T26" fmla="*/ 2 w 77"/>
                <a:gd name="T27" fmla="*/ 52 h 87"/>
                <a:gd name="T28" fmla="*/ 6 w 77"/>
                <a:gd name="T29" fmla="*/ 45 h 87"/>
                <a:gd name="T30" fmla="*/ 12 w 77"/>
                <a:gd name="T31" fmla="*/ 40 h 87"/>
                <a:gd name="T32" fmla="*/ 21 w 77"/>
                <a:gd name="T33" fmla="*/ 36 h 87"/>
                <a:gd name="T34" fmla="*/ 36 w 77"/>
                <a:gd name="T35" fmla="*/ 32 h 87"/>
                <a:gd name="T36" fmla="*/ 54 w 77"/>
                <a:gd name="T37" fmla="*/ 25 h 87"/>
                <a:gd name="T38" fmla="*/ 54 w 77"/>
                <a:gd name="T39" fmla="*/ 24 h 87"/>
                <a:gd name="T40" fmla="*/ 54 w 77"/>
                <a:gd name="T41" fmla="*/ 22 h 87"/>
                <a:gd name="T42" fmla="*/ 53 w 77"/>
                <a:gd name="T43" fmla="*/ 22 h 87"/>
                <a:gd name="T44" fmla="*/ 52 w 77"/>
                <a:gd name="T45" fmla="*/ 21 h 87"/>
                <a:gd name="T46" fmla="*/ 49 w 77"/>
                <a:gd name="T47" fmla="*/ 19 h 87"/>
                <a:gd name="T48" fmla="*/ 45 w 77"/>
                <a:gd name="T49" fmla="*/ 17 h 87"/>
                <a:gd name="T50" fmla="*/ 40 w 77"/>
                <a:gd name="T51" fmla="*/ 17 h 87"/>
                <a:gd name="T52" fmla="*/ 31 w 77"/>
                <a:gd name="T53" fmla="*/ 18 h 87"/>
                <a:gd name="T54" fmla="*/ 21 w 77"/>
                <a:gd name="T55" fmla="*/ 21 h 87"/>
                <a:gd name="T56" fmla="*/ 13 w 77"/>
                <a:gd name="T57" fmla="*/ 27 h 87"/>
                <a:gd name="T58" fmla="*/ 7 w 77"/>
                <a:gd name="T59" fmla="*/ 9 h 87"/>
                <a:gd name="T60" fmla="*/ 16 w 77"/>
                <a:gd name="T61" fmla="*/ 5 h 87"/>
                <a:gd name="T62" fmla="*/ 22 w 77"/>
                <a:gd name="T63" fmla="*/ 3 h 87"/>
                <a:gd name="T64" fmla="*/ 29 w 77"/>
                <a:gd name="T65" fmla="*/ 1 h 87"/>
                <a:gd name="T66" fmla="*/ 40 w 77"/>
                <a:gd name="T67" fmla="*/ 0 h 87"/>
                <a:gd name="T68" fmla="*/ 51 w 77"/>
                <a:gd name="T69" fmla="*/ 1 h 87"/>
                <a:gd name="T70" fmla="*/ 61 w 77"/>
                <a:gd name="T71" fmla="*/ 3 h 87"/>
                <a:gd name="T72" fmla="*/ 67 w 77"/>
                <a:gd name="T73" fmla="*/ 6 h 87"/>
                <a:gd name="T74" fmla="*/ 71 w 77"/>
                <a:gd name="T75" fmla="*/ 9 h 87"/>
                <a:gd name="T76" fmla="*/ 73 w 77"/>
                <a:gd name="T77" fmla="*/ 13 h 87"/>
                <a:gd name="T78" fmla="*/ 75 w 77"/>
                <a:gd name="T79" fmla="*/ 17 h 87"/>
                <a:gd name="T80" fmla="*/ 76 w 77"/>
                <a:gd name="T81" fmla="*/ 21 h 87"/>
                <a:gd name="T82" fmla="*/ 77 w 77"/>
                <a:gd name="T83" fmla="*/ 26 h 87"/>
                <a:gd name="T84" fmla="*/ 54 w 77"/>
                <a:gd name="T85" fmla="*/ 46 h 87"/>
                <a:gd name="T86" fmla="*/ 37 w 77"/>
                <a:gd name="T87" fmla="*/ 49 h 87"/>
                <a:gd name="T88" fmla="*/ 30 w 77"/>
                <a:gd name="T89" fmla="*/ 51 h 87"/>
                <a:gd name="T90" fmla="*/ 26 w 77"/>
                <a:gd name="T91" fmla="*/ 53 h 87"/>
                <a:gd name="T92" fmla="*/ 24 w 77"/>
                <a:gd name="T93" fmla="*/ 56 h 87"/>
                <a:gd name="T94" fmla="*/ 23 w 77"/>
                <a:gd name="T95" fmla="*/ 58 h 87"/>
                <a:gd name="T96" fmla="*/ 22 w 77"/>
                <a:gd name="T97" fmla="*/ 61 h 87"/>
                <a:gd name="T98" fmla="*/ 23 w 77"/>
                <a:gd name="T99" fmla="*/ 63 h 87"/>
                <a:gd name="T100" fmla="*/ 23 w 77"/>
                <a:gd name="T101" fmla="*/ 65 h 87"/>
                <a:gd name="T102" fmla="*/ 24 w 77"/>
                <a:gd name="T103" fmla="*/ 67 h 87"/>
                <a:gd name="T104" fmla="*/ 26 w 77"/>
                <a:gd name="T105" fmla="*/ 68 h 87"/>
                <a:gd name="T106" fmla="*/ 29 w 77"/>
                <a:gd name="T107" fmla="*/ 69 h 87"/>
                <a:gd name="T108" fmla="*/ 32 w 77"/>
                <a:gd name="T109" fmla="*/ 70 h 87"/>
                <a:gd name="T110" fmla="*/ 37 w 77"/>
                <a:gd name="T111" fmla="*/ 70 h 87"/>
                <a:gd name="T112" fmla="*/ 41 w 77"/>
                <a:gd name="T113" fmla="*/ 69 h 87"/>
                <a:gd name="T114" fmla="*/ 48 w 77"/>
                <a:gd name="T115" fmla="*/ 67 h 87"/>
                <a:gd name="T116" fmla="*/ 52 w 77"/>
                <a:gd name="T117" fmla="*/ 65 h 87"/>
                <a:gd name="T118" fmla="*/ 53 w 77"/>
                <a:gd name="T119" fmla="*/ 64 h 87"/>
                <a:gd name="T120" fmla="*/ 54 w 77"/>
                <a:gd name="T121" fmla="*/ 63 h 87"/>
                <a:gd name="T122" fmla="*/ 54 w 77"/>
                <a:gd name="T12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 h="87">
                  <a:moveTo>
                    <a:pt x="57" y="86"/>
                  </a:moveTo>
                  <a:lnTo>
                    <a:pt x="56" y="80"/>
                  </a:lnTo>
                  <a:lnTo>
                    <a:pt x="54" y="82"/>
                  </a:lnTo>
                  <a:lnTo>
                    <a:pt x="51" y="83"/>
                  </a:lnTo>
                  <a:lnTo>
                    <a:pt x="48" y="84"/>
                  </a:lnTo>
                  <a:lnTo>
                    <a:pt x="45" y="85"/>
                  </a:lnTo>
                  <a:lnTo>
                    <a:pt x="42" y="86"/>
                  </a:lnTo>
                  <a:lnTo>
                    <a:pt x="39" y="87"/>
                  </a:lnTo>
                  <a:lnTo>
                    <a:pt x="36" y="87"/>
                  </a:lnTo>
                  <a:lnTo>
                    <a:pt x="33" y="87"/>
                  </a:lnTo>
                  <a:lnTo>
                    <a:pt x="30" y="87"/>
                  </a:lnTo>
                  <a:lnTo>
                    <a:pt x="27" y="87"/>
                  </a:lnTo>
                  <a:lnTo>
                    <a:pt x="24" y="87"/>
                  </a:lnTo>
                  <a:lnTo>
                    <a:pt x="21" y="86"/>
                  </a:lnTo>
                  <a:lnTo>
                    <a:pt x="19" y="86"/>
                  </a:lnTo>
                  <a:lnTo>
                    <a:pt x="16" y="85"/>
                  </a:lnTo>
                  <a:lnTo>
                    <a:pt x="14" y="84"/>
                  </a:lnTo>
                  <a:lnTo>
                    <a:pt x="12" y="83"/>
                  </a:lnTo>
                  <a:lnTo>
                    <a:pt x="11" y="82"/>
                  </a:lnTo>
                  <a:lnTo>
                    <a:pt x="10" y="81"/>
                  </a:lnTo>
                  <a:lnTo>
                    <a:pt x="9" y="81"/>
                  </a:lnTo>
                  <a:lnTo>
                    <a:pt x="7" y="80"/>
                  </a:lnTo>
                  <a:lnTo>
                    <a:pt x="7" y="79"/>
                  </a:lnTo>
                  <a:lnTo>
                    <a:pt x="6" y="78"/>
                  </a:lnTo>
                  <a:lnTo>
                    <a:pt x="5" y="77"/>
                  </a:lnTo>
                  <a:lnTo>
                    <a:pt x="4" y="76"/>
                  </a:lnTo>
                  <a:lnTo>
                    <a:pt x="3" y="75"/>
                  </a:lnTo>
                  <a:lnTo>
                    <a:pt x="3" y="74"/>
                  </a:lnTo>
                  <a:lnTo>
                    <a:pt x="2" y="73"/>
                  </a:lnTo>
                  <a:lnTo>
                    <a:pt x="2" y="72"/>
                  </a:lnTo>
                  <a:lnTo>
                    <a:pt x="1" y="71"/>
                  </a:lnTo>
                  <a:lnTo>
                    <a:pt x="1" y="69"/>
                  </a:lnTo>
                  <a:lnTo>
                    <a:pt x="1" y="68"/>
                  </a:lnTo>
                  <a:lnTo>
                    <a:pt x="0" y="66"/>
                  </a:lnTo>
                  <a:lnTo>
                    <a:pt x="0" y="65"/>
                  </a:lnTo>
                  <a:lnTo>
                    <a:pt x="0" y="64"/>
                  </a:lnTo>
                  <a:lnTo>
                    <a:pt x="0" y="63"/>
                  </a:lnTo>
                  <a:lnTo>
                    <a:pt x="0" y="61"/>
                  </a:lnTo>
                  <a:lnTo>
                    <a:pt x="0" y="59"/>
                  </a:lnTo>
                  <a:lnTo>
                    <a:pt x="0" y="56"/>
                  </a:lnTo>
                  <a:lnTo>
                    <a:pt x="1" y="54"/>
                  </a:lnTo>
                  <a:lnTo>
                    <a:pt x="2" y="52"/>
                  </a:lnTo>
                  <a:lnTo>
                    <a:pt x="3" y="50"/>
                  </a:lnTo>
                  <a:lnTo>
                    <a:pt x="4" y="48"/>
                  </a:lnTo>
                  <a:lnTo>
                    <a:pt x="6" y="45"/>
                  </a:lnTo>
                  <a:lnTo>
                    <a:pt x="8" y="44"/>
                  </a:lnTo>
                  <a:lnTo>
                    <a:pt x="10" y="42"/>
                  </a:lnTo>
                  <a:lnTo>
                    <a:pt x="12" y="40"/>
                  </a:lnTo>
                  <a:lnTo>
                    <a:pt x="15" y="39"/>
                  </a:lnTo>
                  <a:lnTo>
                    <a:pt x="18" y="38"/>
                  </a:lnTo>
                  <a:lnTo>
                    <a:pt x="21" y="36"/>
                  </a:lnTo>
                  <a:lnTo>
                    <a:pt x="24" y="35"/>
                  </a:lnTo>
                  <a:lnTo>
                    <a:pt x="31" y="33"/>
                  </a:lnTo>
                  <a:lnTo>
                    <a:pt x="36" y="32"/>
                  </a:lnTo>
                  <a:lnTo>
                    <a:pt x="41" y="31"/>
                  </a:lnTo>
                  <a:lnTo>
                    <a:pt x="54" y="30"/>
                  </a:lnTo>
                  <a:lnTo>
                    <a:pt x="54" y="25"/>
                  </a:lnTo>
                  <a:lnTo>
                    <a:pt x="54" y="24"/>
                  </a:lnTo>
                  <a:lnTo>
                    <a:pt x="54" y="24"/>
                  </a:lnTo>
                  <a:lnTo>
                    <a:pt x="54" y="24"/>
                  </a:lnTo>
                  <a:lnTo>
                    <a:pt x="54" y="23"/>
                  </a:lnTo>
                  <a:lnTo>
                    <a:pt x="54" y="23"/>
                  </a:lnTo>
                  <a:lnTo>
                    <a:pt x="54" y="22"/>
                  </a:lnTo>
                  <a:lnTo>
                    <a:pt x="53" y="22"/>
                  </a:lnTo>
                  <a:lnTo>
                    <a:pt x="53" y="22"/>
                  </a:lnTo>
                  <a:lnTo>
                    <a:pt x="53" y="22"/>
                  </a:lnTo>
                  <a:lnTo>
                    <a:pt x="53" y="21"/>
                  </a:lnTo>
                  <a:lnTo>
                    <a:pt x="52" y="21"/>
                  </a:lnTo>
                  <a:lnTo>
                    <a:pt x="52" y="21"/>
                  </a:lnTo>
                  <a:lnTo>
                    <a:pt x="51" y="20"/>
                  </a:lnTo>
                  <a:lnTo>
                    <a:pt x="50" y="19"/>
                  </a:lnTo>
                  <a:lnTo>
                    <a:pt x="49" y="19"/>
                  </a:lnTo>
                  <a:lnTo>
                    <a:pt x="48" y="18"/>
                  </a:lnTo>
                  <a:lnTo>
                    <a:pt x="47" y="18"/>
                  </a:lnTo>
                  <a:lnTo>
                    <a:pt x="45" y="17"/>
                  </a:lnTo>
                  <a:lnTo>
                    <a:pt x="44" y="17"/>
                  </a:lnTo>
                  <a:lnTo>
                    <a:pt x="42" y="17"/>
                  </a:lnTo>
                  <a:lnTo>
                    <a:pt x="40" y="17"/>
                  </a:lnTo>
                  <a:lnTo>
                    <a:pt x="38" y="17"/>
                  </a:lnTo>
                  <a:lnTo>
                    <a:pt x="35" y="17"/>
                  </a:lnTo>
                  <a:lnTo>
                    <a:pt x="31" y="18"/>
                  </a:lnTo>
                  <a:lnTo>
                    <a:pt x="28" y="19"/>
                  </a:lnTo>
                  <a:lnTo>
                    <a:pt x="25" y="20"/>
                  </a:lnTo>
                  <a:lnTo>
                    <a:pt x="21" y="21"/>
                  </a:lnTo>
                  <a:lnTo>
                    <a:pt x="19" y="23"/>
                  </a:lnTo>
                  <a:lnTo>
                    <a:pt x="16" y="25"/>
                  </a:lnTo>
                  <a:lnTo>
                    <a:pt x="13" y="27"/>
                  </a:lnTo>
                  <a:lnTo>
                    <a:pt x="10" y="27"/>
                  </a:lnTo>
                  <a:lnTo>
                    <a:pt x="2" y="12"/>
                  </a:lnTo>
                  <a:lnTo>
                    <a:pt x="7" y="9"/>
                  </a:lnTo>
                  <a:lnTo>
                    <a:pt x="11" y="7"/>
                  </a:lnTo>
                  <a:lnTo>
                    <a:pt x="14" y="6"/>
                  </a:lnTo>
                  <a:lnTo>
                    <a:pt x="16" y="5"/>
                  </a:lnTo>
                  <a:lnTo>
                    <a:pt x="18" y="4"/>
                  </a:lnTo>
                  <a:lnTo>
                    <a:pt x="20" y="3"/>
                  </a:lnTo>
                  <a:lnTo>
                    <a:pt x="22" y="3"/>
                  </a:lnTo>
                  <a:lnTo>
                    <a:pt x="24" y="2"/>
                  </a:lnTo>
                  <a:lnTo>
                    <a:pt x="27" y="2"/>
                  </a:lnTo>
                  <a:lnTo>
                    <a:pt x="29" y="1"/>
                  </a:lnTo>
                  <a:lnTo>
                    <a:pt x="32" y="1"/>
                  </a:lnTo>
                  <a:lnTo>
                    <a:pt x="35" y="1"/>
                  </a:lnTo>
                  <a:lnTo>
                    <a:pt x="40" y="0"/>
                  </a:lnTo>
                  <a:lnTo>
                    <a:pt x="44" y="0"/>
                  </a:lnTo>
                  <a:lnTo>
                    <a:pt x="48" y="0"/>
                  </a:lnTo>
                  <a:lnTo>
                    <a:pt x="51" y="1"/>
                  </a:lnTo>
                  <a:lnTo>
                    <a:pt x="55" y="1"/>
                  </a:lnTo>
                  <a:lnTo>
                    <a:pt x="58" y="2"/>
                  </a:lnTo>
                  <a:lnTo>
                    <a:pt x="61" y="3"/>
                  </a:lnTo>
                  <a:lnTo>
                    <a:pt x="63" y="4"/>
                  </a:lnTo>
                  <a:lnTo>
                    <a:pt x="66" y="6"/>
                  </a:lnTo>
                  <a:lnTo>
                    <a:pt x="67" y="6"/>
                  </a:lnTo>
                  <a:lnTo>
                    <a:pt x="68" y="8"/>
                  </a:lnTo>
                  <a:lnTo>
                    <a:pt x="70" y="9"/>
                  </a:lnTo>
                  <a:lnTo>
                    <a:pt x="71" y="9"/>
                  </a:lnTo>
                  <a:lnTo>
                    <a:pt x="72" y="11"/>
                  </a:lnTo>
                  <a:lnTo>
                    <a:pt x="73" y="12"/>
                  </a:lnTo>
                  <a:lnTo>
                    <a:pt x="73" y="13"/>
                  </a:lnTo>
                  <a:lnTo>
                    <a:pt x="74" y="14"/>
                  </a:lnTo>
                  <a:lnTo>
                    <a:pt x="75" y="15"/>
                  </a:lnTo>
                  <a:lnTo>
                    <a:pt x="75" y="17"/>
                  </a:lnTo>
                  <a:lnTo>
                    <a:pt x="76" y="18"/>
                  </a:lnTo>
                  <a:lnTo>
                    <a:pt x="76" y="19"/>
                  </a:lnTo>
                  <a:lnTo>
                    <a:pt x="76" y="21"/>
                  </a:lnTo>
                  <a:lnTo>
                    <a:pt x="77" y="22"/>
                  </a:lnTo>
                  <a:lnTo>
                    <a:pt x="77" y="24"/>
                  </a:lnTo>
                  <a:lnTo>
                    <a:pt x="77" y="26"/>
                  </a:lnTo>
                  <a:lnTo>
                    <a:pt x="77" y="86"/>
                  </a:lnTo>
                  <a:lnTo>
                    <a:pt x="57" y="86"/>
                  </a:lnTo>
                  <a:close/>
                  <a:moveTo>
                    <a:pt x="54" y="46"/>
                  </a:moveTo>
                  <a:lnTo>
                    <a:pt x="43" y="48"/>
                  </a:lnTo>
                  <a:lnTo>
                    <a:pt x="38" y="48"/>
                  </a:lnTo>
                  <a:lnTo>
                    <a:pt x="37" y="49"/>
                  </a:lnTo>
                  <a:lnTo>
                    <a:pt x="35" y="49"/>
                  </a:lnTo>
                  <a:lnTo>
                    <a:pt x="32" y="50"/>
                  </a:lnTo>
                  <a:lnTo>
                    <a:pt x="30" y="51"/>
                  </a:lnTo>
                  <a:lnTo>
                    <a:pt x="28" y="52"/>
                  </a:lnTo>
                  <a:lnTo>
                    <a:pt x="28" y="53"/>
                  </a:lnTo>
                  <a:lnTo>
                    <a:pt x="26" y="53"/>
                  </a:lnTo>
                  <a:lnTo>
                    <a:pt x="26" y="54"/>
                  </a:lnTo>
                  <a:lnTo>
                    <a:pt x="25" y="55"/>
                  </a:lnTo>
                  <a:lnTo>
                    <a:pt x="24" y="56"/>
                  </a:lnTo>
                  <a:lnTo>
                    <a:pt x="24" y="56"/>
                  </a:lnTo>
                  <a:lnTo>
                    <a:pt x="23" y="57"/>
                  </a:lnTo>
                  <a:lnTo>
                    <a:pt x="23" y="58"/>
                  </a:lnTo>
                  <a:lnTo>
                    <a:pt x="23" y="59"/>
                  </a:lnTo>
                  <a:lnTo>
                    <a:pt x="23" y="60"/>
                  </a:lnTo>
                  <a:lnTo>
                    <a:pt x="22" y="61"/>
                  </a:lnTo>
                  <a:lnTo>
                    <a:pt x="22" y="61"/>
                  </a:lnTo>
                  <a:lnTo>
                    <a:pt x="23" y="62"/>
                  </a:lnTo>
                  <a:lnTo>
                    <a:pt x="23" y="63"/>
                  </a:lnTo>
                  <a:lnTo>
                    <a:pt x="23" y="63"/>
                  </a:lnTo>
                  <a:lnTo>
                    <a:pt x="23" y="64"/>
                  </a:lnTo>
                  <a:lnTo>
                    <a:pt x="23" y="65"/>
                  </a:lnTo>
                  <a:lnTo>
                    <a:pt x="23" y="65"/>
                  </a:lnTo>
                  <a:lnTo>
                    <a:pt x="24" y="66"/>
                  </a:lnTo>
                  <a:lnTo>
                    <a:pt x="24" y="67"/>
                  </a:lnTo>
                  <a:lnTo>
                    <a:pt x="25" y="67"/>
                  </a:lnTo>
                  <a:lnTo>
                    <a:pt x="25" y="68"/>
                  </a:lnTo>
                  <a:lnTo>
                    <a:pt x="26" y="68"/>
                  </a:lnTo>
                  <a:lnTo>
                    <a:pt x="27" y="68"/>
                  </a:lnTo>
                  <a:lnTo>
                    <a:pt x="28" y="69"/>
                  </a:lnTo>
                  <a:lnTo>
                    <a:pt x="29" y="69"/>
                  </a:lnTo>
                  <a:lnTo>
                    <a:pt x="30" y="69"/>
                  </a:lnTo>
                  <a:lnTo>
                    <a:pt x="31" y="70"/>
                  </a:lnTo>
                  <a:lnTo>
                    <a:pt x="32" y="70"/>
                  </a:lnTo>
                  <a:lnTo>
                    <a:pt x="35" y="70"/>
                  </a:lnTo>
                  <a:lnTo>
                    <a:pt x="36" y="70"/>
                  </a:lnTo>
                  <a:lnTo>
                    <a:pt x="37" y="70"/>
                  </a:lnTo>
                  <a:lnTo>
                    <a:pt x="38" y="70"/>
                  </a:lnTo>
                  <a:lnTo>
                    <a:pt x="40" y="69"/>
                  </a:lnTo>
                  <a:lnTo>
                    <a:pt x="41" y="69"/>
                  </a:lnTo>
                  <a:lnTo>
                    <a:pt x="43" y="69"/>
                  </a:lnTo>
                  <a:lnTo>
                    <a:pt x="46" y="68"/>
                  </a:lnTo>
                  <a:lnTo>
                    <a:pt x="48" y="67"/>
                  </a:lnTo>
                  <a:lnTo>
                    <a:pt x="49" y="66"/>
                  </a:lnTo>
                  <a:lnTo>
                    <a:pt x="51" y="66"/>
                  </a:lnTo>
                  <a:lnTo>
                    <a:pt x="52" y="65"/>
                  </a:lnTo>
                  <a:lnTo>
                    <a:pt x="52" y="65"/>
                  </a:lnTo>
                  <a:lnTo>
                    <a:pt x="53" y="64"/>
                  </a:lnTo>
                  <a:lnTo>
                    <a:pt x="53" y="64"/>
                  </a:lnTo>
                  <a:lnTo>
                    <a:pt x="54" y="63"/>
                  </a:lnTo>
                  <a:lnTo>
                    <a:pt x="54" y="63"/>
                  </a:lnTo>
                  <a:lnTo>
                    <a:pt x="54" y="63"/>
                  </a:lnTo>
                  <a:lnTo>
                    <a:pt x="54" y="62"/>
                  </a:lnTo>
                  <a:lnTo>
                    <a:pt x="54" y="62"/>
                  </a:lnTo>
                  <a:lnTo>
                    <a:pt x="54"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49"/>
            <p:cNvSpPr>
              <a:spLocks/>
            </p:cNvSpPr>
            <p:nvPr/>
          </p:nvSpPr>
          <p:spPr bwMode="auto">
            <a:xfrm>
              <a:off x="2652" y="3092"/>
              <a:ext cx="68" cy="112"/>
            </a:xfrm>
            <a:custGeom>
              <a:avLst/>
              <a:gdLst>
                <a:gd name="T0" fmla="*/ 45 w 68"/>
                <a:gd name="T1" fmla="*/ 112 h 112"/>
                <a:gd name="T2" fmla="*/ 39 w 68"/>
                <a:gd name="T3" fmla="*/ 112 h 112"/>
                <a:gd name="T4" fmla="*/ 35 w 68"/>
                <a:gd name="T5" fmla="*/ 111 h 112"/>
                <a:gd name="T6" fmla="*/ 31 w 68"/>
                <a:gd name="T7" fmla="*/ 109 h 112"/>
                <a:gd name="T8" fmla="*/ 27 w 68"/>
                <a:gd name="T9" fmla="*/ 106 h 112"/>
                <a:gd name="T10" fmla="*/ 25 w 68"/>
                <a:gd name="T11" fmla="*/ 104 h 112"/>
                <a:gd name="T12" fmla="*/ 23 w 68"/>
                <a:gd name="T13" fmla="*/ 100 h 112"/>
                <a:gd name="T14" fmla="*/ 22 w 68"/>
                <a:gd name="T15" fmla="*/ 96 h 112"/>
                <a:gd name="T16" fmla="*/ 21 w 68"/>
                <a:gd name="T17" fmla="*/ 93 h 112"/>
                <a:gd name="T18" fmla="*/ 21 w 68"/>
                <a:gd name="T19" fmla="*/ 87 h 112"/>
                <a:gd name="T20" fmla="*/ 0 w 68"/>
                <a:gd name="T21" fmla="*/ 46 h 112"/>
                <a:gd name="T22" fmla="*/ 21 w 68"/>
                <a:gd name="T23" fmla="*/ 27 h 112"/>
                <a:gd name="T24" fmla="*/ 44 w 68"/>
                <a:gd name="T25" fmla="*/ 0 h 112"/>
                <a:gd name="T26" fmla="*/ 68 w 68"/>
                <a:gd name="T27" fmla="*/ 28 h 112"/>
                <a:gd name="T28" fmla="*/ 44 w 68"/>
                <a:gd name="T29" fmla="*/ 46 h 112"/>
                <a:gd name="T30" fmla="*/ 44 w 68"/>
                <a:gd name="T31" fmla="*/ 88 h 112"/>
                <a:gd name="T32" fmla="*/ 44 w 68"/>
                <a:gd name="T33" fmla="*/ 89 h 112"/>
                <a:gd name="T34" fmla="*/ 45 w 68"/>
                <a:gd name="T35" fmla="*/ 91 h 112"/>
                <a:gd name="T36" fmla="*/ 46 w 68"/>
                <a:gd name="T37" fmla="*/ 91 h 112"/>
                <a:gd name="T38" fmla="*/ 47 w 68"/>
                <a:gd name="T39" fmla="*/ 92 h 112"/>
                <a:gd name="T40" fmla="*/ 48 w 68"/>
                <a:gd name="T41" fmla="*/ 93 h 112"/>
                <a:gd name="T42" fmla="*/ 50 w 68"/>
                <a:gd name="T43" fmla="*/ 93 h 112"/>
                <a:gd name="T44" fmla="*/ 53 w 68"/>
                <a:gd name="T45" fmla="*/ 93 h 112"/>
                <a:gd name="T46" fmla="*/ 56 w 68"/>
                <a:gd name="T47" fmla="*/ 93 h 112"/>
                <a:gd name="T48" fmla="*/ 59 w 68"/>
                <a:gd name="T49" fmla="*/ 92 h 112"/>
                <a:gd name="T50" fmla="*/ 62 w 68"/>
                <a:gd name="T51" fmla="*/ 91 h 112"/>
                <a:gd name="T52" fmla="*/ 65 w 68"/>
                <a:gd name="T53" fmla="*/ 89 h 112"/>
                <a:gd name="T54" fmla="*/ 68 w 68"/>
                <a:gd name="T55" fmla="*/ 108 h 112"/>
                <a:gd name="T56" fmla="*/ 63 w 68"/>
                <a:gd name="T57" fmla="*/ 110 h 112"/>
                <a:gd name="T58" fmla="*/ 58 w 68"/>
                <a:gd name="T59" fmla="*/ 112 h 112"/>
                <a:gd name="T60" fmla="*/ 53 w 68"/>
                <a:gd name="T61" fmla="*/ 112 h 112"/>
                <a:gd name="T62" fmla="*/ 48 w 68"/>
                <a:gd name="T6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112">
                  <a:moveTo>
                    <a:pt x="48" y="112"/>
                  </a:moveTo>
                  <a:lnTo>
                    <a:pt x="45" y="112"/>
                  </a:lnTo>
                  <a:lnTo>
                    <a:pt x="42" y="112"/>
                  </a:lnTo>
                  <a:lnTo>
                    <a:pt x="39" y="112"/>
                  </a:lnTo>
                  <a:lnTo>
                    <a:pt x="37" y="111"/>
                  </a:lnTo>
                  <a:lnTo>
                    <a:pt x="35" y="111"/>
                  </a:lnTo>
                  <a:lnTo>
                    <a:pt x="33" y="110"/>
                  </a:lnTo>
                  <a:lnTo>
                    <a:pt x="31" y="109"/>
                  </a:lnTo>
                  <a:lnTo>
                    <a:pt x="29" y="108"/>
                  </a:lnTo>
                  <a:lnTo>
                    <a:pt x="27" y="106"/>
                  </a:lnTo>
                  <a:lnTo>
                    <a:pt x="26" y="105"/>
                  </a:lnTo>
                  <a:lnTo>
                    <a:pt x="25" y="104"/>
                  </a:lnTo>
                  <a:lnTo>
                    <a:pt x="24" y="102"/>
                  </a:lnTo>
                  <a:lnTo>
                    <a:pt x="23" y="100"/>
                  </a:lnTo>
                  <a:lnTo>
                    <a:pt x="22" y="98"/>
                  </a:lnTo>
                  <a:lnTo>
                    <a:pt x="22" y="96"/>
                  </a:lnTo>
                  <a:lnTo>
                    <a:pt x="21" y="94"/>
                  </a:lnTo>
                  <a:lnTo>
                    <a:pt x="21" y="93"/>
                  </a:lnTo>
                  <a:lnTo>
                    <a:pt x="21" y="91"/>
                  </a:lnTo>
                  <a:lnTo>
                    <a:pt x="21" y="87"/>
                  </a:lnTo>
                  <a:lnTo>
                    <a:pt x="21" y="46"/>
                  </a:lnTo>
                  <a:lnTo>
                    <a:pt x="0" y="46"/>
                  </a:lnTo>
                  <a:lnTo>
                    <a:pt x="0" y="27"/>
                  </a:lnTo>
                  <a:lnTo>
                    <a:pt x="21" y="27"/>
                  </a:lnTo>
                  <a:lnTo>
                    <a:pt x="21" y="0"/>
                  </a:lnTo>
                  <a:lnTo>
                    <a:pt x="44" y="0"/>
                  </a:lnTo>
                  <a:lnTo>
                    <a:pt x="44" y="28"/>
                  </a:lnTo>
                  <a:lnTo>
                    <a:pt x="68" y="28"/>
                  </a:lnTo>
                  <a:lnTo>
                    <a:pt x="68" y="46"/>
                  </a:lnTo>
                  <a:lnTo>
                    <a:pt x="44" y="46"/>
                  </a:lnTo>
                  <a:lnTo>
                    <a:pt x="44" y="88"/>
                  </a:lnTo>
                  <a:lnTo>
                    <a:pt x="44" y="88"/>
                  </a:lnTo>
                  <a:lnTo>
                    <a:pt x="44" y="89"/>
                  </a:lnTo>
                  <a:lnTo>
                    <a:pt x="44" y="89"/>
                  </a:lnTo>
                  <a:lnTo>
                    <a:pt x="45" y="90"/>
                  </a:lnTo>
                  <a:lnTo>
                    <a:pt x="45" y="91"/>
                  </a:lnTo>
                  <a:lnTo>
                    <a:pt x="45" y="91"/>
                  </a:lnTo>
                  <a:lnTo>
                    <a:pt x="46" y="91"/>
                  </a:lnTo>
                  <a:lnTo>
                    <a:pt x="46" y="92"/>
                  </a:lnTo>
                  <a:lnTo>
                    <a:pt x="47" y="92"/>
                  </a:lnTo>
                  <a:lnTo>
                    <a:pt x="48" y="92"/>
                  </a:lnTo>
                  <a:lnTo>
                    <a:pt x="48" y="93"/>
                  </a:lnTo>
                  <a:lnTo>
                    <a:pt x="49" y="93"/>
                  </a:lnTo>
                  <a:lnTo>
                    <a:pt x="50" y="93"/>
                  </a:lnTo>
                  <a:lnTo>
                    <a:pt x="51" y="93"/>
                  </a:lnTo>
                  <a:lnTo>
                    <a:pt x="53" y="93"/>
                  </a:lnTo>
                  <a:lnTo>
                    <a:pt x="54" y="93"/>
                  </a:lnTo>
                  <a:lnTo>
                    <a:pt x="56" y="93"/>
                  </a:lnTo>
                  <a:lnTo>
                    <a:pt x="58" y="93"/>
                  </a:lnTo>
                  <a:lnTo>
                    <a:pt x="59" y="92"/>
                  </a:lnTo>
                  <a:lnTo>
                    <a:pt x="61" y="92"/>
                  </a:lnTo>
                  <a:lnTo>
                    <a:pt x="62" y="91"/>
                  </a:lnTo>
                  <a:lnTo>
                    <a:pt x="64" y="90"/>
                  </a:lnTo>
                  <a:lnTo>
                    <a:pt x="65" y="89"/>
                  </a:lnTo>
                  <a:lnTo>
                    <a:pt x="68" y="90"/>
                  </a:lnTo>
                  <a:lnTo>
                    <a:pt x="68" y="108"/>
                  </a:lnTo>
                  <a:lnTo>
                    <a:pt x="66" y="109"/>
                  </a:lnTo>
                  <a:lnTo>
                    <a:pt x="63" y="110"/>
                  </a:lnTo>
                  <a:lnTo>
                    <a:pt x="61" y="111"/>
                  </a:lnTo>
                  <a:lnTo>
                    <a:pt x="58" y="112"/>
                  </a:lnTo>
                  <a:lnTo>
                    <a:pt x="56" y="112"/>
                  </a:lnTo>
                  <a:lnTo>
                    <a:pt x="53" y="112"/>
                  </a:lnTo>
                  <a:lnTo>
                    <a:pt x="50" y="112"/>
                  </a:lnTo>
                  <a:lnTo>
                    <a:pt x="48"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Freeform 50"/>
            <p:cNvSpPr>
              <a:spLocks noEditPoints="1"/>
            </p:cNvSpPr>
            <p:nvPr/>
          </p:nvSpPr>
          <p:spPr bwMode="auto">
            <a:xfrm>
              <a:off x="2734" y="3087"/>
              <a:ext cx="24" cy="115"/>
            </a:xfrm>
            <a:custGeom>
              <a:avLst/>
              <a:gdLst>
                <a:gd name="T0" fmla="*/ 0 w 24"/>
                <a:gd name="T1" fmla="*/ 23 h 115"/>
                <a:gd name="T2" fmla="*/ 0 w 24"/>
                <a:gd name="T3" fmla="*/ 0 h 115"/>
                <a:gd name="T4" fmla="*/ 24 w 24"/>
                <a:gd name="T5" fmla="*/ 0 h 115"/>
                <a:gd name="T6" fmla="*/ 24 w 24"/>
                <a:gd name="T7" fmla="*/ 23 h 115"/>
                <a:gd name="T8" fmla="*/ 0 w 24"/>
                <a:gd name="T9" fmla="*/ 23 h 115"/>
                <a:gd name="T10" fmla="*/ 1 w 24"/>
                <a:gd name="T11" fmla="*/ 115 h 115"/>
                <a:gd name="T12" fmla="*/ 1 w 24"/>
                <a:gd name="T13" fmla="*/ 34 h 115"/>
                <a:gd name="T14" fmla="*/ 24 w 24"/>
                <a:gd name="T15" fmla="*/ 34 h 115"/>
                <a:gd name="T16" fmla="*/ 24 w 24"/>
                <a:gd name="T17" fmla="*/ 115 h 115"/>
                <a:gd name="T18" fmla="*/ 1 w 24"/>
                <a:gd name="T19"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15">
                  <a:moveTo>
                    <a:pt x="0" y="23"/>
                  </a:moveTo>
                  <a:lnTo>
                    <a:pt x="0" y="0"/>
                  </a:lnTo>
                  <a:lnTo>
                    <a:pt x="24" y="0"/>
                  </a:lnTo>
                  <a:lnTo>
                    <a:pt x="24" y="23"/>
                  </a:lnTo>
                  <a:lnTo>
                    <a:pt x="0" y="23"/>
                  </a:lnTo>
                  <a:close/>
                  <a:moveTo>
                    <a:pt x="1" y="115"/>
                  </a:moveTo>
                  <a:lnTo>
                    <a:pt x="1" y="34"/>
                  </a:lnTo>
                  <a:lnTo>
                    <a:pt x="24" y="34"/>
                  </a:lnTo>
                  <a:lnTo>
                    <a:pt x="24" y="115"/>
                  </a:lnTo>
                  <a:lnTo>
                    <a:pt x="1"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51"/>
            <p:cNvSpPr>
              <a:spLocks noEditPoints="1"/>
            </p:cNvSpPr>
            <p:nvPr/>
          </p:nvSpPr>
          <p:spPr bwMode="auto">
            <a:xfrm>
              <a:off x="2777" y="3116"/>
              <a:ext cx="92" cy="90"/>
            </a:xfrm>
            <a:custGeom>
              <a:avLst/>
              <a:gdLst>
                <a:gd name="T0" fmla="*/ 37 w 92"/>
                <a:gd name="T1" fmla="*/ 89 h 90"/>
                <a:gd name="T2" fmla="*/ 24 w 92"/>
                <a:gd name="T3" fmla="*/ 86 h 90"/>
                <a:gd name="T4" fmla="*/ 16 w 92"/>
                <a:gd name="T5" fmla="*/ 82 h 90"/>
                <a:gd name="T6" fmla="*/ 12 w 92"/>
                <a:gd name="T7" fmla="*/ 78 h 90"/>
                <a:gd name="T8" fmla="*/ 7 w 92"/>
                <a:gd name="T9" fmla="*/ 73 h 90"/>
                <a:gd name="T10" fmla="*/ 4 w 92"/>
                <a:gd name="T11" fmla="*/ 67 h 90"/>
                <a:gd name="T12" fmla="*/ 1 w 92"/>
                <a:gd name="T13" fmla="*/ 60 h 90"/>
                <a:gd name="T14" fmla="*/ 0 w 92"/>
                <a:gd name="T15" fmla="*/ 51 h 90"/>
                <a:gd name="T16" fmla="*/ 0 w 92"/>
                <a:gd name="T17" fmla="*/ 35 h 90"/>
                <a:gd name="T18" fmla="*/ 3 w 92"/>
                <a:gd name="T19" fmla="*/ 26 h 90"/>
                <a:gd name="T20" fmla="*/ 6 w 92"/>
                <a:gd name="T21" fmla="*/ 20 h 90"/>
                <a:gd name="T22" fmla="*/ 10 w 92"/>
                <a:gd name="T23" fmla="*/ 15 h 90"/>
                <a:gd name="T24" fmla="*/ 14 w 92"/>
                <a:gd name="T25" fmla="*/ 10 h 90"/>
                <a:gd name="T26" fmla="*/ 19 w 92"/>
                <a:gd name="T27" fmla="*/ 7 h 90"/>
                <a:gd name="T28" fmla="*/ 31 w 92"/>
                <a:gd name="T29" fmla="*/ 2 h 90"/>
                <a:gd name="T30" fmla="*/ 46 w 92"/>
                <a:gd name="T31" fmla="*/ 0 h 90"/>
                <a:gd name="T32" fmla="*/ 60 w 92"/>
                <a:gd name="T33" fmla="*/ 2 h 90"/>
                <a:gd name="T34" fmla="*/ 70 w 92"/>
                <a:gd name="T35" fmla="*/ 5 h 90"/>
                <a:gd name="T36" fmla="*/ 76 w 92"/>
                <a:gd name="T37" fmla="*/ 9 h 90"/>
                <a:gd name="T38" fmla="*/ 81 w 92"/>
                <a:gd name="T39" fmla="*/ 13 h 90"/>
                <a:gd name="T40" fmla="*/ 85 w 92"/>
                <a:gd name="T41" fmla="*/ 18 h 90"/>
                <a:gd name="T42" fmla="*/ 88 w 92"/>
                <a:gd name="T43" fmla="*/ 23 h 90"/>
                <a:gd name="T44" fmla="*/ 90 w 92"/>
                <a:gd name="T45" fmla="*/ 30 h 90"/>
                <a:gd name="T46" fmla="*/ 92 w 92"/>
                <a:gd name="T47" fmla="*/ 39 h 90"/>
                <a:gd name="T48" fmla="*/ 91 w 92"/>
                <a:gd name="T49" fmla="*/ 55 h 90"/>
                <a:gd name="T50" fmla="*/ 89 w 92"/>
                <a:gd name="T51" fmla="*/ 64 h 90"/>
                <a:gd name="T52" fmla="*/ 86 w 92"/>
                <a:gd name="T53" fmla="*/ 70 h 90"/>
                <a:gd name="T54" fmla="*/ 82 w 92"/>
                <a:gd name="T55" fmla="*/ 76 h 90"/>
                <a:gd name="T56" fmla="*/ 77 w 92"/>
                <a:gd name="T57" fmla="*/ 80 h 90"/>
                <a:gd name="T58" fmla="*/ 72 w 92"/>
                <a:gd name="T59" fmla="*/ 83 h 90"/>
                <a:gd name="T60" fmla="*/ 61 w 92"/>
                <a:gd name="T61" fmla="*/ 88 h 90"/>
                <a:gd name="T62" fmla="*/ 46 w 92"/>
                <a:gd name="T63" fmla="*/ 90 h 90"/>
                <a:gd name="T64" fmla="*/ 41 w 92"/>
                <a:gd name="T65" fmla="*/ 20 h 90"/>
                <a:gd name="T66" fmla="*/ 37 w 92"/>
                <a:gd name="T67" fmla="*/ 21 h 90"/>
                <a:gd name="T68" fmla="*/ 34 w 92"/>
                <a:gd name="T69" fmla="*/ 22 h 90"/>
                <a:gd name="T70" fmla="*/ 32 w 92"/>
                <a:gd name="T71" fmla="*/ 24 h 90"/>
                <a:gd name="T72" fmla="*/ 30 w 92"/>
                <a:gd name="T73" fmla="*/ 26 h 90"/>
                <a:gd name="T74" fmla="*/ 28 w 92"/>
                <a:gd name="T75" fmla="*/ 29 h 90"/>
                <a:gd name="T76" fmla="*/ 26 w 92"/>
                <a:gd name="T77" fmla="*/ 34 h 90"/>
                <a:gd name="T78" fmla="*/ 24 w 92"/>
                <a:gd name="T79" fmla="*/ 42 h 90"/>
                <a:gd name="T80" fmla="*/ 25 w 92"/>
                <a:gd name="T81" fmla="*/ 51 h 90"/>
                <a:gd name="T82" fmla="*/ 27 w 92"/>
                <a:gd name="T83" fmla="*/ 58 h 90"/>
                <a:gd name="T84" fmla="*/ 30 w 92"/>
                <a:gd name="T85" fmla="*/ 64 h 90"/>
                <a:gd name="T86" fmla="*/ 35 w 92"/>
                <a:gd name="T87" fmla="*/ 67 h 90"/>
                <a:gd name="T88" fmla="*/ 41 w 92"/>
                <a:gd name="T89" fmla="*/ 69 h 90"/>
                <a:gd name="T90" fmla="*/ 49 w 92"/>
                <a:gd name="T91" fmla="*/ 69 h 90"/>
                <a:gd name="T92" fmla="*/ 55 w 92"/>
                <a:gd name="T93" fmla="*/ 68 h 90"/>
                <a:gd name="T94" fmla="*/ 61 w 92"/>
                <a:gd name="T95" fmla="*/ 65 h 90"/>
                <a:gd name="T96" fmla="*/ 65 w 92"/>
                <a:gd name="T97" fmla="*/ 60 h 90"/>
                <a:gd name="T98" fmla="*/ 67 w 92"/>
                <a:gd name="T99" fmla="*/ 53 h 90"/>
                <a:gd name="T100" fmla="*/ 68 w 92"/>
                <a:gd name="T101" fmla="*/ 45 h 90"/>
                <a:gd name="T102" fmla="*/ 67 w 92"/>
                <a:gd name="T103" fmla="*/ 36 h 90"/>
                <a:gd name="T104" fmla="*/ 64 w 92"/>
                <a:gd name="T105" fmla="*/ 30 h 90"/>
                <a:gd name="T106" fmla="*/ 61 w 92"/>
                <a:gd name="T107" fmla="*/ 25 h 90"/>
                <a:gd name="T108" fmla="*/ 55 w 92"/>
                <a:gd name="T109" fmla="*/ 22 h 90"/>
                <a:gd name="T110" fmla="*/ 48 w 92"/>
                <a:gd name="T111"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90">
                  <a:moveTo>
                    <a:pt x="46" y="90"/>
                  </a:moveTo>
                  <a:lnTo>
                    <a:pt x="41" y="90"/>
                  </a:lnTo>
                  <a:lnTo>
                    <a:pt x="37" y="89"/>
                  </a:lnTo>
                  <a:lnTo>
                    <a:pt x="32" y="88"/>
                  </a:lnTo>
                  <a:lnTo>
                    <a:pt x="28" y="87"/>
                  </a:lnTo>
                  <a:lnTo>
                    <a:pt x="24" y="86"/>
                  </a:lnTo>
                  <a:lnTo>
                    <a:pt x="20" y="84"/>
                  </a:lnTo>
                  <a:lnTo>
                    <a:pt x="18" y="83"/>
                  </a:lnTo>
                  <a:lnTo>
                    <a:pt x="16" y="82"/>
                  </a:lnTo>
                  <a:lnTo>
                    <a:pt x="15" y="81"/>
                  </a:lnTo>
                  <a:lnTo>
                    <a:pt x="13" y="79"/>
                  </a:lnTo>
                  <a:lnTo>
                    <a:pt x="12" y="78"/>
                  </a:lnTo>
                  <a:lnTo>
                    <a:pt x="10" y="76"/>
                  </a:lnTo>
                  <a:lnTo>
                    <a:pt x="9" y="74"/>
                  </a:lnTo>
                  <a:lnTo>
                    <a:pt x="7" y="73"/>
                  </a:lnTo>
                  <a:lnTo>
                    <a:pt x="6" y="71"/>
                  </a:lnTo>
                  <a:lnTo>
                    <a:pt x="5" y="69"/>
                  </a:lnTo>
                  <a:lnTo>
                    <a:pt x="4" y="67"/>
                  </a:lnTo>
                  <a:lnTo>
                    <a:pt x="3" y="65"/>
                  </a:lnTo>
                  <a:lnTo>
                    <a:pt x="2" y="62"/>
                  </a:lnTo>
                  <a:lnTo>
                    <a:pt x="1" y="60"/>
                  </a:lnTo>
                  <a:lnTo>
                    <a:pt x="1" y="58"/>
                  </a:lnTo>
                  <a:lnTo>
                    <a:pt x="0" y="56"/>
                  </a:lnTo>
                  <a:lnTo>
                    <a:pt x="0" y="51"/>
                  </a:lnTo>
                  <a:lnTo>
                    <a:pt x="0" y="45"/>
                  </a:lnTo>
                  <a:lnTo>
                    <a:pt x="0" y="40"/>
                  </a:lnTo>
                  <a:lnTo>
                    <a:pt x="0" y="35"/>
                  </a:lnTo>
                  <a:lnTo>
                    <a:pt x="1" y="31"/>
                  </a:lnTo>
                  <a:lnTo>
                    <a:pt x="2" y="28"/>
                  </a:lnTo>
                  <a:lnTo>
                    <a:pt x="3" y="26"/>
                  </a:lnTo>
                  <a:lnTo>
                    <a:pt x="4" y="24"/>
                  </a:lnTo>
                  <a:lnTo>
                    <a:pt x="5" y="22"/>
                  </a:lnTo>
                  <a:lnTo>
                    <a:pt x="6" y="20"/>
                  </a:lnTo>
                  <a:lnTo>
                    <a:pt x="7" y="18"/>
                  </a:lnTo>
                  <a:lnTo>
                    <a:pt x="8" y="17"/>
                  </a:lnTo>
                  <a:lnTo>
                    <a:pt x="10" y="15"/>
                  </a:lnTo>
                  <a:lnTo>
                    <a:pt x="11" y="13"/>
                  </a:lnTo>
                  <a:lnTo>
                    <a:pt x="13" y="12"/>
                  </a:lnTo>
                  <a:lnTo>
                    <a:pt x="14" y="10"/>
                  </a:lnTo>
                  <a:lnTo>
                    <a:pt x="16" y="9"/>
                  </a:lnTo>
                  <a:lnTo>
                    <a:pt x="18" y="8"/>
                  </a:lnTo>
                  <a:lnTo>
                    <a:pt x="19" y="7"/>
                  </a:lnTo>
                  <a:lnTo>
                    <a:pt x="23" y="5"/>
                  </a:lnTo>
                  <a:lnTo>
                    <a:pt x="27" y="3"/>
                  </a:lnTo>
                  <a:lnTo>
                    <a:pt x="31" y="2"/>
                  </a:lnTo>
                  <a:lnTo>
                    <a:pt x="36" y="1"/>
                  </a:lnTo>
                  <a:lnTo>
                    <a:pt x="41" y="0"/>
                  </a:lnTo>
                  <a:lnTo>
                    <a:pt x="46" y="0"/>
                  </a:lnTo>
                  <a:lnTo>
                    <a:pt x="51" y="0"/>
                  </a:lnTo>
                  <a:lnTo>
                    <a:pt x="55" y="1"/>
                  </a:lnTo>
                  <a:lnTo>
                    <a:pt x="60" y="2"/>
                  </a:lnTo>
                  <a:lnTo>
                    <a:pt x="64" y="3"/>
                  </a:lnTo>
                  <a:lnTo>
                    <a:pt x="68" y="4"/>
                  </a:lnTo>
                  <a:lnTo>
                    <a:pt x="70" y="5"/>
                  </a:lnTo>
                  <a:lnTo>
                    <a:pt x="72" y="6"/>
                  </a:lnTo>
                  <a:lnTo>
                    <a:pt x="74" y="7"/>
                  </a:lnTo>
                  <a:lnTo>
                    <a:pt x="76" y="9"/>
                  </a:lnTo>
                  <a:lnTo>
                    <a:pt x="77" y="10"/>
                  </a:lnTo>
                  <a:lnTo>
                    <a:pt x="79" y="11"/>
                  </a:lnTo>
                  <a:lnTo>
                    <a:pt x="81" y="13"/>
                  </a:lnTo>
                  <a:lnTo>
                    <a:pt x="82" y="14"/>
                  </a:lnTo>
                  <a:lnTo>
                    <a:pt x="83" y="16"/>
                  </a:lnTo>
                  <a:lnTo>
                    <a:pt x="85" y="18"/>
                  </a:lnTo>
                  <a:lnTo>
                    <a:pt x="86" y="20"/>
                  </a:lnTo>
                  <a:lnTo>
                    <a:pt x="87" y="21"/>
                  </a:lnTo>
                  <a:lnTo>
                    <a:pt x="88" y="23"/>
                  </a:lnTo>
                  <a:lnTo>
                    <a:pt x="89" y="25"/>
                  </a:lnTo>
                  <a:lnTo>
                    <a:pt x="90" y="28"/>
                  </a:lnTo>
                  <a:lnTo>
                    <a:pt x="90" y="30"/>
                  </a:lnTo>
                  <a:lnTo>
                    <a:pt x="91" y="32"/>
                  </a:lnTo>
                  <a:lnTo>
                    <a:pt x="92" y="34"/>
                  </a:lnTo>
                  <a:lnTo>
                    <a:pt x="92" y="39"/>
                  </a:lnTo>
                  <a:lnTo>
                    <a:pt x="92" y="44"/>
                  </a:lnTo>
                  <a:lnTo>
                    <a:pt x="92" y="50"/>
                  </a:lnTo>
                  <a:lnTo>
                    <a:pt x="91" y="55"/>
                  </a:lnTo>
                  <a:lnTo>
                    <a:pt x="90" y="60"/>
                  </a:lnTo>
                  <a:lnTo>
                    <a:pt x="90" y="62"/>
                  </a:lnTo>
                  <a:lnTo>
                    <a:pt x="89" y="64"/>
                  </a:lnTo>
                  <a:lnTo>
                    <a:pt x="88" y="67"/>
                  </a:lnTo>
                  <a:lnTo>
                    <a:pt x="87" y="69"/>
                  </a:lnTo>
                  <a:lnTo>
                    <a:pt x="86" y="70"/>
                  </a:lnTo>
                  <a:lnTo>
                    <a:pt x="85" y="72"/>
                  </a:lnTo>
                  <a:lnTo>
                    <a:pt x="83" y="74"/>
                  </a:lnTo>
                  <a:lnTo>
                    <a:pt x="82" y="76"/>
                  </a:lnTo>
                  <a:lnTo>
                    <a:pt x="81" y="77"/>
                  </a:lnTo>
                  <a:lnTo>
                    <a:pt x="79" y="79"/>
                  </a:lnTo>
                  <a:lnTo>
                    <a:pt x="77" y="80"/>
                  </a:lnTo>
                  <a:lnTo>
                    <a:pt x="76" y="81"/>
                  </a:lnTo>
                  <a:lnTo>
                    <a:pt x="74" y="82"/>
                  </a:lnTo>
                  <a:lnTo>
                    <a:pt x="72" y="83"/>
                  </a:lnTo>
                  <a:lnTo>
                    <a:pt x="69" y="85"/>
                  </a:lnTo>
                  <a:lnTo>
                    <a:pt x="65" y="87"/>
                  </a:lnTo>
                  <a:lnTo>
                    <a:pt x="61" y="88"/>
                  </a:lnTo>
                  <a:lnTo>
                    <a:pt x="56" y="89"/>
                  </a:lnTo>
                  <a:lnTo>
                    <a:pt x="51" y="89"/>
                  </a:lnTo>
                  <a:lnTo>
                    <a:pt x="46" y="90"/>
                  </a:lnTo>
                  <a:close/>
                  <a:moveTo>
                    <a:pt x="46" y="20"/>
                  </a:moveTo>
                  <a:lnTo>
                    <a:pt x="43" y="20"/>
                  </a:lnTo>
                  <a:lnTo>
                    <a:pt x="41" y="20"/>
                  </a:lnTo>
                  <a:lnTo>
                    <a:pt x="40" y="20"/>
                  </a:lnTo>
                  <a:lnTo>
                    <a:pt x="38" y="21"/>
                  </a:lnTo>
                  <a:lnTo>
                    <a:pt x="37" y="21"/>
                  </a:lnTo>
                  <a:lnTo>
                    <a:pt x="36" y="21"/>
                  </a:lnTo>
                  <a:lnTo>
                    <a:pt x="35" y="22"/>
                  </a:lnTo>
                  <a:lnTo>
                    <a:pt x="34" y="22"/>
                  </a:lnTo>
                  <a:lnTo>
                    <a:pt x="33" y="23"/>
                  </a:lnTo>
                  <a:lnTo>
                    <a:pt x="33" y="23"/>
                  </a:lnTo>
                  <a:lnTo>
                    <a:pt x="32" y="24"/>
                  </a:lnTo>
                  <a:lnTo>
                    <a:pt x="31" y="25"/>
                  </a:lnTo>
                  <a:lnTo>
                    <a:pt x="30" y="25"/>
                  </a:lnTo>
                  <a:lnTo>
                    <a:pt x="30" y="26"/>
                  </a:lnTo>
                  <a:lnTo>
                    <a:pt x="29" y="27"/>
                  </a:lnTo>
                  <a:lnTo>
                    <a:pt x="28" y="28"/>
                  </a:lnTo>
                  <a:lnTo>
                    <a:pt x="28" y="29"/>
                  </a:lnTo>
                  <a:lnTo>
                    <a:pt x="27" y="30"/>
                  </a:lnTo>
                  <a:lnTo>
                    <a:pt x="26" y="32"/>
                  </a:lnTo>
                  <a:lnTo>
                    <a:pt x="26" y="34"/>
                  </a:lnTo>
                  <a:lnTo>
                    <a:pt x="25" y="37"/>
                  </a:lnTo>
                  <a:lnTo>
                    <a:pt x="25" y="39"/>
                  </a:lnTo>
                  <a:lnTo>
                    <a:pt x="24" y="42"/>
                  </a:lnTo>
                  <a:lnTo>
                    <a:pt x="24" y="45"/>
                  </a:lnTo>
                  <a:lnTo>
                    <a:pt x="24" y="48"/>
                  </a:lnTo>
                  <a:lnTo>
                    <a:pt x="25" y="51"/>
                  </a:lnTo>
                  <a:lnTo>
                    <a:pt x="25" y="54"/>
                  </a:lnTo>
                  <a:lnTo>
                    <a:pt x="26" y="56"/>
                  </a:lnTo>
                  <a:lnTo>
                    <a:pt x="27" y="58"/>
                  </a:lnTo>
                  <a:lnTo>
                    <a:pt x="28" y="60"/>
                  </a:lnTo>
                  <a:lnTo>
                    <a:pt x="29" y="62"/>
                  </a:lnTo>
                  <a:lnTo>
                    <a:pt x="30" y="64"/>
                  </a:lnTo>
                  <a:lnTo>
                    <a:pt x="31" y="65"/>
                  </a:lnTo>
                  <a:lnTo>
                    <a:pt x="33" y="66"/>
                  </a:lnTo>
                  <a:lnTo>
                    <a:pt x="35" y="67"/>
                  </a:lnTo>
                  <a:lnTo>
                    <a:pt x="37" y="68"/>
                  </a:lnTo>
                  <a:lnTo>
                    <a:pt x="39" y="69"/>
                  </a:lnTo>
                  <a:lnTo>
                    <a:pt x="41" y="69"/>
                  </a:lnTo>
                  <a:lnTo>
                    <a:pt x="43" y="69"/>
                  </a:lnTo>
                  <a:lnTo>
                    <a:pt x="46" y="69"/>
                  </a:lnTo>
                  <a:lnTo>
                    <a:pt x="49" y="69"/>
                  </a:lnTo>
                  <a:lnTo>
                    <a:pt x="51" y="69"/>
                  </a:lnTo>
                  <a:lnTo>
                    <a:pt x="53" y="69"/>
                  </a:lnTo>
                  <a:lnTo>
                    <a:pt x="55" y="68"/>
                  </a:lnTo>
                  <a:lnTo>
                    <a:pt x="57" y="67"/>
                  </a:lnTo>
                  <a:lnTo>
                    <a:pt x="59" y="66"/>
                  </a:lnTo>
                  <a:lnTo>
                    <a:pt x="61" y="65"/>
                  </a:lnTo>
                  <a:lnTo>
                    <a:pt x="62" y="63"/>
                  </a:lnTo>
                  <a:lnTo>
                    <a:pt x="64" y="62"/>
                  </a:lnTo>
                  <a:lnTo>
                    <a:pt x="65" y="60"/>
                  </a:lnTo>
                  <a:lnTo>
                    <a:pt x="66" y="58"/>
                  </a:lnTo>
                  <a:lnTo>
                    <a:pt x="66" y="56"/>
                  </a:lnTo>
                  <a:lnTo>
                    <a:pt x="67" y="53"/>
                  </a:lnTo>
                  <a:lnTo>
                    <a:pt x="67" y="50"/>
                  </a:lnTo>
                  <a:lnTo>
                    <a:pt x="68" y="48"/>
                  </a:lnTo>
                  <a:lnTo>
                    <a:pt x="68" y="45"/>
                  </a:lnTo>
                  <a:lnTo>
                    <a:pt x="67" y="42"/>
                  </a:lnTo>
                  <a:lnTo>
                    <a:pt x="67" y="39"/>
                  </a:lnTo>
                  <a:lnTo>
                    <a:pt x="67" y="36"/>
                  </a:lnTo>
                  <a:lnTo>
                    <a:pt x="66" y="34"/>
                  </a:lnTo>
                  <a:lnTo>
                    <a:pt x="65" y="32"/>
                  </a:lnTo>
                  <a:lnTo>
                    <a:pt x="64" y="30"/>
                  </a:lnTo>
                  <a:lnTo>
                    <a:pt x="63" y="28"/>
                  </a:lnTo>
                  <a:lnTo>
                    <a:pt x="62" y="26"/>
                  </a:lnTo>
                  <a:lnTo>
                    <a:pt x="61" y="25"/>
                  </a:lnTo>
                  <a:lnTo>
                    <a:pt x="59" y="23"/>
                  </a:lnTo>
                  <a:lnTo>
                    <a:pt x="57" y="23"/>
                  </a:lnTo>
                  <a:lnTo>
                    <a:pt x="55" y="22"/>
                  </a:lnTo>
                  <a:lnTo>
                    <a:pt x="53" y="21"/>
                  </a:lnTo>
                  <a:lnTo>
                    <a:pt x="51" y="20"/>
                  </a:lnTo>
                  <a:lnTo>
                    <a:pt x="48" y="20"/>
                  </a:lnTo>
                  <a:lnTo>
                    <a:pt x="46"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Freeform 52"/>
            <p:cNvSpPr>
              <a:spLocks/>
            </p:cNvSpPr>
            <p:nvPr/>
          </p:nvSpPr>
          <p:spPr bwMode="auto">
            <a:xfrm>
              <a:off x="2886" y="3118"/>
              <a:ext cx="84" cy="84"/>
            </a:xfrm>
            <a:custGeom>
              <a:avLst/>
              <a:gdLst>
                <a:gd name="T0" fmla="*/ 61 w 84"/>
                <a:gd name="T1" fmla="*/ 34 h 84"/>
                <a:gd name="T2" fmla="*/ 60 w 84"/>
                <a:gd name="T3" fmla="*/ 30 h 84"/>
                <a:gd name="T4" fmla="*/ 60 w 84"/>
                <a:gd name="T5" fmla="*/ 27 h 84"/>
                <a:gd name="T6" fmla="*/ 59 w 84"/>
                <a:gd name="T7" fmla="*/ 25 h 84"/>
                <a:gd name="T8" fmla="*/ 57 w 84"/>
                <a:gd name="T9" fmla="*/ 22 h 84"/>
                <a:gd name="T10" fmla="*/ 55 w 84"/>
                <a:gd name="T11" fmla="*/ 21 h 84"/>
                <a:gd name="T12" fmla="*/ 53 w 84"/>
                <a:gd name="T13" fmla="*/ 20 h 84"/>
                <a:gd name="T14" fmla="*/ 50 w 84"/>
                <a:gd name="T15" fmla="*/ 19 h 84"/>
                <a:gd name="T16" fmla="*/ 46 w 84"/>
                <a:gd name="T17" fmla="*/ 19 h 84"/>
                <a:gd name="T18" fmla="*/ 42 w 84"/>
                <a:gd name="T19" fmla="*/ 19 h 84"/>
                <a:gd name="T20" fmla="*/ 39 w 84"/>
                <a:gd name="T21" fmla="*/ 20 h 84"/>
                <a:gd name="T22" fmla="*/ 35 w 84"/>
                <a:gd name="T23" fmla="*/ 21 h 84"/>
                <a:gd name="T24" fmla="*/ 32 w 84"/>
                <a:gd name="T25" fmla="*/ 22 h 84"/>
                <a:gd name="T26" fmla="*/ 29 w 84"/>
                <a:gd name="T27" fmla="*/ 24 h 84"/>
                <a:gd name="T28" fmla="*/ 27 w 84"/>
                <a:gd name="T29" fmla="*/ 26 h 84"/>
                <a:gd name="T30" fmla="*/ 25 w 84"/>
                <a:gd name="T31" fmla="*/ 28 h 84"/>
                <a:gd name="T32" fmla="*/ 24 w 84"/>
                <a:gd name="T33" fmla="*/ 31 h 84"/>
                <a:gd name="T34" fmla="*/ 0 w 84"/>
                <a:gd name="T35" fmla="*/ 84 h 84"/>
                <a:gd name="T36" fmla="*/ 21 w 84"/>
                <a:gd name="T37" fmla="*/ 2 h 84"/>
                <a:gd name="T38" fmla="*/ 25 w 84"/>
                <a:gd name="T39" fmla="*/ 6 h 84"/>
                <a:gd name="T40" fmla="*/ 31 w 84"/>
                <a:gd name="T41" fmla="*/ 3 h 84"/>
                <a:gd name="T42" fmla="*/ 36 w 84"/>
                <a:gd name="T43" fmla="*/ 1 h 84"/>
                <a:gd name="T44" fmla="*/ 43 w 84"/>
                <a:gd name="T45" fmla="*/ 0 h 84"/>
                <a:gd name="T46" fmla="*/ 51 w 84"/>
                <a:gd name="T47" fmla="*/ 0 h 84"/>
                <a:gd name="T48" fmla="*/ 60 w 84"/>
                <a:gd name="T49" fmla="*/ 1 h 84"/>
                <a:gd name="T50" fmla="*/ 65 w 84"/>
                <a:gd name="T51" fmla="*/ 3 h 84"/>
                <a:gd name="T52" fmla="*/ 69 w 84"/>
                <a:gd name="T53" fmla="*/ 4 h 84"/>
                <a:gd name="T54" fmla="*/ 72 w 84"/>
                <a:gd name="T55" fmla="*/ 6 h 84"/>
                <a:gd name="T56" fmla="*/ 74 w 84"/>
                <a:gd name="T57" fmla="*/ 8 h 84"/>
                <a:gd name="T58" fmla="*/ 77 w 84"/>
                <a:gd name="T59" fmla="*/ 10 h 84"/>
                <a:gd name="T60" fmla="*/ 78 w 84"/>
                <a:gd name="T61" fmla="*/ 12 h 84"/>
                <a:gd name="T62" fmla="*/ 80 w 84"/>
                <a:gd name="T63" fmla="*/ 15 h 84"/>
                <a:gd name="T64" fmla="*/ 81 w 84"/>
                <a:gd name="T65" fmla="*/ 18 h 84"/>
                <a:gd name="T66" fmla="*/ 83 w 84"/>
                <a:gd name="T67" fmla="*/ 23 h 84"/>
                <a:gd name="T68" fmla="*/ 84 w 84"/>
                <a:gd name="T69" fmla="*/ 30 h 84"/>
                <a:gd name="T70" fmla="*/ 84 w 84"/>
                <a:gd name="T7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 h="84">
                  <a:moveTo>
                    <a:pt x="61" y="84"/>
                  </a:moveTo>
                  <a:lnTo>
                    <a:pt x="61" y="34"/>
                  </a:lnTo>
                  <a:lnTo>
                    <a:pt x="61" y="32"/>
                  </a:lnTo>
                  <a:lnTo>
                    <a:pt x="60" y="30"/>
                  </a:lnTo>
                  <a:lnTo>
                    <a:pt x="60" y="29"/>
                  </a:lnTo>
                  <a:lnTo>
                    <a:pt x="60" y="27"/>
                  </a:lnTo>
                  <a:lnTo>
                    <a:pt x="59" y="26"/>
                  </a:lnTo>
                  <a:lnTo>
                    <a:pt x="59" y="25"/>
                  </a:lnTo>
                  <a:lnTo>
                    <a:pt x="58" y="23"/>
                  </a:lnTo>
                  <a:lnTo>
                    <a:pt x="57" y="22"/>
                  </a:lnTo>
                  <a:lnTo>
                    <a:pt x="56" y="22"/>
                  </a:lnTo>
                  <a:lnTo>
                    <a:pt x="55" y="21"/>
                  </a:lnTo>
                  <a:lnTo>
                    <a:pt x="54" y="20"/>
                  </a:lnTo>
                  <a:lnTo>
                    <a:pt x="53" y="20"/>
                  </a:lnTo>
                  <a:lnTo>
                    <a:pt x="51" y="19"/>
                  </a:lnTo>
                  <a:lnTo>
                    <a:pt x="50" y="19"/>
                  </a:lnTo>
                  <a:lnTo>
                    <a:pt x="48" y="19"/>
                  </a:lnTo>
                  <a:lnTo>
                    <a:pt x="46" y="19"/>
                  </a:lnTo>
                  <a:lnTo>
                    <a:pt x="44" y="19"/>
                  </a:lnTo>
                  <a:lnTo>
                    <a:pt x="42" y="19"/>
                  </a:lnTo>
                  <a:lnTo>
                    <a:pt x="41" y="19"/>
                  </a:lnTo>
                  <a:lnTo>
                    <a:pt x="39" y="20"/>
                  </a:lnTo>
                  <a:lnTo>
                    <a:pt x="37" y="20"/>
                  </a:lnTo>
                  <a:lnTo>
                    <a:pt x="35" y="21"/>
                  </a:lnTo>
                  <a:lnTo>
                    <a:pt x="34" y="21"/>
                  </a:lnTo>
                  <a:lnTo>
                    <a:pt x="32" y="22"/>
                  </a:lnTo>
                  <a:lnTo>
                    <a:pt x="31" y="23"/>
                  </a:lnTo>
                  <a:lnTo>
                    <a:pt x="29" y="24"/>
                  </a:lnTo>
                  <a:lnTo>
                    <a:pt x="28" y="25"/>
                  </a:lnTo>
                  <a:lnTo>
                    <a:pt x="27" y="26"/>
                  </a:lnTo>
                  <a:lnTo>
                    <a:pt x="26" y="27"/>
                  </a:lnTo>
                  <a:lnTo>
                    <a:pt x="25" y="28"/>
                  </a:lnTo>
                  <a:lnTo>
                    <a:pt x="24" y="29"/>
                  </a:lnTo>
                  <a:lnTo>
                    <a:pt x="24" y="31"/>
                  </a:lnTo>
                  <a:lnTo>
                    <a:pt x="24" y="84"/>
                  </a:lnTo>
                  <a:lnTo>
                    <a:pt x="0" y="84"/>
                  </a:lnTo>
                  <a:lnTo>
                    <a:pt x="0" y="2"/>
                  </a:lnTo>
                  <a:lnTo>
                    <a:pt x="21" y="2"/>
                  </a:lnTo>
                  <a:lnTo>
                    <a:pt x="23" y="8"/>
                  </a:lnTo>
                  <a:lnTo>
                    <a:pt x="25" y="6"/>
                  </a:lnTo>
                  <a:lnTo>
                    <a:pt x="28" y="4"/>
                  </a:lnTo>
                  <a:lnTo>
                    <a:pt x="31" y="3"/>
                  </a:lnTo>
                  <a:lnTo>
                    <a:pt x="33" y="2"/>
                  </a:lnTo>
                  <a:lnTo>
                    <a:pt x="36" y="1"/>
                  </a:lnTo>
                  <a:lnTo>
                    <a:pt x="39" y="0"/>
                  </a:lnTo>
                  <a:lnTo>
                    <a:pt x="43" y="0"/>
                  </a:lnTo>
                  <a:lnTo>
                    <a:pt x="46" y="0"/>
                  </a:lnTo>
                  <a:lnTo>
                    <a:pt x="51" y="0"/>
                  </a:lnTo>
                  <a:lnTo>
                    <a:pt x="56" y="0"/>
                  </a:lnTo>
                  <a:lnTo>
                    <a:pt x="60" y="1"/>
                  </a:lnTo>
                  <a:lnTo>
                    <a:pt x="63" y="2"/>
                  </a:lnTo>
                  <a:lnTo>
                    <a:pt x="65" y="3"/>
                  </a:lnTo>
                  <a:lnTo>
                    <a:pt x="67" y="3"/>
                  </a:lnTo>
                  <a:lnTo>
                    <a:pt x="69" y="4"/>
                  </a:lnTo>
                  <a:lnTo>
                    <a:pt x="70" y="5"/>
                  </a:lnTo>
                  <a:lnTo>
                    <a:pt x="72" y="6"/>
                  </a:lnTo>
                  <a:lnTo>
                    <a:pt x="73" y="7"/>
                  </a:lnTo>
                  <a:lnTo>
                    <a:pt x="74" y="8"/>
                  </a:lnTo>
                  <a:lnTo>
                    <a:pt x="76" y="9"/>
                  </a:lnTo>
                  <a:lnTo>
                    <a:pt x="77" y="10"/>
                  </a:lnTo>
                  <a:lnTo>
                    <a:pt x="77" y="11"/>
                  </a:lnTo>
                  <a:lnTo>
                    <a:pt x="78" y="12"/>
                  </a:lnTo>
                  <a:lnTo>
                    <a:pt x="79" y="13"/>
                  </a:lnTo>
                  <a:lnTo>
                    <a:pt x="80" y="15"/>
                  </a:lnTo>
                  <a:lnTo>
                    <a:pt x="81" y="16"/>
                  </a:lnTo>
                  <a:lnTo>
                    <a:pt x="81" y="18"/>
                  </a:lnTo>
                  <a:lnTo>
                    <a:pt x="82" y="19"/>
                  </a:lnTo>
                  <a:lnTo>
                    <a:pt x="83" y="23"/>
                  </a:lnTo>
                  <a:lnTo>
                    <a:pt x="83" y="26"/>
                  </a:lnTo>
                  <a:lnTo>
                    <a:pt x="84" y="30"/>
                  </a:lnTo>
                  <a:lnTo>
                    <a:pt x="84" y="34"/>
                  </a:lnTo>
                  <a:lnTo>
                    <a:pt x="84" y="84"/>
                  </a:lnTo>
                  <a:lnTo>
                    <a:pt x="61"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53"/>
            <p:cNvSpPr>
              <a:spLocks/>
            </p:cNvSpPr>
            <p:nvPr/>
          </p:nvSpPr>
          <p:spPr bwMode="auto">
            <a:xfrm>
              <a:off x="3059" y="3082"/>
              <a:ext cx="111" cy="124"/>
            </a:xfrm>
            <a:custGeom>
              <a:avLst/>
              <a:gdLst>
                <a:gd name="T0" fmla="*/ 47 w 111"/>
                <a:gd name="T1" fmla="*/ 122 h 124"/>
                <a:gd name="T2" fmla="*/ 32 w 111"/>
                <a:gd name="T3" fmla="*/ 118 h 124"/>
                <a:gd name="T4" fmla="*/ 24 w 111"/>
                <a:gd name="T5" fmla="*/ 114 h 124"/>
                <a:gd name="T6" fmla="*/ 17 w 111"/>
                <a:gd name="T7" fmla="*/ 109 h 124"/>
                <a:gd name="T8" fmla="*/ 12 w 111"/>
                <a:gd name="T9" fmla="*/ 102 h 124"/>
                <a:gd name="T10" fmla="*/ 7 w 111"/>
                <a:gd name="T11" fmla="*/ 95 h 124"/>
                <a:gd name="T12" fmla="*/ 3 w 111"/>
                <a:gd name="T13" fmla="*/ 87 h 124"/>
                <a:gd name="T14" fmla="*/ 0 w 111"/>
                <a:gd name="T15" fmla="*/ 69 h 124"/>
                <a:gd name="T16" fmla="*/ 1 w 111"/>
                <a:gd name="T17" fmla="*/ 48 h 124"/>
                <a:gd name="T18" fmla="*/ 5 w 111"/>
                <a:gd name="T19" fmla="*/ 34 h 124"/>
                <a:gd name="T20" fmla="*/ 9 w 111"/>
                <a:gd name="T21" fmla="*/ 26 h 124"/>
                <a:gd name="T22" fmla="*/ 14 w 111"/>
                <a:gd name="T23" fmla="*/ 19 h 124"/>
                <a:gd name="T24" fmla="*/ 20 w 111"/>
                <a:gd name="T25" fmla="*/ 13 h 124"/>
                <a:gd name="T26" fmla="*/ 28 w 111"/>
                <a:gd name="T27" fmla="*/ 8 h 124"/>
                <a:gd name="T28" fmla="*/ 36 w 111"/>
                <a:gd name="T29" fmla="*/ 4 h 124"/>
                <a:gd name="T30" fmla="*/ 57 w 111"/>
                <a:gd name="T31" fmla="*/ 0 h 124"/>
                <a:gd name="T32" fmla="*/ 75 w 111"/>
                <a:gd name="T33" fmla="*/ 1 h 124"/>
                <a:gd name="T34" fmla="*/ 90 w 111"/>
                <a:gd name="T35" fmla="*/ 3 h 124"/>
                <a:gd name="T36" fmla="*/ 98 w 111"/>
                <a:gd name="T37" fmla="*/ 6 h 124"/>
                <a:gd name="T38" fmla="*/ 105 w 111"/>
                <a:gd name="T39" fmla="*/ 9 h 124"/>
                <a:gd name="T40" fmla="*/ 98 w 111"/>
                <a:gd name="T41" fmla="*/ 31 h 124"/>
                <a:gd name="T42" fmla="*/ 86 w 111"/>
                <a:gd name="T43" fmla="*/ 25 h 124"/>
                <a:gd name="T44" fmla="*/ 80 w 111"/>
                <a:gd name="T45" fmla="*/ 23 h 124"/>
                <a:gd name="T46" fmla="*/ 74 w 111"/>
                <a:gd name="T47" fmla="*/ 22 h 124"/>
                <a:gd name="T48" fmla="*/ 67 w 111"/>
                <a:gd name="T49" fmla="*/ 22 h 124"/>
                <a:gd name="T50" fmla="*/ 54 w 111"/>
                <a:gd name="T51" fmla="*/ 23 h 124"/>
                <a:gd name="T52" fmla="*/ 43 w 111"/>
                <a:gd name="T53" fmla="*/ 27 h 124"/>
                <a:gd name="T54" fmla="*/ 35 w 111"/>
                <a:gd name="T55" fmla="*/ 34 h 124"/>
                <a:gd name="T56" fmla="*/ 29 w 111"/>
                <a:gd name="T57" fmla="*/ 44 h 124"/>
                <a:gd name="T58" fmla="*/ 27 w 111"/>
                <a:gd name="T59" fmla="*/ 56 h 124"/>
                <a:gd name="T60" fmla="*/ 27 w 111"/>
                <a:gd name="T61" fmla="*/ 71 h 124"/>
                <a:gd name="T62" fmla="*/ 29 w 111"/>
                <a:gd name="T63" fmla="*/ 79 h 124"/>
                <a:gd name="T64" fmla="*/ 32 w 111"/>
                <a:gd name="T65" fmla="*/ 84 h 124"/>
                <a:gd name="T66" fmla="*/ 35 w 111"/>
                <a:gd name="T67" fmla="*/ 89 h 124"/>
                <a:gd name="T68" fmla="*/ 39 w 111"/>
                <a:gd name="T69" fmla="*/ 93 h 124"/>
                <a:gd name="T70" fmla="*/ 43 w 111"/>
                <a:gd name="T71" fmla="*/ 96 h 124"/>
                <a:gd name="T72" fmla="*/ 50 w 111"/>
                <a:gd name="T73" fmla="*/ 99 h 124"/>
                <a:gd name="T74" fmla="*/ 62 w 111"/>
                <a:gd name="T75" fmla="*/ 101 h 124"/>
                <a:gd name="T76" fmla="*/ 77 w 111"/>
                <a:gd name="T77" fmla="*/ 100 h 124"/>
                <a:gd name="T78" fmla="*/ 88 w 111"/>
                <a:gd name="T79" fmla="*/ 97 h 124"/>
                <a:gd name="T80" fmla="*/ 95 w 111"/>
                <a:gd name="T81" fmla="*/ 94 h 124"/>
                <a:gd name="T82" fmla="*/ 100 w 111"/>
                <a:gd name="T83" fmla="*/ 90 h 124"/>
                <a:gd name="T84" fmla="*/ 111 w 111"/>
                <a:gd name="T85" fmla="*/ 108 h 124"/>
                <a:gd name="T86" fmla="*/ 105 w 111"/>
                <a:gd name="T87" fmla="*/ 113 h 124"/>
                <a:gd name="T88" fmla="*/ 98 w 111"/>
                <a:gd name="T89" fmla="*/ 117 h 124"/>
                <a:gd name="T90" fmla="*/ 85 w 111"/>
                <a:gd name="T91" fmla="*/ 121 h 124"/>
                <a:gd name="T92" fmla="*/ 62 w 111"/>
                <a:gd name="T93"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 h="124">
                  <a:moveTo>
                    <a:pt x="62" y="124"/>
                  </a:moveTo>
                  <a:lnTo>
                    <a:pt x="54" y="123"/>
                  </a:lnTo>
                  <a:lnTo>
                    <a:pt x="47" y="122"/>
                  </a:lnTo>
                  <a:lnTo>
                    <a:pt x="41" y="121"/>
                  </a:lnTo>
                  <a:lnTo>
                    <a:pt x="35" y="119"/>
                  </a:lnTo>
                  <a:lnTo>
                    <a:pt x="32" y="118"/>
                  </a:lnTo>
                  <a:lnTo>
                    <a:pt x="29" y="117"/>
                  </a:lnTo>
                  <a:lnTo>
                    <a:pt x="27" y="116"/>
                  </a:lnTo>
                  <a:lnTo>
                    <a:pt x="24" y="114"/>
                  </a:lnTo>
                  <a:lnTo>
                    <a:pt x="22" y="112"/>
                  </a:lnTo>
                  <a:lnTo>
                    <a:pt x="19" y="111"/>
                  </a:lnTo>
                  <a:lnTo>
                    <a:pt x="17" y="109"/>
                  </a:lnTo>
                  <a:lnTo>
                    <a:pt x="15" y="107"/>
                  </a:lnTo>
                  <a:lnTo>
                    <a:pt x="13" y="104"/>
                  </a:lnTo>
                  <a:lnTo>
                    <a:pt x="12" y="102"/>
                  </a:lnTo>
                  <a:lnTo>
                    <a:pt x="10" y="100"/>
                  </a:lnTo>
                  <a:lnTo>
                    <a:pt x="8" y="98"/>
                  </a:lnTo>
                  <a:lnTo>
                    <a:pt x="7" y="95"/>
                  </a:lnTo>
                  <a:lnTo>
                    <a:pt x="6" y="93"/>
                  </a:lnTo>
                  <a:lnTo>
                    <a:pt x="4" y="90"/>
                  </a:lnTo>
                  <a:lnTo>
                    <a:pt x="3" y="87"/>
                  </a:lnTo>
                  <a:lnTo>
                    <a:pt x="2" y="81"/>
                  </a:lnTo>
                  <a:lnTo>
                    <a:pt x="0" y="75"/>
                  </a:lnTo>
                  <a:lnTo>
                    <a:pt x="0" y="69"/>
                  </a:lnTo>
                  <a:lnTo>
                    <a:pt x="0" y="62"/>
                  </a:lnTo>
                  <a:lnTo>
                    <a:pt x="0" y="55"/>
                  </a:lnTo>
                  <a:lnTo>
                    <a:pt x="1" y="48"/>
                  </a:lnTo>
                  <a:lnTo>
                    <a:pt x="2" y="42"/>
                  </a:lnTo>
                  <a:lnTo>
                    <a:pt x="4" y="36"/>
                  </a:lnTo>
                  <a:lnTo>
                    <a:pt x="5" y="34"/>
                  </a:lnTo>
                  <a:lnTo>
                    <a:pt x="6" y="31"/>
                  </a:lnTo>
                  <a:lnTo>
                    <a:pt x="7" y="29"/>
                  </a:lnTo>
                  <a:lnTo>
                    <a:pt x="9" y="26"/>
                  </a:lnTo>
                  <a:lnTo>
                    <a:pt x="11" y="24"/>
                  </a:lnTo>
                  <a:lnTo>
                    <a:pt x="12" y="22"/>
                  </a:lnTo>
                  <a:lnTo>
                    <a:pt x="14" y="19"/>
                  </a:lnTo>
                  <a:lnTo>
                    <a:pt x="16" y="17"/>
                  </a:lnTo>
                  <a:lnTo>
                    <a:pt x="18" y="15"/>
                  </a:lnTo>
                  <a:lnTo>
                    <a:pt x="20" y="13"/>
                  </a:lnTo>
                  <a:lnTo>
                    <a:pt x="23" y="11"/>
                  </a:lnTo>
                  <a:lnTo>
                    <a:pt x="25" y="10"/>
                  </a:lnTo>
                  <a:lnTo>
                    <a:pt x="28" y="8"/>
                  </a:lnTo>
                  <a:lnTo>
                    <a:pt x="31" y="7"/>
                  </a:lnTo>
                  <a:lnTo>
                    <a:pt x="33" y="5"/>
                  </a:lnTo>
                  <a:lnTo>
                    <a:pt x="36" y="4"/>
                  </a:lnTo>
                  <a:lnTo>
                    <a:pt x="43" y="3"/>
                  </a:lnTo>
                  <a:lnTo>
                    <a:pt x="50" y="1"/>
                  </a:lnTo>
                  <a:lnTo>
                    <a:pt x="57" y="0"/>
                  </a:lnTo>
                  <a:lnTo>
                    <a:pt x="64" y="0"/>
                  </a:lnTo>
                  <a:lnTo>
                    <a:pt x="70" y="0"/>
                  </a:lnTo>
                  <a:lnTo>
                    <a:pt x="75" y="1"/>
                  </a:lnTo>
                  <a:lnTo>
                    <a:pt x="81" y="1"/>
                  </a:lnTo>
                  <a:lnTo>
                    <a:pt x="86" y="3"/>
                  </a:lnTo>
                  <a:lnTo>
                    <a:pt x="90" y="3"/>
                  </a:lnTo>
                  <a:lnTo>
                    <a:pt x="93" y="4"/>
                  </a:lnTo>
                  <a:lnTo>
                    <a:pt x="95" y="5"/>
                  </a:lnTo>
                  <a:lnTo>
                    <a:pt x="98" y="6"/>
                  </a:lnTo>
                  <a:lnTo>
                    <a:pt x="101" y="7"/>
                  </a:lnTo>
                  <a:lnTo>
                    <a:pt x="103" y="8"/>
                  </a:lnTo>
                  <a:lnTo>
                    <a:pt x="105" y="9"/>
                  </a:lnTo>
                  <a:lnTo>
                    <a:pt x="107" y="11"/>
                  </a:lnTo>
                  <a:lnTo>
                    <a:pt x="101" y="31"/>
                  </a:lnTo>
                  <a:lnTo>
                    <a:pt x="98" y="31"/>
                  </a:lnTo>
                  <a:lnTo>
                    <a:pt x="94" y="29"/>
                  </a:lnTo>
                  <a:lnTo>
                    <a:pt x="90" y="27"/>
                  </a:lnTo>
                  <a:lnTo>
                    <a:pt x="86" y="25"/>
                  </a:lnTo>
                  <a:lnTo>
                    <a:pt x="84" y="24"/>
                  </a:lnTo>
                  <a:lnTo>
                    <a:pt x="82" y="24"/>
                  </a:lnTo>
                  <a:lnTo>
                    <a:pt x="80" y="23"/>
                  </a:lnTo>
                  <a:lnTo>
                    <a:pt x="78" y="23"/>
                  </a:lnTo>
                  <a:lnTo>
                    <a:pt x="76" y="22"/>
                  </a:lnTo>
                  <a:lnTo>
                    <a:pt x="74" y="22"/>
                  </a:lnTo>
                  <a:lnTo>
                    <a:pt x="72" y="22"/>
                  </a:lnTo>
                  <a:lnTo>
                    <a:pt x="70" y="22"/>
                  </a:lnTo>
                  <a:lnTo>
                    <a:pt x="67" y="22"/>
                  </a:lnTo>
                  <a:lnTo>
                    <a:pt x="63" y="22"/>
                  </a:lnTo>
                  <a:lnTo>
                    <a:pt x="58" y="22"/>
                  </a:lnTo>
                  <a:lnTo>
                    <a:pt x="54" y="23"/>
                  </a:lnTo>
                  <a:lnTo>
                    <a:pt x="50" y="24"/>
                  </a:lnTo>
                  <a:lnTo>
                    <a:pt x="46" y="26"/>
                  </a:lnTo>
                  <a:lnTo>
                    <a:pt x="43" y="27"/>
                  </a:lnTo>
                  <a:lnTo>
                    <a:pt x="40" y="29"/>
                  </a:lnTo>
                  <a:lnTo>
                    <a:pt x="37" y="31"/>
                  </a:lnTo>
                  <a:lnTo>
                    <a:pt x="35" y="34"/>
                  </a:lnTo>
                  <a:lnTo>
                    <a:pt x="33" y="37"/>
                  </a:lnTo>
                  <a:lnTo>
                    <a:pt x="31" y="40"/>
                  </a:lnTo>
                  <a:lnTo>
                    <a:pt x="29" y="44"/>
                  </a:lnTo>
                  <a:lnTo>
                    <a:pt x="28" y="48"/>
                  </a:lnTo>
                  <a:lnTo>
                    <a:pt x="27" y="52"/>
                  </a:lnTo>
                  <a:lnTo>
                    <a:pt x="27" y="56"/>
                  </a:lnTo>
                  <a:lnTo>
                    <a:pt x="26" y="61"/>
                  </a:lnTo>
                  <a:lnTo>
                    <a:pt x="26" y="66"/>
                  </a:lnTo>
                  <a:lnTo>
                    <a:pt x="27" y="71"/>
                  </a:lnTo>
                  <a:lnTo>
                    <a:pt x="28" y="75"/>
                  </a:lnTo>
                  <a:lnTo>
                    <a:pt x="28" y="77"/>
                  </a:lnTo>
                  <a:lnTo>
                    <a:pt x="29" y="79"/>
                  </a:lnTo>
                  <a:lnTo>
                    <a:pt x="30" y="81"/>
                  </a:lnTo>
                  <a:lnTo>
                    <a:pt x="31" y="83"/>
                  </a:lnTo>
                  <a:lnTo>
                    <a:pt x="32" y="84"/>
                  </a:lnTo>
                  <a:lnTo>
                    <a:pt x="33" y="86"/>
                  </a:lnTo>
                  <a:lnTo>
                    <a:pt x="34" y="88"/>
                  </a:lnTo>
                  <a:lnTo>
                    <a:pt x="35" y="89"/>
                  </a:lnTo>
                  <a:lnTo>
                    <a:pt x="36" y="91"/>
                  </a:lnTo>
                  <a:lnTo>
                    <a:pt x="38" y="92"/>
                  </a:lnTo>
                  <a:lnTo>
                    <a:pt x="39" y="93"/>
                  </a:lnTo>
                  <a:lnTo>
                    <a:pt x="40" y="94"/>
                  </a:lnTo>
                  <a:lnTo>
                    <a:pt x="42" y="95"/>
                  </a:lnTo>
                  <a:lnTo>
                    <a:pt x="43" y="96"/>
                  </a:lnTo>
                  <a:lnTo>
                    <a:pt x="45" y="97"/>
                  </a:lnTo>
                  <a:lnTo>
                    <a:pt x="47" y="97"/>
                  </a:lnTo>
                  <a:lnTo>
                    <a:pt x="50" y="99"/>
                  </a:lnTo>
                  <a:lnTo>
                    <a:pt x="54" y="100"/>
                  </a:lnTo>
                  <a:lnTo>
                    <a:pt x="57" y="100"/>
                  </a:lnTo>
                  <a:lnTo>
                    <a:pt x="62" y="101"/>
                  </a:lnTo>
                  <a:lnTo>
                    <a:pt x="66" y="101"/>
                  </a:lnTo>
                  <a:lnTo>
                    <a:pt x="71" y="101"/>
                  </a:lnTo>
                  <a:lnTo>
                    <a:pt x="77" y="100"/>
                  </a:lnTo>
                  <a:lnTo>
                    <a:pt x="82" y="99"/>
                  </a:lnTo>
                  <a:lnTo>
                    <a:pt x="86" y="98"/>
                  </a:lnTo>
                  <a:lnTo>
                    <a:pt x="88" y="97"/>
                  </a:lnTo>
                  <a:lnTo>
                    <a:pt x="91" y="96"/>
                  </a:lnTo>
                  <a:lnTo>
                    <a:pt x="93" y="95"/>
                  </a:lnTo>
                  <a:lnTo>
                    <a:pt x="95" y="94"/>
                  </a:lnTo>
                  <a:lnTo>
                    <a:pt x="97" y="92"/>
                  </a:lnTo>
                  <a:lnTo>
                    <a:pt x="98" y="91"/>
                  </a:lnTo>
                  <a:lnTo>
                    <a:pt x="100" y="90"/>
                  </a:lnTo>
                  <a:lnTo>
                    <a:pt x="102" y="88"/>
                  </a:lnTo>
                  <a:lnTo>
                    <a:pt x="105" y="88"/>
                  </a:lnTo>
                  <a:lnTo>
                    <a:pt x="111" y="108"/>
                  </a:lnTo>
                  <a:lnTo>
                    <a:pt x="109" y="110"/>
                  </a:lnTo>
                  <a:lnTo>
                    <a:pt x="107" y="112"/>
                  </a:lnTo>
                  <a:lnTo>
                    <a:pt x="105" y="113"/>
                  </a:lnTo>
                  <a:lnTo>
                    <a:pt x="103" y="115"/>
                  </a:lnTo>
                  <a:lnTo>
                    <a:pt x="100" y="116"/>
                  </a:lnTo>
                  <a:lnTo>
                    <a:pt x="98" y="117"/>
                  </a:lnTo>
                  <a:lnTo>
                    <a:pt x="95" y="119"/>
                  </a:lnTo>
                  <a:lnTo>
                    <a:pt x="92" y="120"/>
                  </a:lnTo>
                  <a:lnTo>
                    <a:pt x="85" y="121"/>
                  </a:lnTo>
                  <a:lnTo>
                    <a:pt x="78" y="123"/>
                  </a:lnTo>
                  <a:lnTo>
                    <a:pt x="70" y="123"/>
                  </a:lnTo>
                  <a:lnTo>
                    <a:pt x="62"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54"/>
            <p:cNvSpPr>
              <a:spLocks noEditPoints="1"/>
            </p:cNvSpPr>
            <p:nvPr/>
          </p:nvSpPr>
          <p:spPr bwMode="auto">
            <a:xfrm>
              <a:off x="3180" y="3116"/>
              <a:ext cx="93" cy="90"/>
            </a:xfrm>
            <a:custGeom>
              <a:avLst/>
              <a:gdLst>
                <a:gd name="T0" fmla="*/ 37 w 93"/>
                <a:gd name="T1" fmla="*/ 89 h 90"/>
                <a:gd name="T2" fmla="*/ 24 w 93"/>
                <a:gd name="T3" fmla="*/ 86 h 90"/>
                <a:gd name="T4" fmla="*/ 17 w 93"/>
                <a:gd name="T5" fmla="*/ 82 h 90"/>
                <a:gd name="T6" fmla="*/ 12 w 93"/>
                <a:gd name="T7" fmla="*/ 78 h 90"/>
                <a:gd name="T8" fmla="*/ 8 w 93"/>
                <a:gd name="T9" fmla="*/ 73 h 90"/>
                <a:gd name="T10" fmla="*/ 4 w 93"/>
                <a:gd name="T11" fmla="*/ 67 h 90"/>
                <a:gd name="T12" fmla="*/ 2 w 93"/>
                <a:gd name="T13" fmla="*/ 60 h 90"/>
                <a:gd name="T14" fmla="*/ 0 w 93"/>
                <a:gd name="T15" fmla="*/ 51 h 90"/>
                <a:gd name="T16" fmla="*/ 1 w 93"/>
                <a:gd name="T17" fmla="*/ 35 h 90"/>
                <a:gd name="T18" fmla="*/ 3 w 93"/>
                <a:gd name="T19" fmla="*/ 26 h 90"/>
                <a:gd name="T20" fmla="*/ 6 w 93"/>
                <a:gd name="T21" fmla="*/ 20 h 90"/>
                <a:gd name="T22" fmla="*/ 10 w 93"/>
                <a:gd name="T23" fmla="*/ 15 h 90"/>
                <a:gd name="T24" fmla="*/ 15 w 93"/>
                <a:gd name="T25" fmla="*/ 10 h 90"/>
                <a:gd name="T26" fmla="*/ 20 w 93"/>
                <a:gd name="T27" fmla="*/ 7 h 90"/>
                <a:gd name="T28" fmla="*/ 32 w 93"/>
                <a:gd name="T29" fmla="*/ 2 h 90"/>
                <a:gd name="T30" fmla="*/ 46 w 93"/>
                <a:gd name="T31" fmla="*/ 0 h 90"/>
                <a:gd name="T32" fmla="*/ 60 w 93"/>
                <a:gd name="T33" fmla="*/ 2 h 90"/>
                <a:gd name="T34" fmla="*/ 71 w 93"/>
                <a:gd name="T35" fmla="*/ 5 h 90"/>
                <a:gd name="T36" fmla="*/ 76 w 93"/>
                <a:gd name="T37" fmla="*/ 9 h 90"/>
                <a:gd name="T38" fmla="*/ 81 w 93"/>
                <a:gd name="T39" fmla="*/ 13 h 90"/>
                <a:gd name="T40" fmla="*/ 85 w 93"/>
                <a:gd name="T41" fmla="*/ 18 h 90"/>
                <a:gd name="T42" fmla="*/ 89 w 93"/>
                <a:gd name="T43" fmla="*/ 23 h 90"/>
                <a:gd name="T44" fmla="*/ 91 w 93"/>
                <a:gd name="T45" fmla="*/ 30 h 90"/>
                <a:gd name="T46" fmla="*/ 93 w 93"/>
                <a:gd name="T47" fmla="*/ 39 h 90"/>
                <a:gd name="T48" fmla="*/ 92 w 93"/>
                <a:gd name="T49" fmla="*/ 55 h 90"/>
                <a:gd name="T50" fmla="*/ 89 w 93"/>
                <a:gd name="T51" fmla="*/ 64 h 90"/>
                <a:gd name="T52" fmla="*/ 87 w 93"/>
                <a:gd name="T53" fmla="*/ 70 h 90"/>
                <a:gd name="T54" fmla="*/ 83 w 93"/>
                <a:gd name="T55" fmla="*/ 76 h 90"/>
                <a:gd name="T56" fmla="*/ 78 w 93"/>
                <a:gd name="T57" fmla="*/ 80 h 90"/>
                <a:gd name="T58" fmla="*/ 73 w 93"/>
                <a:gd name="T59" fmla="*/ 83 h 90"/>
                <a:gd name="T60" fmla="*/ 61 w 93"/>
                <a:gd name="T61" fmla="*/ 88 h 90"/>
                <a:gd name="T62" fmla="*/ 47 w 93"/>
                <a:gd name="T63" fmla="*/ 90 h 90"/>
                <a:gd name="T64" fmla="*/ 41 w 93"/>
                <a:gd name="T65" fmla="*/ 20 h 90"/>
                <a:gd name="T66" fmla="*/ 38 w 93"/>
                <a:gd name="T67" fmla="*/ 21 h 90"/>
                <a:gd name="T68" fmla="*/ 35 w 93"/>
                <a:gd name="T69" fmla="*/ 22 h 90"/>
                <a:gd name="T70" fmla="*/ 32 w 93"/>
                <a:gd name="T71" fmla="*/ 24 h 90"/>
                <a:gd name="T72" fmla="*/ 30 w 93"/>
                <a:gd name="T73" fmla="*/ 26 h 90"/>
                <a:gd name="T74" fmla="*/ 28 w 93"/>
                <a:gd name="T75" fmla="*/ 29 h 90"/>
                <a:gd name="T76" fmla="*/ 26 w 93"/>
                <a:gd name="T77" fmla="*/ 34 h 90"/>
                <a:gd name="T78" fmla="*/ 25 w 93"/>
                <a:gd name="T79" fmla="*/ 42 h 90"/>
                <a:gd name="T80" fmla="*/ 25 w 93"/>
                <a:gd name="T81" fmla="*/ 51 h 90"/>
                <a:gd name="T82" fmla="*/ 27 w 93"/>
                <a:gd name="T83" fmla="*/ 58 h 90"/>
                <a:gd name="T84" fmla="*/ 30 w 93"/>
                <a:gd name="T85" fmla="*/ 64 h 90"/>
                <a:gd name="T86" fmla="*/ 35 w 93"/>
                <a:gd name="T87" fmla="*/ 67 h 90"/>
                <a:gd name="T88" fmla="*/ 41 w 93"/>
                <a:gd name="T89" fmla="*/ 69 h 90"/>
                <a:gd name="T90" fmla="*/ 49 w 93"/>
                <a:gd name="T91" fmla="*/ 69 h 90"/>
                <a:gd name="T92" fmla="*/ 56 w 93"/>
                <a:gd name="T93" fmla="*/ 68 h 90"/>
                <a:gd name="T94" fmla="*/ 61 w 93"/>
                <a:gd name="T95" fmla="*/ 65 h 90"/>
                <a:gd name="T96" fmla="*/ 65 w 93"/>
                <a:gd name="T97" fmla="*/ 60 h 90"/>
                <a:gd name="T98" fmla="*/ 67 w 93"/>
                <a:gd name="T99" fmla="*/ 53 h 90"/>
                <a:gd name="T100" fmla="*/ 68 w 93"/>
                <a:gd name="T101" fmla="*/ 45 h 90"/>
                <a:gd name="T102" fmla="*/ 67 w 93"/>
                <a:gd name="T103" fmla="*/ 36 h 90"/>
                <a:gd name="T104" fmla="*/ 65 w 93"/>
                <a:gd name="T105" fmla="*/ 30 h 90"/>
                <a:gd name="T106" fmla="*/ 61 w 93"/>
                <a:gd name="T107" fmla="*/ 25 h 90"/>
                <a:gd name="T108" fmla="*/ 56 w 93"/>
                <a:gd name="T109" fmla="*/ 22 h 90"/>
                <a:gd name="T110" fmla="*/ 49 w 93"/>
                <a:gd name="T111" fmla="*/ 2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90">
                  <a:moveTo>
                    <a:pt x="47" y="90"/>
                  </a:moveTo>
                  <a:lnTo>
                    <a:pt x="42" y="90"/>
                  </a:lnTo>
                  <a:lnTo>
                    <a:pt x="37" y="89"/>
                  </a:lnTo>
                  <a:lnTo>
                    <a:pt x="33" y="88"/>
                  </a:lnTo>
                  <a:lnTo>
                    <a:pt x="28" y="87"/>
                  </a:lnTo>
                  <a:lnTo>
                    <a:pt x="24" y="86"/>
                  </a:lnTo>
                  <a:lnTo>
                    <a:pt x="21" y="84"/>
                  </a:lnTo>
                  <a:lnTo>
                    <a:pt x="19" y="83"/>
                  </a:lnTo>
                  <a:lnTo>
                    <a:pt x="17" y="82"/>
                  </a:lnTo>
                  <a:lnTo>
                    <a:pt x="15" y="81"/>
                  </a:lnTo>
                  <a:lnTo>
                    <a:pt x="14" y="79"/>
                  </a:lnTo>
                  <a:lnTo>
                    <a:pt x="12" y="78"/>
                  </a:lnTo>
                  <a:lnTo>
                    <a:pt x="11" y="76"/>
                  </a:lnTo>
                  <a:lnTo>
                    <a:pt x="9" y="74"/>
                  </a:lnTo>
                  <a:lnTo>
                    <a:pt x="8" y="73"/>
                  </a:lnTo>
                  <a:lnTo>
                    <a:pt x="7" y="71"/>
                  </a:lnTo>
                  <a:lnTo>
                    <a:pt x="5" y="69"/>
                  </a:lnTo>
                  <a:lnTo>
                    <a:pt x="4" y="67"/>
                  </a:lnTo>
                  <a:lnTo>
                    <a:pt x="3" y="65"/>
                  </a:lnTo>
                  <a:lnTo>
                    <a:pt x="3" y="62"/>
                  </a:lnTo>
                  <a:lnTo>
                    <a:pt x="2" y="60"/>
                  </a:lnTo>
                  <a:lnTo>
                    <a:pt x="1" y="58"/>
                  </a:lnTo>
                  <a:lnTo>
                    <a:pt x="1" y="56"/>
                  </a:lnTo>
                  <a:lnTo>
                    <a:pt x="0" y="51"/>
                  </a:lnTo>
                  <a:lnTo>
                    <a:pt x="0" y="45"/>
                  </a:lnTo>
                  <a:lnTo>
                    <a:pt x="0" y="40"/>
                  </a:lnTo>
                  <a:lnTo>
                    <a:pt x="1" y="35"/>
                  </a:lnTo>
                  <a:lnTo>
                    <a:pt x="2" y="31"/>
                  </a:lnTo>
                  <a:lnTo>
                    <a:pt x="3" y="28"/>
                  </a:lnTo>
                  <a:lnTo>
                    <a:pt x="3" y="26"/>
                  </a:lnTo>
                  <a:lnTo>
                    <a:pt x="4" y="24"/>
                  </a:lnTo>
                  <a:lnTo>
                    <a:pt x="5" y="22"/>
                  </a:lnTo>
                  <a:lnTo>
                    <a:pt x="6" y="20"/>
                  </a:lnTo>
                  <a:lnTo>
                    <a:pt x="8" y="18"/>
                  </a:lnTo>
                  <a:lnTo>
                    <a:pt x="9" y="17"/>
                  </a:lnTo>
                  <a:lnTo>
                    <a:pt x="10" y="15"/>
                  </a:lnTo>
                  <a:lnTo>
                    <a:pt x="12" y="13"/>
                  </a:lnTo>
                  <a:lnTo>
                    <a:pt x="13" y="12"/>
                  </a:lnTo>
                  <a:lnTo>
                    <a:pt x="15" y="10"/>
                  </a:lnTo>
                  <a:lnTo>
                    <a:pt x="16" y="9"/>
                  </a:lnTo>
                  <a:lnTo>
                    <a:pt x="18" y="8"/>
                  </a:lnTo>
                  <a:lnTo>
                    <a:pt x="20" y="7"/>
                  </a:lnTo>
                  <a:lnTo>
                    <a:pt x="24" y="5"/>
                  </a:lnTo>
                  <a:lnTo>
                    <a:pt x="28" y="3"/>
                  </a:lnTo>
                  <a:lnTo>
                    <a:pt x="32" y="2"/>
                  </a:lnTo>
                  <a:lnTo>
                    <a:pt x="36" y="1"/>
                  </a:lnTo>
                  <a:lnTo>
                    <a:pt x="41" y="0"/>
                  </a:lnTo>
                  <a:lnTo>
                    <a:pt x="46" y="0"/>
                  </a:lnTo>
                  <a:lnTo>
                    <a:pt x="51" y="0"/>
                  </a:lnTo>
                  <a:lnTo>
                    <a:pt x="56" y="1"/>
                  </a:lnTo>
                  <a:lnTo>
                    <a:pt x="60" y="2"/>
                  </a:lnTo>
                  <a:lnTo>
                    <a:pt x="65" y="3"/>
                  </a:lnTo>
                  <a:lnTo>
                    <a:pt x="69" y="4"/>
                  </a:lnTo>
                  <a:lnTo>
                    <a:pt x="71" y="5"/>
                  </a:lnTo>
                  <a:lnTo>
                    <a:pt x="73" y="6"/>
                  </a:lnTo>
                  <a:lnTo>
                    <a:pt x="75" y="7"/>
                  </a:lnTo>
                  <a:lnTo>
                    <a:pt x="76" y="9"/>
                  </a:lnTo>
                  <a:lnTo>
                    <a:pt x="78" y="10"/>
                  </a:lnTo>
                  <a:lnTo>
                    <a:pt x="79" y="11"/>
                  </a:lnTo>
                  <a:lnTo>
                    <a:pt x="81" y="13"/>
                  </a:lnTo>
                  <a:lnTo>
                    <a:pt x="83" y="14"/>
                  </a:lnTo>
                  <a:lnTo>
                    <a:pt x="84" y="16"/>
                  </a:lnTo>
                  <a:lnTo>
                    <a:pt x="85" y="18"/>
                  </a:lnTo>
                  <a:lnTo>
                    <a:pt x="87" y="20"/>
                  </a:lnTo>
                  <a:lnTo>
                    <a:pt x="88" y="21"/>
                  </a:lnTo>
                  <a:lnTo>
                    <a:pt x="89" y="23"/>
                  </a:lnTo>
                  <a:lnTo>
                    <a:pt x="90" y="25"/>
                  </a:lnTo>
                  <a:lnTo>
                    <a:pt x="90" y="28"/>
                  </a:lnTo>
                  <a:lnTo>
                    <a:pt x="91" y="30"/>
                  </a:lnTo>
                  <a:lnTo>
                    <a:pt x="92" y="32"/>
                  </a:lnTo>
                  <a:lnTo>
                    <a:pt x="92" y="34"/>
                  </a:lnTo>
                  <a:lnTo>
                    <a:pt x="93" y="39"/>
                  </a:lnTo>
                  <a:lnTo>
                    <a:pt x="93" y="44"/>
                  </a:lnTo>
                  <a:lnTo>
                    <a:pt x="93" y="50"/>
                  </a:lnTo>
                  <a:lnTo>
                    <a:pt x="92" y="55"/>
                  </a:lnTo>
                  <a:lnTo>
                    <a:pt x="91" y="60"/>
                  </a:lnTo>
                  <a:lnTo>
                    <a:pt x="90" y="62"/>
                  </a:lnTo>
                  <a:lnTo>
                    <a:pt x="89" y="64"/>
                  </a:lnTo>
                  <a:lnTo>
                    <a:pt x="89" y="67"/>
                  </a:lnTo>
                  <a:lnTo>
                    <a:pt x="88" y="69"/>
                  </a:lnTo>
                  <a:lnTo>
                    <a:pt x="87" y="70"/>
                  </a:lnTo>
                  <a:lnTo>
                    <a:pt x="85" y="72"/>
                  </a:lnTo>
                  <a:lnTo>
                    <a:pt x="84" y="74"/>
                  </a:lnTo>
                  <a:lnTo>
                    <a:pt x="83" y="76"/>
                  </a:lnTo>
                  <a:lnTo>
                    <a:pt x="81" y="77"/>
                  </a:lnTo>
                  <a:lnTo>
                    <a:pt x="79" y="79"/>
                  </a:lnTo>
                  <a:lnTo>
                    <a:pt x="78" y="80"/>
                  </a:lnTo>
                  <a:lnTo>
                    <a:pt x="76" y="81"/>
                  </a:lnTo>
                  <a:lnTo>
                    <a:pt x="75" y="82"/>
                  </a:lnTo>
                  <a:lnTo>
                    <a:pt x="73" y="83"/>
                  </a:lnTo>
                  <a:lnTo>
                    <a:pt x="69" y="85"/>
                  </a:lnTo>
                  <a:lnTo>
                    <a:pt x="65" y="87"/>
                  </a:lnTo>
                  <a:lnTo>
                    <a:pt x="61" y="88"/>
                  </a:lnTo>
                  <a:lnTo>
                    <a:pt x="57" y="89"/>
                  </a:lnTo>
                  <a:lnTo>
                    <a:pt x="52" y="89"/>
                  </a:lnTo>
                  <a:lnTo>
                    <a:pt x="47" y="90"/>
                  </a:lnTo>
                  <a:close/>
                  <a:moveTo>
                    <a:pt x="46" y="20"/>
                  </a:moveTo>
                  <a:lnTo>
                    <a:pt x="44" y="20"/>
                  </a:lnTo>
                  <a:lnTo>
                    <a:pt x="41" y="20"/>
                  </a:lnTo>
                  <a:lnTo>
                    <a:pt x="40" y="20"/>
                  </a:lnTo>
                  <a:lnTo>
                    <a:pt x="39" y="21"/>
                  </a:lnTo>
                  <a:lnTo>
                    <a:pt x="38" y="21"/>
                  </a:lnTo>
                  <a:lnTo>
                    <a:pt x="37" y="21"/>
                  </a:lnTo>
                  <a:lnTo>
                    <a:pt x="36" y="22"/>
                  </a:lnTo>
                  <a:lnTo>
                    <a:pt x="35" y="22"/>
                  </a:lnTo>
                  <a:lnTo>
                    <a:pt x="34" y="23"/>
                  </a:lnTo>
                  <a:lnTo>
                    <a:pt x="33" y="23"/>
                  </a:lnTo>
                  <a:lnTo>
                    <a:pt x="32" y="24"/>
                  </a:lnTo>
                  <a:lnTo>
                    <a:pt x="32" y="25"/>
                  </a:lnTo>
                  <a:lnTo>
                    <a:pt x="31" y="25"/>
                  </a:lnTo>
                  <a:lnTo>
                    <a:pt x="30" y="26"/>
                  </a:lnTo>
                  <a:lnTo>
                    <a:pt x="29" y="27"/>
                  </a:lnTo>
                  <a:lnTo>
                    <a:pt x="29" y="28"/>
                  </a:lnTo>
                  <a:lnTo>
                    <a:pt x="28" y="29"/>
                  </a:lnTo>
                  <a:lnTo>
                    <a:pt x="28" y="30"/>
                  </a:lnTo>
                  <a:lnTo>
                    <a:pt x="27" y="32"/>
                  </a:lnTo>
                  <a:lnTo>
                    <a:pt x="26" y="34"/>
                  </a:lnTo>
                  <a:lnTo>
                    <a:pt x="26" y="37"/>
                  </a:lnTo>
                  <a:lnTo>
                    <a:pt x="25" y="39"/>
                  </a:lnTo>
                  <a:lnTo>
                    <a:pt x="25" y="42"/>
                  </a:lnTo>
                  <a:lnTo>
                    <a:pt x="25" y="45"/>
                  </a:lnTo>
                  <a:lnTo>
                    <a:pt x="25" y="48"/>
                  </a:lnTo>
                  <a:lnTo>
                    <a:pt x="25" y="51"/>
                  </a:lnTo>
                  <a:lnTo>
                    <a:pt x="26" y="54"/>
                  </a:lnTo>
                  <a:lnTo>
                    <a:pt x="26" y="56"/>
                  </a:lnTo>
                  <a:lnTo>
                    <a:pt x="27" y="58"/>
                  </a:lnTo>
                  <a:lnTo>
                    <a:pt x="28" y="60"/>
                  </a:lnTo>
                  <a:lnTo>
                    <a:pt x="29" y="62"/>
                  </a:lnTo>
                  <a:lnTo>
                    <a:pt x="30" y="64"/>
                  </a:lnTo>
                  <a:lnTo>
                    <a:pt x="32" y="65"/>
                  </a:lnTo>
                  <a:lnTo>
                    <a:pt x="34" y="66"/>
                  </a:lnTo>
                  <a:lnTo>
                    <a:pt x="35" y="67"/>
                  </a:lnTo>
                  <a:lnTo>
                    <a:pt x="37" y="68"/>
                  </a:lnTo>
                  <a:lnTo>
                    <a:pt x="39" y="69"/>
                  </a:lnTo>
                  <a:lnTo>
                    <a:pt x="41" y="69"/>
                  </a:lnTo>
                  <a:lnTo>
                    <a:pt x="44" y="69"/>
                  </a:lnTo>
                  <a:lnTo>
                    <a:pt x="47" y="69"/>
                  </a:lnTo>
                  <a:lnTo>
                    <a:pt x="49" y="69"/>
                  </a:lnTo>
                  <a:lnTo>
                    <a:pt x="52" y="69"/>
                  </a:lnTo>
                  <a:lnTo>
                    <a:pt x="54" y="69"/>
                  </a:lnTo>
                  <a:lnTo>
                    <a:pt x="56" y="68"/>
                  </a:lnTo>
                  <a:lnTo>
                    <a:pt x="58" y="67"/>
                  </a:lnTo>
                  <a:lnTo>
                    <a:pt x="60" y="66"/>
                  </a:lnTo>
                  <a:lnTo>
                    <a:pt x="61" y="65"/>
                  </a:lnTo>
                  <a:lnTo>
                    <a:pt x="63" y="63"/>
                  </a:lnTo>
                  <a:lnTo>
                    <a:pt x="64" y="62"/>
                  </a:lnTo>
                  <a:lnTo>
                    <a:pt x="65" y="60"/>
                  </a:lnTo>
                  <a:lnTo>
                    <a:pt x="66" y="58"/>
                  </a:lnTo>
                  <a:lnTo>
                    <a:pt x="67" y="56"/>
                  </a:lnTo>
                  <a:lnTo>
                    <a:pt x="67" y="53"/>
                  </a:lnTo>
                  <a:lnTo>
                    <a:pt x="68" y="50"/>
                  </a:lnTo>
                  <a:lnTo>
                    <a:pt x="68" y="48"/>
                  </a:lnTo>
                  <a:lnTo>
                    <a:pt x="68" y="45"/>
                  </a:lnTo>
                  <a:lnTo>
                    <a:pt x="68" y="42"/>
                  </a:lnTo>
                  <a:lnTo>
                    <a:pt x="68" y="39"/>
                  </a:lnTo>
                  <a:lnTo>
                    <a:pt x="67" y="36"/>
                  </a:lnTo>
                  <a:lnTo>
                    <a:pt x="67" y="34"/>
                  </a:lnTo>
                  <a:lnTo>
                    <a:pt x="66" y="32"/>
                  </a:lnTo>
                  <a:lnTo>
                    <a:pt x="65" y="30"/>
                  </a:lnTo>
                  <a:lnTo>
                    <a:pt x="64" y="28"/>
                  </a:lnTo>
                  <a:lnTo>
                    <a:pt x="63" y="26"/>
                  </a:lnTo>
                  <a:lnTo>
                    <a:pt x="61" y="25"/>
                  </a:lnTo>
                  <a:lnTo>
                    <a:pt x="60" y="23"/>
                  </a:lnTo>
                  <a:lnTo>
                    <a:pt x="58" y="23"/>
                  </a:lnTo>
                  <a:lnTo>
                    <a:pt x="56" y="22"/>
                  </a:lnTo>
                  <a:lnTo>
                    <a:pt x="54" y="21"/>
                  </a:lnTo>
                  <a:lnTo>
                    <a:pt x="51" y="20"/>
                  </a:lnTo>
                  <a:lnTo>
                    <a:pt x="49" y="20"/>
                  </a:lnTo>
                  <a:lnTo>
                    <a:pt x="46"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55"/>
            <p:cNvSpPr>
              <a:spLocks/>
            </p:cNvSpPr>
            <p:nvPr/>
          </p:nvSpPr>
          <p:spPr bwMode="auto">
            <a:xfrm>
              <a:off x="3290" y="3172"/>
              <a:ext cx="31" cy="30"/>
            </a:xfrm>
            <a:custGeom>
              <a:avLst/>
              <a:gdLst>
                <a:gd name="T0" fmla="*/ 14 w 31"/>
                <a:gd name="T1" fmla="*/ 30 h 30"/>
                <a:gd name="T2" fmla="*/ 12 w 31"/>
                <a:gd name="T3" fmla="*/ 30 h 30"/>
                <a:gd name="T4" fmla="*/ 10 w 31"/>
                <a:gd name="T5" fmla="*/ 29 h 30"/>
                <a:gd name="T6" fmla="*/ 9 w 31"/>
                <a:gd name="T7" fmla="*/ 29 h 30"/>
                <a:gd name="T8" fmla="*/ 7 w 31"/>
                <a:gd name="T9" fmla="*/ 28 h 30"/>
                <a:gd name="T10" fmla="*/ 5 w 31"/>
                <a:gd name="T11" fmla="*/ 26 h 30"/>
                <a:gd name="T12" fmla="*/ 3 w 31"/>
                <a:gd name="T13" fmla="*/ 23 h 30"/>
                <a:gd name="T14" fmla="*/ 2 w 31"/>
                <a:gd name="T15" fmla="*/ 21 h 30"/>
                <a:gd name="T16" fmla="*/ 1 w 31"/>
                <a:gd name="T17" fmla="*/ 20 h 30"/>
                <a:gd name="T18" fmla="*/ 1 w 31"/>
                <a:gd name="T19" fmla="*/ 19 h 30"/>
                <a:gd name="T20" fmla="*/ 0 w 31"/>
                <a:gd name="T21" fmla="*/ 16 h 30"/>
                <a:gd name="T22" fmla="*/ 0 w 31"/>
                <a:gd name="T23" fmla="*/ 13 h 30"/>
                <a:gd name="T24" fmla="*/ 1 w 31"/>
                <a:gd name="T25" fmla="*/ 11 h 30"/>
                <a:gd name="T26" fmla="*/ 1 w 31"/>
                <a:gd name="T27" fmla="*/ 10 h 30"/>
                <a:gd name="T28" fmla="*/ 2 w 31"/>
                <a:gd name="T29" fmla="*/ 8 h 30"/>
                <a:gd name="T30" fmla="*/ 3 w 31"/>
                <a:gd name="T31" fmla="*/ 6 h 30"/>
                <a:gd name="T32" fmla="*/ 5 w 31"/>
                <a:gd name="T33" fmla="*/ 4 h 30"/>
                <a:gd name="T34" fmla="*/ 7 w 31"/>
                <a:gd name="T35" fmla="*/ 2 h 30"/>
                <a:gd name="T36" fmla="*/ 9 w 31"/>
                <a:gd name="T37" fmla="*/ 1 h 30"/>
                <a:gd name="T38" fmla="*/ 10 w 31"/>
                <a:gd name="T39" fmla="*/ 0 h 30"/>
                <a:gd name="T40" fmla="*/ 12 w 31"/>
                <a:gd name="T41" fmla="*/ 0 h 30"/>
                <a:gd name="T42" fmla="*/ 14 w 31"/>
                <a:gd name="T43" fmla="*/ 0 h 30"/>
                <a:gd name="T44" fmla="*/ 17 w 31"/>
                <a:gd name="T45" fmla="*/ 0 h 30"/>
                <a:gd name="T46" fmla="*/ 19 w 31"/>
                <a:gd name="T47" fmla="*/ 0 h 30"/>
                <a:gd name="T48" fmla="*/ 21 w 31"/>
                <a:gd name="T49" fmla="*/ 0 h 30"/>
                <a:gd name="T50" fmla="*/ 22 w 31"/>
                <a:gd name="T51" fmla="*/ 1 h 30"/>
                <a:gd name="T52" fmla="*/ 24 w 31"/>
                <a:gd name="T53" fmla="*/ 2 h 30"/>
                <a:gd name="T54" fmla="*/ 26 w 31"/>
                <a:gd name="T55" fmla="*/ 4 h 30"/>
                <a:gd name="T56" fmla="*/ 28 w 31"/>
                <a:gd name="T57" fmla="*/ 6 h 30"/>
                <a:gd name="T58" fmla="*/ 29 w 31"/>
                <a:gd name="T59" fmla="*/ 8 h 30"/>
                <a:gd name="T60" fmla="*/ 30 w 31"/>
                <a:gd name="T61" fmla="*/ 10 h 30"/>
                <a:gd name="T62" fmla="*/ 30 w 31"/>
                <a:gd name="T63" fmla="*/ 11 h 30"/>
                <a:gd name="T64" fmla="*/ 31 w 31"/>
                <a:gd name="T65" fmla="*/ 13 h 30"/>
                <a:gd name="T66" fmla="*/ 31 w 31"/>
                <a:gd name="T67" fmla="*/ 15 h 30"/>
                <a:gd name="T68" fmla="*/ 31 w 31"/>
                <a:gd name="T69" fmla="*/ 17 h 30"/>
                <a:gd name="T70" fmla="*/ 30 w 31"/>
                <a:gd name="T71" fmla="*/ 19 h 30"/>
                <a:gd name="T72" fmla="*/ 30 w 31"/>
                <a:gd name="T73" fmla="*/ 20 h 30"/>
                <a:gd name="T74" fmla="*/ 29 w 31"/>
                <a:gd name="T75" fmla="*/ 21 h 30"/>
                <a:gd name="T76" fmla="*/ 28 w 31"/>
                <a:gd name="T77" fmla="*/ 23 h 30"/>
                <a:gd name="T78" fmla="*/ 26 w 31"/>
                <a:gd name="T79" fmla="*/ 26 h 30"/>
                <a:gd name="T80" fmla="*/ 24 w 31"/>
                <a:gd name="T81" fmla="*/ 28 h 30"/>
                <a:gd name="T82" fmla="*/ 22 w 31"/>
                <a:gd name="T83" fmla="*/ 29 h 30"/>
                <a:gd name="T84" fmla="*/ 21 w 31"/>
                <a:gd name="T85" fmla="*/ 29 h 30"/>
                <a:gd name="T86" fmla="*/ 19 w 31"/>
                <a:gd name="T87" fmla="*/ 30 h 30"/>
                <a:gd name="T88" fmla="*/ 17 w 31"/>
                <a:gd name="T8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30">
                  <a:moveTo>
                    <a:pt x="15" y="30"/>
                  </a:moveTo>
                  <a:lnTo>
                    <a:pt x="14" y="30"/>
                  </a:lnTo>
                  <a:lnTo>
                    <a:pt x="12" y="30"/>
                  </a:lnTo>
                  <a:lnTo>
                    <a:pt x="12" y="30"/>
                  </a:lnTo>
                  <a:lnTo>
                    <a:pt x="11" y="29"/>
                  </a:lnTo>
                  <a:lnTo>
                    <a:pt x="10" y="29"/>
                  </a:lnTo>
                  <a:lnTo>
                    <a:pt x="10" y="29"/>
                  </a:lnTo>
                  <a:lnTo>
                    <a:pt x="9" y="29"/>
                  </a:lnTo>
                  <a:lnTo>
                    <a:pt x="8" y="28"/>
                  </a:lnTo>
                  <a:lnTo>
                    <a:pt x="7" y="28"/>
                  </a:lnTo>
                  <a:lnTo>
                    <a:pt x="6" y="27"/>
                  </a:lnTo>
                  <a:lnTo>
                    <a:pt x="5" y="26"/>
                  </a:lnTo>
                  <a:lnTo>
                    <a:pt x="4" y="24"/>
                  </a:lnTo>
                  <a:lnTo>
                    <a:pt x="3" y="23"/>
                  </a:lnTo>
                  <a:lnTo>
                    <a:pt x="2" y="22"/>
                  </a:lnTo>
                  <a:lnTo>
                    <a:pt x="2" y="21"/>
                  </a:lnTo>
                  <a:lnTo>
                    <a:pt x="1" y="21"/>
                  </a:lnTo>
                  <a:lnTo>
                    <a:pt x="1" y="20"/>
                  </a:lnTo>
                  <a:lnTo>
                    <a:pt x="1" y="19"/>
                  </a:lnTo>
                  <a:lnTo>
                    <a:pt x="1" y="19"/>
                  </a:lnTo>
                  <a:lnTo>
                    <a:pt x="1" y="18"/>
                  </a:lnTo>
                  <a:lnTo>
                    <a:pt x="0" y="16"/>
                  </a:lnTo>
                  <a:lnTo>
                    <a:pt x="0" y="15"/>
                  </a:lnTo>
                  <a:lnTo>
                    <a:pt x="0" y="13"/>
                  </a:lnTo>
                  <a:lnTo>
                    <a:pt x="1" y="12"/>
                  </a:lnTo>
                  <a:lnTo>
                    <a:pt x="1" y="11"/>
                  </a:lnTo>
                  <a:lnTo>
                    <a:pt x="1" y="10"/>
                  </a:lnTo>
                  <a:lnTo>
                    <a:pt x="1" y="10"/>
                  </a:lnTo>
                  <a:lnTo>
                    <a:pt x="1" y="9"/>
                  </a:lnTo>
                  <a:lnTo>
                    <a:pt x="2" y="8"/>
                  </a:lnTo>
                  <a:lnTo>
                    <a:pt x="2" y="8"/>
                  </a:lnTo>
                  <a:lnTo>
                    <a:pt x="3" y="6"/>
                  </a:lnTo>
                  <a:lnTo>
                    <a:pt x="4" y="5"/>
                  </a:lnTo>
                  <a:lnTo>
                    <a:pt x="5" y="4"/>
                  </a:lnTo>
                  <a:lnTo>
                    <a:pt x="6" y="3"/>
                  </a:lnTo>
                  <a:lnTo>
                    <a:pt x="7" y="2"/>
                  </a:lnTo>
                  <a:lnTo>
                    <a:pt x="8" y="1"/>
                  </a:lnTo>
                  <a:lnTo>
                    <a:pt x="9" y="1"/>
                  </a:lnTo>
                  <a:lnTo>
                    <a:pt x="10" y="1"/>
                  </a:lnTo>
                  <a:lnTo>
                    <a:pt x="10" y="0"/>
                  </a:lnTo>
                  <a:lnTo>
                    <a:pt x="11" y="0"/>
                  </a:lnTo>
                  <a:lnTo>
                    <a:pt x="12" y="0"/>
                  </a:lnTo>
                  <a:lnTo>
                    <a:pt x="12" y="0"/>
                  </a:lnTo>
                  <a:lnTo>
                    <a:pt x="14" y="0"/>
                  </a:lnTo>
                  <a:lnTo>
                    <a:pt x="15" y="0"/>
                  </a:lnTo>
                  <a:lnTo>
                    <a:pt x="17" y="0"/>
                  </a:lnTo>
                  <a:lnTo>
                    <a:pt x="19" y="0"/>
                  </a:lnTo>
                  <a:lnTo>
                    <a:pt x="19" y="0"/>
                  </a:lnTo>
                  <a:lnTo>
                    <a:pt x="20" y="0"/>
                  </a:lnTo>
                  <a:lnTo>
                    <a:pt x="21" y="0"/>
                  </a:lnTo>
                  <a:lnTo>
                    <a:pt x="21" y="1"/>
                  </a:lnTo>
                  <a:lnTo>
                    <a:pt x="22" y="1"/>
                  </a:lnTo>
                  <a:lnTo>
                    <a:pt x="23" y="1"/>
                  </a:lnTo>
                  <a:lnTo>
                    <a:pt x="24" y="2"/>
                  </a:lnTo>
                  <a:lnTo>
                    <a:pt x="25" y="3"/>
                  </a:lnTo>
                  <a:lnTo>
                    <a:pt x="26" y="4"/>
                  </a:lnTo>
                  <a:lnTo>
                    <a:pt x="27" y="5"/>
                  </a:lnTo>
                  <a:lnTo>
                    <a:pt x="28" y="6"/>
                  </a:lnTo>
                  <a:lnTo>
                    <a:pt x="29" y="8"/>
                  </a:lnTo>
                  <a:lnTo>
                    <a:pt x="29" y="8"/>
                  </a:lnTo>
                  <a:lnTo>
                    <a:pt x="30" y="9"/>
                  </a:lnTo>
                  <a:lnTo>
                    <a:pt x="30" y="10"/>
                  </a:lnTo>
                  <a:lnTo>
                    <a:pt x="30" y="10"/>
                  </a:lnTo>
                  <a:lnTo>
                    <a:pt x="30" y="11"/>
                  </a:lnTo>
                  <a:lnTo>
                    <a:pt x="31" y="12"/>
                  </a:lnTo>
                  <a:lnTo>
                    <a:pt x="31" y="13"/>
                  </a:lnTo>
                  <a:lnTo>
                    <a:pt x="31" y="13"/>
                  </a:lnTo>
                  <a:lnTo>
                    <a:pt x="31" y="15"/>
                  </a:lnTo>
                  <a:lnTo>
                    <a:pt x="31" y="16"/>
                  </a:lnTo>
                  <a:lnTo>
                    <a:pt x="31" y="17"/>
                  </a:lnTo>
                  <a:lnTo>
                    <a:pt x="31" y="18"/>
                  </a:lnTo>
                  <a:lnTo>
                    <a:pt x="30" y="19"/>
                  </a:lnTo>
                  <a:lnTo>
                    <a:pt x="30" y="19"/>
                  </a:lnTo>
                  <a:lnTo>
                    <a:pt x="30" y="20"/>
                  </a:lnTo>
                  <a:lnTo>
                    <a:pt x="30" y="21"/>
                  </a:lnTo>
                  <a:lnTo>
                    <a:pt x="29" y="21"/>
                  </a:lnTo>
                  <a:lnTo>
                    <a:pt x="29" y="22"/>
                  </a:lnTo>
                  <a:lnTo>
                    <a:pt x="28" y="23"/>
                  </a:lnTo>
                  <a:lnTo>
                    <a:pt x="27" y="24"/>
                  </a:lnTo>
                  <a:lnTo>
                    <a:pt x="26" y="26"/>
                  </a:lnTo>
                  <a:lnTo>
                    <a:pt x="25" y="27"/>
                  </a:lnTo>
                  <a:lnTo>
                    <a:pt x="24" y="28"/>
                  </a:lnTo>
                  <a:lnTo>
                    <a:pt x="23" y="28"/>
                  </a:lnTo>
                  <a:lnTo>
                    <a:pt x="22" y="29"/>
                  </a:lnTo>
                  <a:lnTo>
                    <a:pt x="21" y="29"/>
                  </a:lnTo>
                  <a:lnTo>
                    <a:pt x="21" y="29"/>
                  </a:lnTo>
                  <a:lnTo>
                    <a:pt x="20" y="29"/>
                  </a:lnTo>
                  <a:lnTo>
                    <a:pt x="19" y="30"/>
                  </a:lnTo>
                  <a:lnTo>
                    <a:pt x="19" y="30"/>
                  </a:lnTo>
                  <a:lnTo>
                    <a:pt x="17" y="30"/>
                  </a:lnTo>
                  <a:lnTo>
                    <a:pt x="15"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Freeform 56"/>
            <p:cNvSpPr>
              <a:spLocks/>
            </p:cNvSpPr>
            <p:nvPr/>
          </p:nvSpPr>
          <p:spPr bwMode="auto">
            <a:xfrm>
              <a:off x="3340" y="3173"/>
              <a:ext cx="36" cy="42"/>
            </a:xfrm>
            <a:custGeom>
              <a:avLst/>
              <a:gdLst>
                <a:gd name="T0" fmla="*/ 19 w 36"/>
                <a:gd name="T1" fmla="*/ 42 h 42"/>
                <a:gd name="T2" fmla="*/ 0 w 36"/>
                <a:gd name="T3" fmla="*/ 42 h 42"/>
                <a:gd name="T4" fmla="*/ 11 w 36"/>
                <a:gd name="T5" fmla="*/ 0 h 42"/>
                <a:gd name="T6" fmla="*/ 36 w 36"/>
                <a:gd name="T7" fmla="*/ 0 h 42"/>
                <a:gd name="T8" fmla="*/ 19 w 36"/>
                <a:gd name="T9" fmla="*/ 42 h 42"/>
              </a:gdLst>
              <a:ahLst/>
              <a:cxnLst>
                <a:cxn ang="0">
                  <a:pos x="T0" y="T1"/>
                </a:cxn>
                <a:cxn ang="0">
                  <a:pos x="T2" y="T3"/>
                </a:cxn>
                <a:cxn ang="0">
                  <a:pos x="T4" y="T5"/>
                </a:cxn>
                <a:cxn ang="0">
                  <a:pos x="T6" y="T7"/>
                </a:cxn>
                <a:cxn ang="0">
                  <a:pos x="T8" y="T9"/>
                </a:cxn>
              </a:cxnLst>
              <a:rect l="0" t="0" r="r" b="b"/>
              <a:pathLst>
                <a:path w="36" h="42">
                  <a:moveTo>
                    <a:pt x="19" y="42"/>
                  </a:moveTo>
                  <a:lnTo>
                    <a:pt x="0" y="42"/>
                  </a:lnTo>
                  <a:lnTo>
                    <a:pt x="11" y="0"/>
                  </a:lnTo>
                  <a:lnTo>
                    <a:pt x="36" y="0"/>
                  </a:lnTo>
                  <a:lnTo>
                    <a:pt x="19"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57"/>
            <p:cNvSpPr>
              <a:spLocks/>
            </p:cNvSpPr>
            <p:nvPr/>
          </p:nvSpPr>
          <p:spPr bwMode="auto">
            <a:xfrm>
              <a:off x="3395" y="3087"/>
              <a:ext cx="93" cy="115"/>
            </a:xfrm>
            <a:custGeom>
              <a:avLst/>
              <a:gdLst>
                <a:gd name="T0" fmla="*/ 0 w 93"/>
                <a:gd name="T1" fmla="*/ 115 h 115"/>
                <a:gd name="T2" fmla="*/ 0 w 93"/>
                <a:gd name="T3" fmla="*/ 0 h 115"/>
                <a:gd name="T4" fmla="*/ 27 w 93"/>
                <a:gd name="T5" fmla="*/ 0 h 115"/>
                <a:gd name="T6" fmla="*/ 27 w 93"/>
                <a:gd name="T7" fmla="*/ 93 h 115"/>
                <a:gd name="T8" fmla="*/ 93 w 93"/>
                <a:gd name="T9" fmla="*/ 93 h 115"/>
                <a:gd name="T10" fmla="*/ 93 w 93"/>
                <a:gd name="T11" fmla="*/ 115 h 115"/>
                <a:gd name="T12" fmla="*/ 0 w 93"/>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93" h="115">
                  <a:moveTo>
                    <a:pt x="0" y="115"/>
                  </a:moveTo>
                  <a:lnTo>
                    <a:pt x="0" y="0"/>
                  </a:lnTo>
                  <a:lnTo>
                    <a:pt x="27" y="0"/>
                  </a:lnTo>
                  <a:lnTo>
                    <a:pt x="27" y="93"/>
                  </a:lnTo>
                  <a:lnTo>
                    <a:pt x="93" y="93"/>
                  </a:lnTo>
                  <a:lnTo>
                    <a:pt x="93" y="115"/>
                  </a:lnTo>
                  <a:lnTo>
                    <a:pt x="0"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Freeform 58"/>
            <p:cNvSpPr>
              <a:spLocks/>
            </p:cNvSpPr>
            <p:nvPr/>
          </p:nvSpPr>
          <p:spPr bwMode="auto">
            <a:xfrm>
              <a:off x="3493" y="3086"/>
              <a:ext cx="111" cy="116"/>
            </a:xfrm>
            <a:custGeom>
              <a:avLst/>
              <a:gdLst>
                <a:gd name="T0" fmla="*/ 69 w 111"/>
                <a:gd name="T1" fmla="*/ 22 h 116"/>
                <a:gd name="T2" fmla="*/ 69 w 111"/>
                <a:gd name="T3" fmla="*/ 116 h 116"/>
                <a:gd name="T4" fmla="*/ 42 w 111"/>
                <a:gd name="T5" fmla="*/ 116 h 116"/>
                <a:gd name="T6" fmla="*/ 42 w 111"/>
                <a:gd name="T7" fmla="*/ 22 h 116"/>
                <a:gd name="T8" fmla="*/ 0 w 111"/>
                <a:gd name="T9" fmla="*/ 22 h 116"/>
                <a:gd name="T10" fmla="*/ 0 w 111"/>
                <a:gd name="T11" fmla="*/ 0 h 116"/>
                <a:gd name="T12" fmla="*/ 111 w 111"/>
                <a:gd name="T13" fmla="*/ 0 h 116"/>
                <a:gd name="T14" fmla="*/ 111 w 111"/>
                <a:gd name="T15" fmla="*/ 22 h 116"/>
                <a:gd name="T16" fmla="*/ 69 w 111"/>
                <a:gd name="T17" fmla="*/ 2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16">
                  <a:moveTo>
                    <a:pt x="69" y="22"/>
                  </a:moveTo>
                  <a:lnTo>
                    <a:pt x="69" y="116"/>
                  </a:lnTo>
                  <a:lnTo>
                    <a:pt x="42" y="116"/>
                  </a:lnTo>
                  <a:lnTo>
                    <a:pt x="42" y="22"/>
                  </a:lnTo>
                  <a:lnTo>
                    <a:pt x="0" y="22"/>
                  </a:lnTo>
                  <a:lnTo>
                    <a:pt x="0" y="0"/>
                  </a:lnTo>
                  <a:lnTo>
                    <a:pt x="111" y="0"/>
                  </a:lnTo>
                  <a:lnTo>
                    <a:pt x="111" y="22"/>
                  </a:lnTo>
                  <a:lnTo>
                    <a:pt x="69"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Freeform 59"/>
            <p:cNvSpPr>
              <a:spLocks noEditPoints="1"/>
            </p:cNvSpPr>
            <p:nvPr/>
          </p:nvSpPr>
          <p:spPr bwMode="auto">
            <a:xfrm>
              <a:off x="3620" y="3086"/>
              <a:ext cx="108" cy="116"/>
            </a:xfrm>
            <a:custGeom>
              <a:avLst/>
              <a:gdLst>
                <a:gd name="T0" fmla="*/ 0 w 108"/>
                <a:gd name="T1" fmla="*/ 116 h 116"/>
                <a:gd name="T2" fmla="*/ 49 w 108"/>
                <a:gd name="T3" fmla="*/ 0 h 116"/>
                <a:gd name="T4" fmla="*/ 63 w 108"/>
                <a:gd name="T5" fmla="*/ 1 h 116"/>
                <a:gd name="T6" fmla="*/ 75 w 108"/>
                <a:gd name="T7" fmla="*/ 4 h 116"/>
                <a:gd name="T8" fmla="*/ 81 w 108"/>
                <a:gd name="T9" fmla="*/ 6 h 116"/>
                <a:gd name="T10" fmla="*/ 85 w 108"/>
                <a:gd name="T11" fmla="*/ 8 h 116"/>
                <a:gd name="T12" fmla="*/ 90 w 108"/>
                <a:gd name="T13" fmla="*/ 11 h 116"/>
                <a:gd name="T14" fmla="*/ 94 w 108"/>
                <a:gd name="T15" fmla="*/ 14 h 116"/>
                <a:gd name="T16" fmla="*/ 97 w 108"/>
                <a:gd name="T17" fmla="*/ 18 h 116"/>
                <a:gd name="T18" fmla="*/ 100 w 108"/>
                <a:gd name="T19" fmla="*/ 22 h 116"/>
                <a:gd name="T20" fmla="*/ 102 w 108"/>
                <a:gd name="T21" fmla="*/ 27 h 116"/>
                <a:gd name="T22" fmla="*/ 104 w 108"/>
                <a:gd name="T23" fmla="*/ 32 h 116"/>
                <a:gd name="T24" fmla="*/ 107 w 108"/>
                <a:gd name="T25" fmla="*/ 43 h 116"/>
                <a:gd name="T26" fmla="*/ 108 w 108"/>
                <a:gd name="T27" fmla="*/ 57 h 116"/>
                <a:gd name="T28" fmla="*/ 107 w 108"/>
                <a:gd name="T29" fmla="*/ 71 h 116"/>
                <a:gd name="T30" fmla="*/ 104 w 108"/>
                <a:gd name="T31" fmla="*/ 83 h 116"/>
                <a:gd name="T32" fmla="*/ 100 w 108"/>
                <a:gd name="T33" fmla="*/ 93 h 116"/>
                <a:gd name="T34" fmla="*/ 94 w 108"/>
                <a:gd name="T35" fmla="*/ 101 h 116"/>
                <a:gd name="T36" fmla="*/ 86 w 108"/>
                <a:gd name="T37" fmla="*/ 108 h 116"/>
                <a:gd name="T38" fmla="*/ 77 w 108"/>
                <a:gd name="T39" fmla="*/ 112 h 116"/>
                <a:gd name="T40" fmla="*/ 65 w 108"/>
                <a:gd name="T41" fmla="*/ 115 h 116"/>
                <a:gd name="T42" fmla="*/ 52 w 108"/>
                <a:gd name="T43" fmla="*/ 116 h 116"/>
                <a:gd name="T44" fmla="*/ 26 w 108"/>
                <a:gd name="T45" fmla="*/ 22 h 116"/>
                <a:gd name="T46" fmla="*/ 45 w 108"/>
                <a:gd name="T47" fmla="*/ 94 h 116"/>
                <a:gd name="T48" fmla="*/ 54 w 108"/>
                <a:gd name="T49" fmla="*/ 94 h 116"/>
                <a:gd name="T50" fmla="*/ 62 w 108"/>
                <a:gd name="T51" fmla="*/ 92 h 116"/>
                <a:gd name="T52" fmla="*/ 67 w 108"/>
                <a:gd name="T53" fmla="*/ 91 h 116"/>
                <a:gd name="T54" fmla="*/ 69 w 108"/>
                <a:gd name="T55" fmla="*/ 89 h 116"/>
                <a:gd name="T56" fmla="*/ 72 w 108"/>
                <a:gd name="T57" fmla="*/ 88 h 116"/>
                <a:gd name="T58" fmla="*/ 74 w 108"/>
                <a:gd name="T59" fmla="*/ 86 h 116"/>
                <a:gd name="T60" fmla="*/ 76 w 108"/>
                <a:gd name="T61" fmla="*/ 83 h 116"/>
                <a:gd name="T62" fmla="*/ 77 w 108"/>
                <a:gd name="T63" fmla="*/ 80 h 116"/>
                <a:gd name="T64" fmla="*/ 79 w 108"/>
                <a:gd name="T65" fmla="*/ 77 h 116"/>
                <a:gd name="T66" fmla="*/ 80 w 108"/>
                <a:gd name="T67" fmla="*/ 71 h 116"/>
                <a:gd name="T68" fmla="*/ 81 w 108"/>
                <a:gd name="T69" fmla="*/ 62 h 116"/>
                <a:gd name="T70" fmla="*/ 81 w 108"/>
                <a:gd name="T71" fmla="*/ 51 h 116"/>
                <a:gd name="T72" fmla="*/ 80 w 108"/>
                <a:gd name="T73" fmla="*/ 43 h 116"/>
                <a:gd name="T74" fmla="*/ 78 w 108"/>
                <a:gd name="T75" fmla="*/ 37 h 116"/>
                <a:gd name="T76" fmla="*/ 77 w 108"/>
                <a:gd name="T77" fmla="*/ 34 h 116"/>
                <a:gd name="T78" fmla="*/ 75 w 108"/>
                <a:gd name="T79" fmla="*/ 31 h 116"/>
                <a:gd name="T80" fmla="*/ 74 w 108"/>
                <a:gd name="T81" fmla="*/ 29 h 116"/>
                <a:gd name="T82" fmla="*/ 72 w 108"/>
                <a:gd name="T83" fmla="*/ 27 h 116"/>
                <a:gd name="T84" fmla="*/ 69 w 108"/>
                <a:gd name="T85" fmla="*/ 26 h 116"/>
                <a:gd name="T86" fmla="*/ 67 w 108"/>
                <a:gd name="T87" fmla="*/ 25 h 116"/>
                <a:gd name="T88" fmla="*/ 62 w 108"/>
                <a:gd name="T89" fmla="*/ 23 h 116"/>
                <a:gd name="T90" fmla="*/ 54 w 108"/>
                <a:gd name="T91" fmla="*/ 22 h 116"/>
                <a:gd name="T92" fmla="*/ 44 w 108"/>
                <a:gd name="T93" fmla="*/ 2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 h="116">
                  <a:moveTo>
                    <a:pt x="52" y="116"/>
                  </a:moveTo>
                  <a:lnTo>
                    <a:pt x="0" y="116"/>
                  </a:lnTo>
                  <a:lnTo>
                    <a:pt x="0" y="0"/>
                  </a:lnTo>
                  <a:lnTo>
                    <a:pt x="49" y="0"/>
                  </a:lnTo>
                  <a:lnTo>
                    <a:pt x="56" y="0"/>
                  </a:lnTo>
                  <a:lnTo>
                    <a:pt x="63" y="1"/>
                  </a:lnTo>
                  <a:lnTo>
                    <a:pt x="69" y="2"/>
                  </a:lnTo>
                  <a:lnTo>
                    <a:pt x="75" y="4"/>
                  </a:lnTo>
                  <a:lnTo>
                    <a:pt x="78" y="4"/>
                  </a:lnTo>
                  <a:lnTo>
                    <a:pt x="81" y="6"/>
                  </a:lnTo>
                  <a:lnTo>
                    <a:pt x="83" y="7"/>
                  </a:lnTo>
                  <a:lnTo>
                    <a:pt x="85" y="8"/>
                  </a:lnTo>
                  <a:lnTo>
                    <a:pt x="88" y="9"/>
                  </a:lnTo>
                  <a:lnTo>
                    <a:pt x="90" y="11"/>
                  </a:lnTo>
                  <a:lnTo>
                    <a:pt x="92" y="13"/>
                  </a:lnTo>
                  <a:lnTo>
                    <a:pt x="94" y="14"/>
                  </a:lnTo>
                  <a:lnTo>
                    <a:pt x="95" y="16"/>
                  </a:lnTo>
                  <a:lnTo>
                    <a:pt x="97" y="18"/>
                  </a:lnTo>
                  <a:lnTo>
                    <a:pt x="98" y="20"/>
                  </a:lnTo>
                  <a:lnTo>
                    <a:pt x="100" y="22"/>
                  </a:lnTo>
                  <a:lnTo>
                    <a:pt x="101" y="24"/>
                  </a:lnTo>
                  <a:lnTo>
                    <a:pt x="102" y="27"/>
                  </a:lnTo>
                  <a:lnTo>
                    <a:pt x="103" y="29"/>
                  </a:lnTo>
                  <a:lnTo>
                    <a:pt x="104" y="32"/>
                  </a:lnTo>
                  <a:lnTo>
                    <a:pt x="106" y="37"/>
                  </a:lnTo>
                  <a:lnTo>
                    <a:pt x="107" y="43"/>
                  </a:lnTo>
                  <a:lnTo>
                    <a:pt x="107" y="50"/>
                  </a:lnTo>
                  <a:lnTo>
                    <a:pt x="108" y="57"/>
                  </a:lnTo>
                  <a:lnTo>
                    <a:pt x="107" y="64"/>
                  </a:lnTo>
                  <a:lnTo>
                    <a:pt x="107" y="71"/>
                  </a:lnTo>
                  <a:lnTo>
                    <a:pt x="106" y="77"/>
                  </a:lnTo>
                  <a:lnTo>
                    <a:pt x="104" y="83"/>
                  </a:lnTo>
                  <a:lnTo>
                    <a:pt x="102" y="88"/>
                  </a:lnTo>
                  <a:lnTo>
                    <a:pt x="100" y="93"/>
                  </a:lnTo>
                  <a:lnTo>
                    <a:pt x="97" y="97"/>
                  </a:lnTo>
                  <a:lnTo>
                    <a:pt x="94" y="101"/>
                  </a:lnTo>
                  <a:lnTo>
                    <a:pt x="90" y="105"/>
                  </a:lnTo>
                  <a:lnTo>
                    <a:pt x="86" y="108"/>
                  </a:lnTo>
                  <a:lnTo>
                    <a:pt x="82" y="110"/>
                  </a:lnTo>
                  <a:lnTo>
                    <a:pt x="77" y="112"/>
                  </a:lnTo>
                  <a:lnTo>
                    <a:pt x="71" y="114"/>
                  </a:lnTo>
                  <a:lnTo>
                    <a:pt x="65" y="115"/>
                  </a:lnTo>
                  <a:lnTo>
                    <a:pt x="59" y="116"/>
                  </a:lnTo>
                  <a:lnTo>
                    <a:pt x="52" y="116"/>
                  </a:lnTo>
                  <a:close/>
                  <a:moveTo>
                    <a:pt x="44" y="22"/>
                  </a:moveTo>
                  <a:lnTo>
                    <a:pt x="26" y="22"/>
                  </a:lnTo>
                  <a:lnTo>
                    <a:pt x="26" y="94"/>
                  </a:lnTo>
                  <a:lnTo>
                    <a:pt x="45" y="94"/>
                  </a:lnTo>
                  <a:lnTo>
                    <a:pt x="50" y="94"/>
                  </a:lnTo>
                  <a:lnTo>
                    <a:pt x="54" y="94"/>
                  </a:lnTo>
                  <a:lnTo>
                    <a:pt x="58" y="93"/>
                  </a:lnTo>
                  <a:lnTo>
                    <a:pt x="62" y="92"/>
                  </a:lnTo>
                  <a:lnTo>
                    <a:pt x="65" y="91"/>
                  </a:lnTo>
                  <a:lnTo>
                    <a:pt x="67" y="91"/>
                  </a:lnTo>
                  <a:lnTo>
                    <a:pt x="68" y="90"/>
                  </a:lnTo>
                  <a:lnTo>
                    <a:pt x="69" y="89"/>
                  </a:lnTo>
                  <a:lnTo>
                    <a:pt x="71" y="89"/>
                  </a:lnTo>
                  <a:lnTo>
                    <a:pt x="72" y="88"/>
                  </a:lnTo>
                  <a:lnTo>
                    <a:pt x="73" y="87"/>
                  </a:lnTo>
                  <a:lnTo>
                    <a:pt x="74" y="86"/>
                  </a:lnTo>
                  <a:lnTo>
                    <a:pt x="75" y="84"/>
                  </a:lnTo>
                  <a:lnTo>
                    <a:pt x="76" y="83"/>
                  </a:lnTo>
                  <a:lnTo>
                    <a:pt x="77" y="82"/>
                  </a:lnTo>
                  <a:lnTo>
                    <a:pt x="77" y="80"/>
                  </a:lnTo>
                  <a:lnTo>
                    <a:pt x="78" y="79"/>
                  </a:lnTo>
                  <a:lnTo>
                    <a:pt x="79" y="77"/>
                  </a:lnTo>
                  <a:lnTo>
                    <a:pt x="79" y="75"/>
                  </a:lnTo>
                  <a:lnTo>
                    <a:pt x="80" y="71"/>
                  </a:lnTo>
                  <a:lnTo>
                    <a:pt x="81" y="66"/>
                  </a:lnTo>
                  <a:lnTo>
                    <a:pt x="81" y="62"/>
                  </a:lnTo>
                  <a:lnTo>
                    <a:pt x="81" y="56"/>
                  </a:lnTo>
                  <a:lnTo>
                    <a:pt x="81" y="51"/>
                  </a:lnTo>
                  <a:lnTo>
                    <a:pt x="80" y="47"/>
                  </a:lnTo>
                  <a:lnTo>
                    <a:pt x="80" y="43"/>
                  </a:lnTo>
                  <a:lnTo>
                    <a:pt x="79" y="39"/>
                  </a:lnTo>
                  <a:lnTo>
                    <a:pt x="78" y="37"/>
                  </a:lnTo>
                  <a:lnTo>
                    <a:pt x="78" y="35"/>
                  </a:lnTo>
                  <a:lnTo>
                    <a:pt x="77" y="34"/>
                  </a:lnTo>
                  <a:lnTo>
                    <a:pt x="76" y="33"/>
                  </a:lnTo>
                  <a:lnTo>
                    <a:pt x="75" y="31"/>
                  </a:lnTo>
                  <a:lnTo>
                    <a:pt x="74" y="30"/>
                  </a:lnTo>
                  <a:lnTo>
                    <a:pt x="74" y="29"/>
                  </a:lnTo>
                  <a:lnTo>
                    <a:pt x="72" y="28"/>
                  </a:lnTo>
                  <a:lnTo>
                    <a:pt x="72" y="27"/>
                  </a:lnTo>
                  <a:lnTo>
                    <a:pt x="70" y="27"/>
                  </a:lnTo>
                  <a:lnTo>
                    <a:pt x="69" y="26"/>
                  </a:lnTo>
                  <a:lnTo>
                    <a:pt x="68" y="25"/>
                  </a:lnTo>
                  <a:lnTo>
                    <a:pt x="67" y="25"/>
                  </a:lnTo>
                  <a:lnTo>
                    <a:pt x="65" y="24"/>
                  </a:lnTo>
                  <a:lnTo>
                    <a:pt x="62" y="23"/>
                  </a:lnTo>
                  <a:lnTo>
                    <a:pt x="58" y="22"/>
                  </a:lnTo>
                  <a:lnTo>
                    <a:pt x="54" y="22"/>
                  </a:lnTo>
                  <a:lnTo>
                    <a:pt x="49" y="22"/>
                  </a:lnTo>
                  <a:lnTo>
                    <a:pt x="44"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Freeform 60"/>
            <p:cNvSpPr>
              <a:spLocks/>
            </p:cNvSpPr>
            <p:nvPr/>
          </p:nvSpPr>
          <p:spPr bwMode="auto">
            <a:xfrm>
              <a:off x="3744" y="3172"/>
              <a:ext cx="31" cy="30"/>
            </a:xfrm>
            <a:custGeom>
              <a:avLst/>
              <a:gdLst>
                <a:gd name="T0" fmla="*/ 14 w 31"/>
                <a:gd name="T1" fmla="*/ 30 h 30"/>
                <a:gd name="T2" fmla="*/ 12 w 31"/>
                <a:gd name="T3" fmla="*/ 30 h 30"/>
                <a:gd name="T4" fmla="*/ 10 w 31"/>
                <a:gd name="T5" fmla="*/ 29 h 30"/>
                <a:gd name="T6" fmla="*/ 9 w 31"/>
                <a:gd name="T7" fmla="*/ 29 h 30"/>
                <a:gd name="T8" fmla="*/ 7 w 31"/>
                <a:gd name="T9" fmla="*/ 28 h 30"/>
                <a:gd name="T10" fmla="*/ 5 w 31"/>
                <a:gd name="T11" fmla="*/ 26 h 30"/>
                <a:gd name="T12" fmla="*/ 3 w 31"/>
                <a:gd name="T13" fmla="*/ 23 h 30"/>
                <a:gd name="T14" fmla="*/ 2 w 31"/>
                <a:gd name="T15" fmla="*/ 21 h 30"/>
                <a:gd name="T16" fmla="*/ 1 w 31"/>
                <a:gd name="T17" fmla="*/ 20 h 30"/>
                <a:gd name="T18" fmla="*/ 1 w 31"/>
                <a:gd name="T19" fmla="*/ 19 h 30"/>
                <a:gd name="T20" fmla="*/ 0 w 31"/>
                <a:gd name="T21" fmla="*/ 16 h 30"/>
                <a:gd name="T22" fmla="*/ 0 w 31"/>
                <a:gd name="T23" fmla="*/ 13 h 30"/>
                <a:gd name="T24" fmla="*/ 1 w 31"/>
                <a:gd name="T25" fmla="*/ 11 h 30"/>
                <a:gd name="T26" fmla="*/ 1 w 31"/>
                <a:gd name="T27" fmla="*/ 10 h 30"/>
                <a:gd name="T28" fmla="*/ 2 w 31"/>
                <a:gd name="T29" fmla="*/ 8 h 30"/>
                <a:gd name="T30" fmla="*/ 3 w 31"/>
                <a:gd name="T31" fmla="*/ 6 h 30"/>
                <a:gd name="T32" fmla="*/ 5 w 31"/>
                <a:gd name="T33" fmla="*/ 4 h 30"/>
                <a:gd name="T34" fmla="*/ 7 w 31"/>
                <a:gd name="T35" fmla="*/ 2 h 30"/>
                <a:gd name="T36" fmla="*/ 9 w 31"/>
                <a:gd name="T37" fmla="*/ 1 h 30"/>
                <a:gd name="T38" fmla="*/ 10 w 31"/>
                <a:gd name="T39" fmla="*/ 0 h 30"/>
                <a:gd name="T40" fmla="*/ 12 w 31"/>
                <a:gd name="T41" fmla="*/ 0 h 30"/>
                <a:gd name="T42" fmla="*/ 14 w 31"/>
                <a:gd name="T43" fmla="*/ 0 h 30"/>
                <a:gd name="T44" fmla="*/ 17 w 31"/>
                <a:gd name="T45" fmla="*/ 0 h 30"/>
                <a:gd name="T46" fmla="*/ 19 w 31"/>
                <a:gd name="T47" fmla="*/ 0 h 30"/>
                <a:gd name="T48" fmla="*/ 21 w 31"/>
                <a:gd name="T49" fmla="*/ 0 h 30"/>
                <a:gd name="T50" fmla="*/ 22 w 31"/>
                <a:gd name="T51" fmla="*/ 1 h 30"/>
                <a:gd name="T52" fmla="*/ 24 w 31"/>
                <a:gd name="T53" fmla="*/ 2 h 30"/>
                <a:gd name="T54" fmla="*/ 26 w 31"/>
                <a:gd name="T55" fmla="*/ 4 h 30"/>
                <a:gd name="T56" fmla="*/ 28 w 31"/>
                <a:gd name="T57" fmla="*/ 6 h 30"/>
                <a:gd name="T58" fmla="*/ 29 w 31"/>
                <a:gd name="T59" fmla="*/ 8 h 30"/>
                <a:gd name="T60" fmla="*/ 30 w 31"/>
                <a:gd name="T61" fmla="*/ 10 h 30"/>
                <a:gd name="T62" fmla="*/ 30 w 31"/>
                <a:gd name="T63" fmla="*/ 11 h 30"/>
                <a:gd name="T64" fmla="*/ 31 w 31"/>
                <a:gd name="T65" fmla="*/ 13 h 30"/>
                <a:gd name="T66" fmla="*/ 31 w 31"/>
                <a:gd name="T67" fmla="*/ 15 h 30"/>
                <a:gd name="T68" fmla="*/ 31 w 31"/>
                <a:gd name="T69" fmla="*/ 17 h 30"/>
                <a:gd name="T70" fmla="*/ 30 w 31"/>
                <a:gd name="T71" fmla="*/ 19 h 30"/>
                <a:gd name="T72" fmla="*/ 30 w 31"/>
                <a:gd name="T73" fmla="*/ 20 h 30"/>
                <a:gd name="T74" fmla="*/ 29 w 31"/>
                <a:gd name="T75" fmla="*/ 21 h 30"/>
                <a:gd name="T76" fmla="*/ 28 w 31"/>
                <a:gd name="T77" fmla="*/ 23 h 30"/>
                <a:gd name="T78" fmla="*/ 26 w 31"/>
                <a:gd name="T79" fmla="*/ 26 h 30"/>
                <a:gd name="T80" fmla="*/ 24 w 31"/>
                <a:gd name="T81" fmla="*/ 28 h 30"/>
                <a:gd name="T82" fmla="*/ 22 w 31"/>
                <a:gd name="T83" fmla="*/ 29 h 30"/>
                <a:gd name="T84" fmla="*/ 21 w 31"/>
                <a:gd name="T85" fmla="*/ 29 h 30"/>
                <a:gd name="T86" fmla="*/ 19 w 31"/>
                <a:gd name="T87" fmla="*/ 30 h 30"/>
                <a:gd name="T88" fmla="*/ 17 w 31"/>
                <a:gd name="T8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30">
                  <a:moveTo>
                    <a:pt x="15" y="30"/>
                  </a:moveTo>
                  <a:lnTo>
                    <a:pt x="14" y="30"/>
                  </a:lnTo>
                  <a:lnTo>
                    <a:pt x="13" y="30"/>
                  </a:lnTo>
                  <a:lnTo>
                    <a:pt x="12" y="30"/>
                  </a:lnTo>
                  <a:lnTo>
                    <a:pt x="11" y="29"/>
                  </a:lnTo>
                  <a:lnTo>
                    <a:pt x="10" y="29"/>
                  </a:lnTo>
                  <a:lnTo>
                    <a:pt x="10" y="29"/>
                  </a:lnTo>
                  <a:lnTo>
                    <a:pt x="9" y="29"/>
                  </a:lnTo>
                  <a:lnTo>
                    <a:pt x="8" y="28"/>
                  </a:lnTo>
                  <a:lnTo>
                    <a:pt x="7" y="28"/>
                  </a:lnTo>
                  <a:lnTo>
                    <a:pt x="6" y="27"/>
                  </a:lnTo>
                  <a:lnTo>
                    <a:pt x="5" y="26"/>
                  </a:lnTo>
                  <a:lnTo>
                    <a:pt x="4" y="24"/>
                  </a:lnTo>
                  <a:lnTo>
                    <a:pt x="3" y="23"/>
                  </a:lnTo>
                  <a:lnTo>
                    <a:pt x="2" y="22"/>
                  </a:lnTo>
                  <a:lnTo>
                    <a:pt x="2" y="21"/>
                  </a:lnTo>
                  <a:lnTo>
                    <a:pt x="1" y="21"/>
                  </a:lnTo>
                  <a:lnTo>
                    <a:pt x="1" y="20"/>
                  </a:lnTo>
                  <a:lnTo>
                    <a:pt x="1" y="19"/>
                  </a:lnTo>
                  <a:lnTo>
                    <a:pt x="1" y="19"/>
                  </a:lnTo>
                  <a:lnTo>
                    <a:pt x="1" y="18"/>
                  </a:lnTo>
                  <a:lnTo>
                    <a:pt x="0" y="16"/>
                  </a:lnTo>
                  <a:lnTo>
                    <a:pt x="0" y="15"/>
                  </a:lnTo>
                  <a:lnTo>
                    <a:pt x="0" y="13"/>
                  </a:lnTo>
                  <a:lnTo>
                    <a:pt x="1" y="12"/>
                  </a:lnTo>
                  <a:lnTo>
                    <a:pt x="1" y="11"/>
                  </a:lnTo>
                  <a:lnTo>
                    <a:pt x="1" y="10"/>
                  </a:lnTo>
                  <a:lnTo>
                    <a:pt x="1" y="10"/>
                  </a:lnTo>
                  <a:lnTo>
                    <a:pt x="1" y="9"/>
                  </a:lnTo>
                  <a:lnTo>
                    <a:pt x="2" y="8"/>
                  </a:lnTo>
                  <a:lnTo>
                    <a:pt x="2" y="8"/>
                  </a:lnTo>
                  <a:lnTo>
                    <a:pt x="3" y="6"/>
                  </a:lnTo>
                  <a:lnTo>
                    <a:pt x="4" y="5"/>
                  </a:lnTo>
                  <a:lnTo>
                    <a:pt x="5" y="4"/>
                  </a:lnTo>
                  <a:lnTo>
                    <a:pt x="6" y="3"/>
                  </a:lnTo>
                  <a:lnTo>
                    <a:pt x="7" y="2"/>
                  </a:lnTo>
                  <a:lnTo>
                    <a:pt x="8" y="1"/>
                  </a:lnTo>
                  <a:lnTo>
                    <a:pt x="9" y="1"/>
                  </a:lnTo>
                  <a:lnTo>
                    <a:pt x="10" y="1"/>
                  </a:lnTo>
                  <a:lnTo>
                    <a:pt x="10" y="0"/>
                  </a:lnTo>
                  <a:lnTo>
                    <a:pt x="11" y="0"/>
                  </a:lnTo>
                  <a:lnTo>
                    <a:pt x="12" y="0"/>
                  </a:lnTo>
                  <a:lnTo>
                    <a:pt x="13" y="0"/>
                  </a:lnTo>
                  <a:lnTo>
                    <a:pt x="14" y="0"/>
                  </a:lnTo>
                  <a:lnTo>
                    <a:pt x="15" y="0"/>
                  </a:lnTo>
                  <a:lnTo>
                    <a:pt x="17" y="0"/>
                  </a:lnTo>
                  <a:lnTo>
                    <a:pt x="19" y="0"/>
                  </a:lnTo>
                  <a:lnTo>
                    <a:pt x="19" y="0"/>
                  </a:lnTo>
                  <a:lnTo>
                    <a:pt x="20" y="0"/>
                  </a:lnTo>
                  <a:lnTo>
                    <a:pt x="21" y="0"/>
                  </a:lnTo>
                  <a:lnTo>
                    <a:pt x="21" y="1"/>
                  </a:lnTo>
                  <a:lnTo>
                    <a:pt x="22" y="1"/>
                  </a:lnTo>
                  <a:lnTo>
                    <a:pt x="23" y="1"/>
                  </a:lnTo>
                  <a:lnTo>
                    <a:pt x="24" y="2"/>
                  </a:lnTo>
                  <a:lnTo>
                    <a:pt x="25" y="3"/>
                  </a:lnTo>
                  <a:lnTo>
                    <a:pt x="26" y="4"/>
                  </a:lnTo>
                  <a:lnTo>
                    <a:pt x="27" y="5"/>
                  </a:lnTo>
                  <a:lnTo>
                    <a:pt x="28" y="6"/>
                  </a:lnTo>
                  <a:lnTo>
                    <a:pt x="29" y="8"/>
                  </a:lnTo>
                  <a:lnTo>
                    <a:pt x="29" y="8"/>
                  </a:lnTo>
                  <a:lnTo>
                    <a:pt x="30" y="9"/>
                  </a:lnTo>
                  <a:lnTo>
                    <a:pt x="30" y="10"/>
                  </a:lnTo>
                  <a:lnTo>
                    <a:pt x="30" y="10"/>
                  </a:lnTo>
                  <a:lnTo>
                    <a:pt x="30" y="11"/>
                  </a:lnTo>
                  <a:lnTo>
                    <a:pt x="31" y="12"/>
                  </a:lnTo>
                  <a:lnTo>
                    <a:pt x="31" y="13"/>
                  </a:lnTo>
                  <a:lnTo>
                    <a:pt x="31" y="13"/>
                  </a:lnTo>
                  <a:lnTo>
                    <a:pt x="31" y="15"/>
                  </a:lnTo>
                  <a:lnTo>
                    <a:pt x="31" y="16"/>
                  </a:lnTo>
                  <a:lnTo>
                    <a:pt x="31" y="17"/>
                  </a:lnTo>
                  <a:lnTo>
                    <a:pt x="31" y="18"/>
                  </a:lnTo>
                  <a:lnTo>
                    <a:pt x="30" y="19"/>
                  </a:lnTo>
                  <a:lnTo>
                    <a:pt x="30" y="19"/>
                  </a:lnTo>
                  <a:lnTo>
                    <a:pt x="30" y="20"/>
                  </a:lnTo>
                  <a:lnTo>
                    <a:pt x="30" y="21"/>
                  </a:lnTo>
                  <a:lnTo>
                    <a:pt x="29" y="21"/>
                  </a:lnTo>
                  <a:lnTo>
                    <a:pt x="29" y="22"/>
                  </a:lnTo>
                  <a:lnTo>
                    <a:pt x="28" y="23"/>
                  </a:lnTo>
                  <a:lnTo>
                    <a:pt x="27" y="24"/>
                  </a:lnTo>
                  <a:lnTo>
                    <a:pt x="26" y="26"/>
                  </a:lnTo>
                  <a:lnTo>
                    <a:pt x="25" y="27"/>
                  </a:lnTo>
                  <a:lnTo>
                    <a:pt x="24" y="28"/>
                  </a:lnTo>
                  <a:lnTo>
                    <a:pt x="23" y="28"/>
                  </a:lnTo>
                  <a:lnTo>
                    <a:pt x="22" y="29"/>
                  </a:lnTo>
                  <a:lnTo>
                    <a:pt x="21" y="29"/>
                  </a:lnTo>
                  <a:lnTo>
                    <a:pt x="21" y="29"/>
                  </a:lnTo>
                  <a:lnTo>
                    <a:pt x="20" y="29"/>
                  </a:lnTo>
                  <a:lnTo>
                    <a:pt x="19" y="30"/>
                  </a:lnTo>
                  <a:lnTo>
                    <a:pt x="19" y="30"/>
                  </a:lnTo>
                  <a:lnTo>
                    <a:pt x="17" y="30"/>
                  </a:lnTo>
                  <a:lnTo>
                    <a:pt x="15"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61"/>
            <p:cNvSpPr>
              <a:spLocks noEditPoints="1"/>
            </p:cNvSpPr>
            <p:nvPr/>
          </p:nvSpPr>
          <p:spPr bwMode="auto">
            <a:xfrm>
              <a:off x="835" y="3263"/>
              <a:ext cx="71" cy="86"/>
            </a:xfrm>
            <a:custGeom>
              <a:avLst/>
              <a:gdLst>
                <a:gd name="T0" fmla="*/ 54 w 71"/>
                <a:gd name="T1" fmla="*/ 86 h 86"/>
                <a:gd name="T2" fmla="*/ 16 w 71"/>
                <a:gd name="T3" fmla="*/ 47 h 86"/>
                <a:gd name="T4" fmla="*/ 0 w 71"/>
                <a:gd name="T5" fmla="*/ 86 h 86"/>
                <a:gd name="T6" fmla="*/ 40 w 71"/>
                <a:gd name="T7" fmla="*/ 0 h 86"/>
                <a:gd name="T8" fmla="*/ 47 w 71"/>
                <a:gd name="T9" fmla="*/ 1 h 86"/>
                <a:gd name="T10" fmla="*/ 53 w 71"/>
                <a:gd name="T11" fmla="*/ 2 h 86"/>
                <a:gd name="T12" fmla="*/ 56 w 71"/>
                <a:gd name="T13" fmla="*/ 3 h 86"/>
                <a:gd name="T14" fmla="*/ 58 w 71"/>
                <a:gd name="T15" fmla="*/ 4 h 86"/>
                <a:gd name="T16" fmla="*/ 60 w 71"/>
                <a:gd name="T17" fmla="*/ 6 h 86"/>
                <a:gd name="T18" fmla="*/ 63 w 71"/>
                <a:gd name="T19" fmla="*/ 7 h 86"/>
                <a:gd name="T20" fmla="*/ 64 w 71"/>
                <a:gd name="T21" fmla="*/ 9 h 86"/>
                <a:gd name="T22" fmla="*/ 65 w 71"/>
                <a:gd name="T23" fmla="*/ 11 h 86"/>
                <a:gd name="T24" fmla="*/ 67 w 71"/>
                <a:gd name="T25" fmla="*/ 13 h 86"/>
                <a:gd name="T26" fmla="*/ 68 w 71"/>
                <a:gd name="T27" fmla="*/ 15 h 86"/>
                <a:gd name="T28" fmla="*/ 68 w 71"/>
                <a:gd name="T29" fmla="*/ 18 h 86"/>
                <a:gd name="T30" fmla="*/ 69 w 71"/>
                <a:gd name="T31" fmla="*/ 21 h 86"/>
                <a:gd name="T32" fmla="*/ 69 w 71"/>
                <a:gd name="T33" fmla="*/ 27 h 86"/>
                <a:gd name="T34" fmla="*/ 68 w 71"/>
                <a:gd name="T35" fmla="*/ 31 h 86"/>
                <a:gd name="T36" fmla="*/ 67 w 71"/>
                <a:gd name="T37" fmla="*/ 35 h 86"/>
                <a:gd name="T38" fmla="*/ 65 w 71"/>
                <a:gd name="T39" fmla="*/ 38 h 86"/>
                <a:gd name="T40" fmla="*/ 63 w 71"/>
                <a:gd name="T41" fmla="*/ 41 h 86"/>
                <a:gd name="T42" fmla="*/ 60 w 71"/>
                <a:gd name="T43" fmla="*/ 44 h 86"/>
                <a:gd name="T44" fmla="*/ 56 w 71"/>
                <a:gd name="T45" fmla="*/ 45 h 86"/>
                <a:gd name="T46" fmla="*/ 52 w 71"/>
                <a:gd name="T47" fmla="*/ 47 h 86"/>
                <a:gd name="T48" fmla="*/ 71 w 71"/>
                <a:gd name="T49" fmla="*/ 84 h 86"/>
                <a:gd name="T50" fmla="*/ 38 w 71"/>
                <a:gd name="T51" fmla="*/ 7 h 86"/>
                <a:gd name="T52" fmla="*/ 16 w 71"/>
                <a:gd name="T53" fmla="*/ 41 h 86"/>
                <a:gd name="T54" fmla="*/ 39 w 71"/>
                <a:gd name="T55" fmla="*/ 41 h 86"/>
                <a:gd name="T56" fmla="*/ 42 w 71"/>
                <a:gd name="T57" fmla="*/ 40 h 86"/>
                <a:gd name="T58" fmla="*/ 45 w 71"/>
                <a:gd name="T59" fmla="*/ 39 h 86"/>
                <a:gd name="T60" fmla="*/ 47 w 71"/>
                <a:gd name="T61" fmla="*/ 38 h 86"/>
                <a:gd name="T62" fmla="*/ 49 w 71"/>
                <a:gd name="T63" fmla="*/ 36 h 86"/>
                <a:gd name="T64" fmla="*/ 51 w 71"/>
                <a:gd name="T65" fmla="*/ 33 h 86"/>
                <a:gd name="T66" fmla="*/ 52 w 71"/>
                <a:gd name="T67" fmla="*/ 30 h 86"/>
                <a:gd name="T68" fmla="*/ 52 w 71"/>
                <a:gd name="T69" fmla="*/ 26 h 86"/>
                <a:gd name="T70" fmla="*/ 52 w 71"/>
                <a:gd name="T71" fmla="*/ 23 h 86"/>
                <a:gd name="T72" fmla="*/ 52 w 71"/>
                <a:gd name="T73" fmla="*/ 19 h 86"/>
                <a:gd name="T74" fmla="*/ 51 w 71"/>
                <a:gd name="T75" fmla="*/ 16 h 86"/>
                <a:gd name="T76" fmla="*/ 49 w 71"/>
                <a:gd name="T77" fmla="*/ 14 h 86"/>
                <a:gd name="T78" fmla="*/ 48 w 71"/>
                <a:gd name="T79" fmla="*/ 12 h 86"/>
                <a:gd name="T80" fmla="*/ 47 w 71"/>
                <a:gd name="T81" fmla="*/ 10 h 86"/>
                <a:gd name="T82" fmla="*/ 46 w 71"/>
                <a:gd name="T83" fmla="*/ 10 h 86"/>
                <a:gd name="T84" fmla="*/ 44 w 71"/>
                <a:gd name="T85" fmla="*/ 9 h 86"/>
                <a:gd name="T86" fmla="*/ 43 w 71"/>
                <a:gd name="T87" fmla="*/ 8 h 86"/>
                <a:gd name="T88" fmla="*/ 42 w 71"/>
                <a:gd name="T89" fmla="*/ 8 h 86"/>
                <a:gd name="T90" fmla="*/ 40 w 71"/>
                <a:gd name="T91" fmla="*/ 7 h 86"/>
                <a:gd name="T92" fmla="*/ 39 w 71"/>
                <a:gd name="T93" fmla="*/ 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86">
                  <a:moveTo>
                    <a:pt x="71" y="86"/>
                  </a:moveTo>
                  <a:lnTo>
                    <a:pt x="54" y="86"/>
                  </a:lnTo>
                  <a:lnTo>
                    <a:pt x="33" y="47"/>
                  </a:lnTo>
                  <a:lnTo>
                    <a:pt x="16" y="47"/>
                  </a:lnTo>
                  <a:lnTo>
                    <a:pt x="16" y="86"/>
                  </a:lnTo>
                  <a:lnTo>
                    <a:pt x="0" y="86"/>
                  </a:lnTo>
                  <a:lnTo>
                    <a:pt x="0" y="0"/>
                  </a:lnTo>
                  <a:lnTo>
                    <a:pt x="40" y="0"/>
                  </a:lnTo>
                  <a:lnTo>
                    <a:pt x="44" y="0"/>
                  </a:lnTo>
                  <a:lnTo>
                    <a:pt x="47" y="1"/>
                  </a:lnTo>
                  <a:lnTo>
                    <a:pt x="50" y="1"/>
                  </a:lnTo>
                  <a:lnTo>
                    <a:pt x="53" y="2"/>
                  </a:lnTo>
                  <a:lnTo>
                    <a:pt x="55" y="3"/>
                  </a:lnTo>
                  <a:lnTo>
                    <a:pt x="56" y="3"/>
                  </a:lnTo>
                  <a:lnTo>
                    <a:pt x="57" y="4"/>
                  </a:lnTo>
                  <a:lnTo>
                    <a:pt x="58" y="4"/>
                  </a:lnTo>
                  <a:lnTo>
                    <a:pt x="60" y="5"/>
                  </a:lnTo>
                  <a:lnTo>
                    <a:pt x="60" y="6"/>
                  </a:lnTo>
                  <a:lnTo>
                    <a:pt x="62" y="7"/>
                  </a:lnTo>
                  <a:lnTo>
                    <a:pt x="63" y="7"/>
                  </a:lnTo>
                  <a:lnTo>
                    <a:pt x="63" y="8"/>
                  </a:lnTo>
                  <a:lnTo>
                    <a:pt x="64" y="9"/>
                  </a:lnTo>
                  <a:lnTo>
                    <a:pt x="65" y="10"/>
                  </a:lnTo>
                  <a:lnTo>
                    <a:pt x="65" y="11"/>
                  </a:lnTo>
                  <a:lnTo>
                    <a:pt x="66" y="12"/>
                  </a:lnTo>
                  <a:lnTo>
                    <a:pt x="67" y="13"/>
                  </a:lnTo>
                  <a:lnTo>
                    <a:pt x="67" y="14"/>
                  </a:lnTo>
                  <a:lnTo>
                    <a:pt x="68" y="15"/>
                  </a:lnTo>
                  <a:lnTo>
                    <a:pt x="68" y="16"/>
                  </a:lnTo>
                  <a:lnTo>
                    <a:pt x="68" y="18"/>
                  </a:lnTo>
                  <a:lnTo>
                    <a:pt x="68" y="19"/>
                  </a:lnTo>
                  <a:lnTo>
                    <a:pt x="69" y="21"/>
                  </a:lnTo>
                  <a:lnTo>
                    <a:pt x="69" y="24"/>
                  </a:lnTo>
                  <a:lnTo>
                    <a:pt x="69" y="27"/>
                  </a:lnTo>
                  <a:lnTo>
                    <a:pt x="69" y="29"/>
                  </a:lnTo>
                  <a:lnTo>
                    <a:pt x="68" y="31"/>
                  </a:lnTo>
                  <a:lnTo>
                    <a:pt x="68" y="33"/>
                  </a:lnTo>
                  <a:lnTo>
                    <a:pt x="67" y="35"/>
                  </a:lnTo>
                  <a:lnTo>
                    <a:pt x="66" y="37"/>
                  </a:lnTo>
                  <a:lnTo>
                    <a:pt x="65" y="38"/>
                  </a:lnTo>
                  <a:lnTo>
                    <a:pt x="64" y="40"/>
                  </a:lnTo>
                  <a:lnTo>
                    <a:pt x="63" y="41"/>
                  </a:lnTo>
                  <a:lnTo>
                    <a:pt x="61" y="42"/>
                  </a:lnTo>
                  <a:lnTo>
                    <a:pt x="60" y="44"/>
                  </a:lnTo>
                  <a:lnTo>
                    <a:pt x="58" y="44"/>
                  </a:lnTo>
                  <a:lnTo>
                    <a:pt x="56" y="45"/>
                  </a:lnTo>
                  <a:lnTo>
                    <a:pt x="54" y="46"/>
                  </a:lnTo>
                  <a:lnTo>
                    <a:pt x="52" y="47"/>
                  </a:lnTo>
                  <a:lnTo>
                    <a:pt x="49" y="47"/>
                  </a:lnTo>
                  <a:lnTo>
                    <a:pt x="71" y="84"/>
                  </a:lnTo>
                  <a:lnTo>
                    <a:pt x="71" y="86"/>
                  </a:lnTo>
                  <a:close/>
                  <a:moveTo>
                    <a:pt x="38" y="7"/>
                  </a:moveTo>
                  <a:lnTo>
                    <a:pt x="16" y="7"/>
                  </a:lnTo>
                  <a:lnTo>
                    <a:pt x="16" y="41"/>
                  </a:lnTo>
                  <a:lnTo>
                    <a:pt x="37" y="41"/>
                  </a:lnTo>
                  <a:lnTo>
                    <a:pt x="39" y="41"/>
                  </a:lnTo>
                  <a:lnTo>
                    <a:pt x="41" y="41"/>
                  </a:lnTo>
                  <a:lnTo>
                    <a:pt x="42" y="40"/>
                  </a:lnTo>
                  <a:lnTo>
                    <a:pt x="44" y="40"/>
                  </a:lnTo>
                  <a:lnTo>
                    <a:pt x="45" y="39"/>
                  </a:lnTo>
                  <a:lnTo>
                    <a:pt x="46" y="39"/>
                  </a:lnTo>
                  <a:lnTo>
                    <a:pt x="47" y="38"/>
                  </a:lnTo>
                  <a:lnTo>
                    <a:pt x="48" y="37"/>
                  </a:lnTo>
                  <a:lnTo>
                    <a:pt x="49" y="36"/>
                  </a:lnTo>
                  <a:lnTo>
                    <a:pt x="50" y="34"/>
                  </a:lnTo>
                  <a:lnTo>
                    <a:pt x="51" y="33"/>
                  </a:lnTo>
                  <a:lnTo>
                    <a:pt x="51" y="32"/>
                  </a:lnTo>
                  <a:lnTo>
                    <a:pt x="52" y="30"/>
                  </a:lnTo>
                  <a:lnTo>
                    <a:pt x="52" y="28"/>
                  </a:lnTo>
                  <a:lnTo>
                    <a:pt x="52" y="26"/>
                  </a:lnTo>
                  <a:lnTo>
                    <a:pt x="52" y="24"/>
                  </a:lnTo>
                  <a:lnTo>
                    <a:pt x="52" y="23"/>
                  </a:lnTo>
                  <a:lnTo>
                    <a:pt x="52" y="21"/>
                  </a:lnTo>
                  <a:lnTo>
                    <a:pt x="52" y="19"/>
                  </a:lnTo>
                  <a:lnTo>
                    <a:pt x="51" y="18"/>
                  </a:lnTo>
                  <a:lnTo>
                    <a:pt x="51" y="16"/>
                  </a:lnTo>
                  <a:lnTo>
                    <a:pt x="50" y="15"/>
                  </a:lnTo>
                  <a:lnTo>
                    <a:pt x="49" y="14"/>
                  </a:lnTo>
                  <a:lnTo>
                    <a:pt x="48" y="12"/>
                  </a:lnTo>
                  <a:lnTo>
                    <a:pt x="48" y="12"/>
                  </a:lnTo>
                  <a:lnTo>
                    <a:pt x="47" y="11"/>
                  </a:lnTo>
                  <a:lnTo>
                    <a:pt x="47" y="10"/>
                  </a:lnTo>
                  <a:lnTo>
                    <a:pt x="46" y="10"/>
                  </a:lnTo>
                  <a:lnTo>
                    <a:pt x="46" y="10"/>
                  </a:lnTo>
                  <a:lnTo>
                    <a:pt x="45" y="9"/>
                  </a:lnTo>
                  <a:lnTo>
                    <a:pt x="44" y="9"/>
                  </a:lnTo>
                  <a:lnTo>
                    <a:pt x="44" y="8"/>
                  </a:lnTo>
                  <a:lnTo>
                    <a:pt x="43" y="8"/>
                  </a:lnTo>
                  <a:lnTo>
                    <a:pt x="42" y="8"/>
                  </a:lnTo>
                  <a:lnTo>
                    <a:pt x="42" y="8"/>
                  </a:lnTo>
                  <a:lnTo>
                    <a:pt x="41" y="8"/>
                  </a:lnTo>
                  <a:lnTo>
                    <a:pt x="40" y="7"/>
                  </a:lnTo>
                  <a:lnTo>
                    <a:pt x="39" y="7"/>
                  </a:lnTo>
                  <a:lnTo>
                    <a:pt x="39" y="7"/>
                  </a:lnTo>
                  <a:lnTo>
                    <a:pt x="38"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Freeform 62"/>
            <p:cNvSpPr>
              <a:spLocks noEditPoints="1"/>
            </p:cNvSpPr>
            <p:nvPr/>
          </p:nvSpPr>
          <p:spPr bwMode="auto">
            <a:xfrm>
              <a:off x="914" y="3286"/>
              <a:ext cx="66" cy="65"/>
            </a:xfrm>
            <a:custGeom>
              <a:avLst/>
              <a:gdLst>
                <a:gd name="T0" fmla="*/ 16 w 66"/>
                <a:gd name="T1" fmla="*/ 39 h 65"/>
                <a:gd name="T2" fmla="*/ 18 w 66"/>
                <a:gd name="T3" fmla="*/ 46 h 65"/>
                <a:gd name="T4" fmla="*/ 21 w 66"/>
                <a:gd name="T5" fmla="*/ 51 h 65"/>
                <a:gd name="T6" fmla="*/ 25 w 66"/>
                <a:gd name="T7" fmla="*/ 54 h 65"/>
                <a:gd name="T8" fmla="*/ 30 w 66"/>
                <a:gd name="T9" fmla="*/ 56 h 65"/>
                <a:gd name="T10" fmla="*/ 39 w 66"/>
                <a:gd name="T11" fmla="*/ 57 h 65"/>
                <a:gd name="T12" fmla="*/ 46 w 66"/>
                <a:gd name="T13" fmla="*/ 55 h 65"/>
                <a:gd name="T14" fmla="*/ 51 w 66"/>
                <a:gd name="T15" fmla="*/ 54 h 65"/>
                <a:gd name="T16" fmla="*/ 55 w 66"/>
                <a:gd name="T17" fmla="*/ 51 h 65"/>
                <a:gd name="T18" fmla="*/ 58 w 66"/>
                <a:gd name="T19" fmla="*/ 48 h 65"/>
                <a:gd name="T20" fmla="*/ 64 w 66"/>
                <a:gd name="T21" fmla="*/ 53 h 65"/>
                <a:gd name="T22" fmla="*/ 60 w 66"/>
                <a:gd name="T23" fmla="*/ 57 h 65"/>
                <a:gd name="T24" fmla="*/ 56 w 66"/>
                <a:gd name="T25" fmla="*/ 60 h 65"/>
                <a:gd name="T26" fmla="*/ 51 w 66"/>
                <a:gd name="T27" fmla="*/ 62 h 65"/>
                <a:gd name="T28" fmla="*/ 41 w 66"/>
                <a:gd name="T29" fmla="*/ 65 h 65"/>
                <a:gd name="T30" fmla="*/ 29 w 66"/>
                <a:gd name="T31" fmla="*/ 65 h 65"/>
                <a:gd name="T32" fmla="*/ 19 w 66"/>
                <a:gd name="T33" fmla="*/ 63 h 65"/>
                <a:gd name="T34" fmla="*/ 13 w 66"/>
                <a:gd name="T35" fmla="*/ 60 h 65"/>
                <a:gd name="T36" fmla="*/ 9 w 66"/>
                <a:gd name="T37" fmla="*/ 57 h 65"/>
                <a:gd name="T38" fmla="*/ 6 w 66"/>
                <a:gd name="T39" fmla="*/ 53 h 65"/>
                <a:gd name="T40" fmla="*/ 4 w 66"/>
                <a:gd name="T41" fmla="*/ 49 h 65"/>
                <a:gd name="T42" fmla="*/ 2 w 66"/>
                <a:gd name="T43" fmla="*/ 45 h 65"/>
                <a:gd name="T44" fmla="*/ 0 w 66"/>
                <a:gd name="T45" fmla="*/ 38 h 65"/>
                <a:gd name="T46" fmla="*/ 1 w 66"/>
                <a:gd name="T47" fmla="*/ 26 h 65"/>
                <a:gd name="T48" fmla="*/ 3 w 66"/>
                <a:gd name="T49" fmla="*/ 18 h 65"/>
                <a:gd name="T50" fmla="*/ 5 w 66"/>
                <a:gd name="T51" fmla="*/ 14 h 65"/>
                <a:gd name="T52" fmla="*/ 8 w 66"/>
                <a:gd name="T53" fmla="*/ 10 h 65"/>
                <a:gd name="T54" fmla="*/ 12 w 66"/>
                <a:gd name="T55" fmla="*/ 7 h 65"/>
                <a:gd name="T56" fmla="*/ 16 w 66"/>
                <a:gd name="T57" fmla="*/ 4 h 65"/>
                <a:gd name="T58" fmla="*/ 20 w 66"/>
                <a:gd name="T59" fmla="*/ 3 h 65"/>
                <a:gd name="T60" fmla="*/ 30 w 66"/>
                <a:gd name="T61" fmla="*/ 0 h 65"/>
                <a:gd name="T62" fmla="*/ 41 w 66"/>
                <a:gd name="T63" fmla="*/ 1 h 65"/>
                <a:gd name="T64" fmla="*/ 49 w 66"/>
                <a:gd name="T65" fmla="*/ 3 h 65"/>
                <a:gd name="T66" fmla="*/ 53 w 66"/>
                <a:gd name="T67" fmla="*/ 5 h 65"/>
                <a:gd name="T68" fmla="*/ 56 w 66"/>
                <a:gd name="T69" fmla="*/ 7 h 65"/>
                <a:gd name="T70" fmla="*/ 59 w 66"/>
                <a:gd name="T71" fmla="*/ 11 h 65"/>
                <a:gd name="T72" fmla="*/ 62 w 66"/>
                <a:gd name="T73" fmla="*/ 15 h 65"/>
                <a:gd name="T74" fmla="*/ 64 w 66"/>
                <a:gd name="T75" fmla="*/ 20 h 65"/>
                <a:gd name="T76" fmla="*/ 65 w 66"/>
                <a:gd name="T77" fmla="*/ 30 h 65"/>
                <a:gd name="T78" fmla="*/ 34 w 66"/>
                <a:gd name="T79" fmla="*/ 8 h 65"/>
                <a:gd name="T80" fmla="*/ 28 w 66"/>
                <a:gd name="T81" fmla="*/ 8 h 65"/>
                <a:gd name="T82" fmla="*/ 24 w 66"/>
                <a:gd name="T83" fmla="*/ 11 h 65"/>
                <a:gd name="T84" fmla="*/ 21 w 66"/>
                <a:gd name="T85" fmla="*/ 14 h 65"/>
                <a:gd name="T86" fmla="*/ 18 w 66"/>
                <a:gd name="T87" fmla="*/ 18 h 65"/>
                <a:gd name="T88" fmla="*/ 17 w 66"/>
                <a:gd name="T89" fmla="*/ 25 h 65"/>
                <a:gd name="T90" fmla="*/ 51 w 66"/>
                <a:gd name="T91" fmla="*/ 25 h 65"/>
                <a:gd name="T92" fmla="*/ 50 w 66"/>
                <a:gd name="T93" fmla="*/ 20 h 65"/>
                <a:gd name="T94" fmla="*/ 48 w 66"/>
                <a:gd name="T95" fmla="*/ 15 h 65"/>
                <a:gd name="T96" fmla="*/ 46 w 66"/>
                <a:gd name="T97" fmla="*/ 13 h 65"/>
                <a:gd name="T98" fmla="*/ 44 w 66"/>
                <a:gd name="T99" fmla="*/ 11 h 65"/>
                <a:gd name="T100" fmla="*/ 41 w 66"/>
                <a:gd name="T101" fmla="*/ 9 h 65"/>
                <a:gd name="T102" fmla="*/ 39 w 66"/>
                <a:gd name="T103" fmla="*/ 8 h 65"/>
                <a:gd name="T104" fmla="*/ 36 w 66"/>
                <a:gd name="T10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 h="65">
                  <a:moveTo>
                    <a:pt x="16" y="34"/>
                  </a:moveTo>
                  <a:lnTo>
                    <a:pt x="16" y="37"/>
                  </a:lnTo>
                  <a:lnTo>
                    <a:pt x="16" y="39"/>
                  </a:lnTo>
                  <a:lnTo>
                    <a:pt x="17" y="42"/>
                  </a:lnTo>
                  <a:lnTo>
                    <a:pt x="17" y="44"/>
                  </a:lnTo>
                  <a:lnTo>
                    <a:pt x="18" y="46"/>
                  </a:lnTo>
                  <a:lnTo>
                    <a:pt x="19" y="47"/>
                  </a:lnTo>
                  <a:lnTo>
                    <a:pt x="20" y="49"/>
                  </a:lnTo>
                  <a:lnTo>
                    <a:pt x="21" y="51"/>
                  </a:lnTo>
                  <a:lnTo>
                    <a:pt x="22" y="52"/>
                  </a:lnTo>
                  <a:lnTo>
                    <a:pt x="23" y="53"/>
                  </a:lnTo>
                  <a:lnTo>
                    <a:pt x="25" y="54"/>
                  </a:lnTo>
                  <a:lnTo>
                    <a:pt x="27" y="55"/>
                  </a:lnTo>
                  <a:lnTo>
                    <a:pt x="29" y="56"/>
                  </a:lnTo>
                  <a:lnTo>
                    <a:pt x="30" y="56"/>
                  </a:lnTo>
                  <a:lnTo>
                    <a:pt x="33" y="56"/>
                  </a:lnTo>
                  <a:lnTo>
                    <a:pt x="35" y="57"/>
                  </a:lnTo>
                  <a:lnTo>
                    <a:pt x="39" y="57"/>
                  </a:lnTo>
                  <a:lnTo>
                    <a:pt x="43" y="56"/>
                  </a:lnTo>
                  <a:lnTo>
                    <a:pt x="44" y="56"/>
                  </a:lnTo>
                  <a:lnTo>
                    <a:pt x="46" y="55"/>
                  </a:lnTo>
                  <a:lnTo>
                    <a:pt x="48" y="55"/>
                  </a:lnTo>
                  <a:lnTo>
                    <a:pt x="49" y="55"/>
                  </a:lnTo>
                  <a:lnTo>
                    <a:pt x="51" y="54"/>
                  </a:lnTo>
                  <a:lnTo>
                    <a:pt x="52" y="53"/>
                  </a:lnTo>
                  <a:lnTo>
                    <a:pt x="53" y="52"/>
                  </a:lnTo>
                  <a:lnTo>
                    <a:pt x="55" y="51"/>
                  </a:lnTo>
                  <a:lnTo>
                    <a:pt x="56" y="50"/>
                  </a:lnTo>
                  <a:lnTo>
                    <a:pt x="57" y="49"/>
                  </a:lnTo>
                  <a:lnTo>
                    <a:pt x="58" y="48"/>
                  </a:lnTo>
                  <a:lnTo>
                    <a:pt x="59" y="47"/>
                  </a:lnTo>
                  <a:lnTo>
                    <a:pt x="62" y="47"/>
                  </a:lnTo>
                  <a:lnTo>
                    <a:pt x="64" y="53"/>
                  </a:lnTo>
                  <a:lnTo>
                    <a:pt x="63" y="55"/>
                  </a:lnTo>
                  <a:lnTo>
                    <a:pt x="62" y="56"/>
                  </a:lnTo>
                  <a:lnTo>
                    <a:pt x="60" y="57"/>
                  </a:lnTo>
                  <a:lnTo>
                    <a:pt x="59" y="58"/>
                  </a:lnTo>
                  <a:lnTo>
                    <a:pt x="58" y="59"/>
                  </a:lnTo>
                  <a:lnTo>
                    <a:pt x="56" y="60"/>
                  </a:lnTo>
                  <a:lnTo>
                    <a:pt x="55" y="61"/>
                  </a:lnTo>
                  <a:lnTo>
                    <a:pt x="53" y="62"/>
                  </a:lnTo>
                  <a:lnTo>
                    <a:pt x="51" y="62"/>
                  </a:lnTo>
                  <a:lnTo>
                    <a:pt x="49" y="63"/>
                  </a:lnTo>
                  <a:lnTo>
                    <a:pt x="45" y="64"/>
                  </a:lnTo>
                  <a:lnTo>
                    <a:pt x="41" y="65"/>
                  </a:lnTo>
                  <a:lnTo>
                    <a:pt x="36" y="65"/>
                  </a:lnTo>
                  <a:lnTo>
                    <a:pt x="32" y="65"/>
                  </a:lnTo>
                  <a:lnTo>
                    <a:pt x="29" y="65"/>
                  </a:lnTo>
                  <a:lnTo>
                    <a:pt x="25" y="65"/>
                  </a:lnTo>
                  <a:lnTo>
                    <a:pt x="22" y="64"/>
                  </a:lnTo>
                  <a:lnTo>
                    <a:pt x="19" y="63"/>
                  </a:lnTo>
                  <a:lnTo>
                    <a:pt x="16" y="62"/>
                  </a:lnTo>
                  <a:lnTo>
                    <a:pt x="15" y="61"/>
                  </a:lnTo>
                  <a:lnTo>
                    <a:pt x="13" y="60"/>
                  </a:lnTo>
                  <a:lnTo>
                    <a:pt x="12" y="59"/>
                  </a:lnTo>
                  <a:lnTo>
                    <a:pt x="11" y="58"/>
                  </a:lnTo>
                  <a:lnTo>
                    <a:pt x="9" y="57"/>
                  </a:lnTo>
                  <a:lnTo>
                    <a:pt x="8" y="56"/>
                  </a:lnTo>
                  <a:lnTo>
                    <a:pt x="7" y="55"/>
                  </a:lnTo>
                  <a:lnTo>
                    <a:pt x="6" y="53"/>
                  </a:lnTo>
                  <a:lnTo>
                    <a:pt x="5" y="52"/>
                  </a:lnTo>
                  <a:lnTo>
                    <a:pt x="4" y="51"/>
                  </a:lnTo>
                  <a:lnTo>
                    <a:pt x="4" y="49"/>
                  </a:lnTo>
                  <a:lnTo>
                    <a:pt x="3" y="48"/>
                  </a:lnTo>
                  <a:lnTo>
                    <a:pt x="2" y="46"/>
                  </a:lnTo>
                  <a:lnTo>
                    <a:pt x="2" y="45"/>
                  </a:lnTo>
                  <a:lnTo>
                    <a:pt x="1" y="43"/>
                  </a:lnTo>
                  <a:lnTo>
                    <a:pt x="1" y="42"/>
                  </a:lnTo>
                  <a:lnTo>
                    <a:pt x="0" y="38"/>
                  </a:lnTo>
                  <a:lnTo>
                    <a:pt x="0" y="34"/>
                  </a:lnTo>
                  <a:lnTo>
                    <a:pt x="0" y="30"/>
                  </a:lnTo>
                  <a:lnTo>
                    <a:pt x="1" y="26"/>
                  </a:lnTo>
                  <a:lnTo>
                    <a:pt x="2" y="23"/>
                  </a:lnTo>
                  <a:lnTo>
                    <a:pt x="3" y="20"/>
                  </a:lnTo>
                  <a:lnTo>
                    <a:pt x="3" y="18"/>
                  </a:lnTo>
                  <a:lnTo>
                    <a:pt x="4" y="17"/>
                  </a:lnTo>
                  <a:lnTo>
                    <a:pt x="5" y="15"/>
                  </a:lnTo>
                  <a:lnTo>
                    <a:pt x="5" y="14"/>
                  </a:lnTo>
                  <a:lnTo>
                    <a:pt x="6" y="13"/>
                  </a:lnTo>
                  <a:lnTo>
                    <a:pt x="7" y="11"/>
                  </a:lnTo>
                  <a:lnTo>
                    <a:pt x="8" y="10"/>
                  </a:lnTo>
                  <a:lnTo>
                    <a:pt x="9" y="9"/>
                  </a:lnTo>
                  <a:lnTo>
                    <a:pt x="10" y="8"/>
                  </a:lnTo>
                  <a:lnTo>
                    <a:pt x="12" y="7"/>
                  </a:lnTo>
                  <a:lnTo>
                    <a:pt x="13" y="6"/>
                  </a:lnTo>
                  <a:lnTo>
                    <a:pt x="14" y="5"/>
                  </a:lnTo>
                  <a:lnTo>
                    <a:pt x="16" y="4"/>
                  </a:lnTo>
                  <a:lnTo>
                    <a:pt x="17" y="4"/>
                  </a:lnTo>
                  <a:lnTo>
                    <a:pt x="18" y="3"/>
                  </a:lnTo>
                  <a:lnTo>
                    <a:pt x="20" y="3"/>
                  </a:lnTo>
                  <a:lnTo>
                    <a:pt x="23" y="2"/>
                  </a:lnTo>
                  <a:lnTo>
                    <a:pt x="27" y="1"/>
                  </a:lnTo>
                  <a:lnTo>
                    <a:pt x="30" y="0"/>
                  </a:lnTo>
                  <a:lnTo>
                    <a:pt x="34" y="0"/>
                  </a:lnTo>
                  <a:lnTo>
                    <a:pt x="37" y="0"/>
                  </a:lnTo>
                  <a:lnTo>
                    <a:pt x="41" y="1"/>
                  </a:lnTo>
                  <a:lnTo>
                    <a:pt x="44" y="1"/>
                  </a:lnTo>
                  <a:lnTo>
                    <a:pt x="47" y="2"/>
                  </a:lnTo>
                  <a:lnTo>
                    <a:pt x="49" y="3"/>
                  </a:lnTo>
                  <a:lnTo>
                    <a:pt x="51" y="3"/>
                  </a:lnTo>
                  <a:lnTo>
                    <a:pt x="52" y="4"/>
                  </a:lnTo>
                  <a:lnTo>
                    <a:pt x="53" y="5"/>
                  </a:lnTo>
                  <a:lnTo>
                    <a:pt x="54" y="5"/>
                  </a:lnTo>
                  <a:lnTo>
                    <a:pt x="55" y="6"/>
                  </a:lnTo>
                  <a:lnTo>
                    <a:pt x="56" y="7"/>
                  </a:lnTo>
                  <a:lnTo>
                    <a:pt x="57" y="8"/>
                  </a:lnTo>
                  <a:lnTo>
                    <a:pt x="58" y="9"/>
                  </a:lnTo>
                  <a:lnTo>
                    <a:pt x="59" y="11"/>
                  </a:lnTo>
                  <a:lnTo>
                    <a:pt x="60" y="12"/>
                  </a:lnTo>
                  <a:lnTo>
                    <a:pt x="61" y="13"/>
                  </a:lnTo>
                  <a:lnTo>
                    <a:pt x="62" y="15"/>
                  </a:lnTo>
                  <a:lnTo>
                    <a:pt x="63" y="16"/>
                  </a:lnTo>
                  <a:lnTo>
                    <a:pt x="63" y="18"/>
                  </a:lnTo>
                  <a:lnTo>
                    <a:pt x="64" y="20"/>
                  </a:lnTo>
                  <a:lnTo>
                    <a:pt x="64" y="22"/>
                  </a:lnTo>
                  <a:lnTo>
                    <a:pt x="65" y="26"/>
                  </a:lnTo>
                  <a:lnTo>
                    <a:pt x="65" y="30"/>
                  </a:lnTo>
                  <a:lnTo>
                    <a:pt x="66" y="34"/>
                  </a:lnTo>
                  <a:lnTo>
                    <a:pt x="16" y="34"/>
                  </a:lnTo>
                  <a:close/>
                  <a:moveTo>
                    <a:pt x="34" y="8"/>
                  </a:moveTo>
                  <a:lnTo>
                    <a:pt x="32" y="8"/>
                  </a:lnTo>
                  <a:lnTo>
                    <a:pt x="30" y="8"/>
                  </a:lnTo>
                  <a:lnTo>
                    <a:pt x="28" y="8"/>
                  </a:lnTo>
                  <a:lnTo>
                    <a:pt x="27" y="9"/>
                  </a:lnTo>
                  <a:lnTo>
                    <a:pt x="25" y="10"/>
                  </a:lnTo>
                  <a:lnTo>
                    <a:pt x="24" y="11"/>
                  </a:lnTo>
                  <a:lnTo>
                    <a:pt x="23" y="11"/>
                  </a:lnTo>
                  <a:lnTo>
                    <a:pt x="22" y="13"/>
                  </a:lnTo>
                  <a:lnTo>
                    <a:pt x="21" y="14"/>
                  </a:lnTo>
                  <a:lnTo>
                    <a:pt x="20" y="15"/>
                  </a:lnTo>
                  <a:lnTo>
                    <a:pt x="19" y="17"/>
                  </a:lnTo>
                  <a:lnTo>
                    <a:pt x="18" y="18"/>
                  </a:lnTo>
                  <a:lnTo>
                    <a:pt x="17" y="21"/>
                  </a:lnTo>
                  <a:lnTo>
                    <a:pt x="17" y="23"/>
                  </a:lnTo>
                  <a:lnTo>
                    <a:pt x="17" y="25"/>
                  </a:lnTo>
                  <a:lnTo>
                    <a:pt x="16" y="27"/>
                  </a:lnTo>
                  <a:lnTo>
                    <a:pt x="51" y="27"/>
                  </a:lnTo>
                  <a:lnTo>
                    <a:pt x="51" y="25"/>
                  </a:lnTo>
                  <a:lnTo>
                    <a:pt x="50" y="23"/>
                  </a:lnTo>
                  <a:lnTo>
                    <a:pt x="50" y="21"/>
                  </a:lnTo>
                  <a:lnTo>
                    <a:pt x="50" y="20"/>
                  </a:lnTo>
                  <a:lnTo>
                    <a:pt x="49" y="18"/>
                  </a:lnTo>
                  <a:lnTo>
                    <a:pt x="48" y="17"/>
                  </a:lnTo>
                  <a:lnTo>
                    <a:pt x="48" y="15"/>
                  </a:lnTo>
                  <a:lnTo>
                    <a:pt x="47" y="14"/>
                  </a:lnTo>
                  <a:lnTo>
                    <a:pt x="46" y="13"/>
                  </a:lnTo>
                  <a:lnTo>
                    <a:pt x="46" y="13"/>
                  </a:lnTo>
                  <a:lnTo>
                    <a:pt x="45" y="12"/>
                  </a:lnTo>
                  <a:lnTo>
                    <a:pt x="44" y="11"/>
                  </a:lnTo>
                  <a:lnTo>
                    <a:pt x="44" y="11"/>
                  </a:lnTo>
                  <a:lnTo>
                    <a:pt x="43" y="10"/>
                  </a:lnTo>
                  <a:lnTo>
                    <a:pt x="42" y="10"/>
                  </a:lnTo>
                  <a:lnTo>
                    <a:pt x="41" y="9"/>
                  </a:lnTo>
                  <a:lnTo>
                    <a:pt x="41" y="9"/>
                  </a:lnTo>
                  <a:lnTo>
                    <a:pt x="40" y="8"/>
                  </a:lnTo>
                  <a:lnTo>
                    <a:pt x="39" y="8"/>
                  </a:lnTo>
                  <a:lnTo>
                    <a:pt x="38" y="8"/>
                  </a:lnTo>
                  <a:lnTo>
                    <a:pt x="37" y="8"/>
                  </a:lnTo>
                  <a:lnTo>
                    <a:pt x="36" y="8"/>
                  </a:lnTo>
                  <a:lnTo>
                    <a:pt x="3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63"/>
            <p:cNvSpPr>
              <a:spLocks/>
            </p:cNvSpPr>
            <p:nvPr/>
          </p:nvSpPr>
          <p:spPr bwMode="auto">
            <a:xfrm>
              <a:off x="987" y="3286"/>
              <a:ext cx="56" cy="65"/>
            </a:xfrm>
            <a:custGeom>
              <a:avLst/>
              <a:gdLst>
                <a:gd name="T0" fmla="*/ 15 w 56"/>
                <a:gd name="T1" fmla="*/ 65 h 65"/>
                <a:gd name="T2" fmla="*/ 3 w 56"/>
                <a:gd name="T3" fmla="*/ 61 h 65"/>
                <a:gd name="T4" fmla="*/ 4 w 56"/>
                <a:gd name="T5" fmla="*/ 50 h 65"/>
                <a:gd name="T6" fmla="*/ 9 w 56"/>
                <a:gd name="T7" fmla="*/ 54 h 65"/>
                <a:gd name="T8" fmla="*/ 15 w 56"/>
                <a:gd name="T9" fmla="*/ 57 h 65"/>
                <a:gd name="T10" fmla="*/ 21 w 56"/>
                <a:gd name="T11" fmla="*/ 58 h 65"/>
                <a:gd name="T12" fmla="*/ 28 w 56"/>
                <a:gd name="T13" fmla="*/ 58 h 65"/>
                <a:gd name="T14" fmla="*/ 34 w 56"/>
                <a:gd name="T15" fmla="*/ 57 h 65"/>
                <a:gd name="T16" fmla="*/ 39 w 56"/>
                <a:gd name="T17" fmla="*/ 55 h 65"/>
                <a:gd name="T18" fmla="*/ 41 w 56"/>
                <a:gd name="T19" fmla="*/ 54 h 65"/>
                <a:gd name="T20" fmla="*/ 42 w 56"/>
                <a:gd name="T21" fmla="*/ 52 h 65"/>
                <a:gd name="T22" fmla="*/ 43 w 56"/>
                <a:gd name="T23" fmla="*/ 50 h 65"/>
                <a:gd name="T24" fmla="*/ 43 w 56"/>
                <a:gd name="T25" fmla="*/ 47 h 65"/>
                <a:gd name="T26" fmla="*/ 42 w 56"/>
                <a:gd name="T27" fmla="*/ 45 h 65"/>
                <a:gd name="T28" fmla="*/ 41 w 56"/>
                <a:gd name="T29" fmla="*/ 43 h 65"/>
                <a:gd name="T30" fmla="*/ 38 w 56"/>
                <a:gd name="T31" fmla="*/ 41 h 65"/>
                <a:gd name="T32" fmla="*/ 12 w 56"/>
                <a:gd name="T33" fmla="*/ 36 h 65"/>
                <a:gd name="T34" fmla="*/ 6 w 56"/>
                <a:gd name="T35" fmla="*/ 33 h 65"/>
                <a:gd name="T36" fmla="*/ 2 w 56"/>
                <a:gd name="T37" fmla="*/ 30 h 65"/>
                <a:gd name="T38" fmla="*/ 0 w 56"/>
                <a:gd name="T39" fmla="*/ 25 h 65"/>
                <a:gd name="T40" fmla="*/ 0 w 56"/>
                <a:gd name="T41" fmla="*/ 19 h 65"/>
                <a:gd name="T42" fmla="*/ 1 w 56"/>
                <a:gd name="T43" fmla="*/ 14 h 65"/>
                <a:gd name="T44" fmla="*/ 3 w 56"/>
                <a:gd name="T45" fmla="*/ 10 h 65"/>
                <a:gd name="T46" fmla="*/ 6 w 56"/>
                <a:gd name="T47" fmla="*/ 6 h 65"/>
                <a:gd name="T48" fmla="*/ 11 w 56"/>
                <a:gd name="T49" fmla="*/ 3 h 65"/>
                <a:gd name="T50" fmla="*/ 19 w 56"/>
                <a:gd name="T51" fmla="*/ 0 h 65"/>
                <a:gd name="T52" fmla="*/ 29 w 56"/>
                <a:gd name="T53" fmla="*/ 0 h 65"/>
                <a:gd name="T54" fmla="*/ 37 w 56"/>
                <a:gd name="T55" fmla="*/ 1 h 65"/>
                <a:gd name="T56" fmla="*/ 45 w 56"/>
                <a:gd name="T57" fmla="*/ 3 h 65"/>
                <a:gd name="T58" fmla="*/ 52 w 56"/>
                <a:gd name="T59" fmla="*/ 15 h 65"/>
                <a:gd name="T60" fmla="*/ 42 w 56"/>
                <a:gd name="T61" fmla="*/ 10 h 65"/>
                <a:gd name="T62" fmla="*/ 33 w 56"/>
                <a:gd name="T63" fmla="*/ 7 h 65"/>
                <a:gd name="T64" fmla="*/ 24 w 56"/>
                <a:gd name="T65" fmla="*/ 7 h 65"/>
                <a:gd name="T66" fmla="*/ 18 w 56"/>
                <a:gd name="T67" fmla="*/ 9 h 65"/>
                <a:gd name="T68" fmla="*/ 15 w 56"/>
                <a:gd name="T69" fmla="*/ 11 h 65"/>
                <a:gd name="T70" fmla="*/ 14 w 56"/>
                <a:gd name="T71" fmla="*/ 13 h 65"/>
                <a:gd name="T72" fmla="*/ 12 w 56"/>
                <a:gd name="T73" fmla="*/ 15 h 65"/>
                <a:gd name="T74" fmla="*/ 12 w 56"/>
                <a:gd name="T75" fmla="*/ 17 h 65"/>
                <a:gd name="T76" fmla="*/ 12 w 56"/>
                <a:gd name="T77" fmla="*/ 19 h 65"/>
                <a:gd name="T78" fmla="*/ 13 w 56"/>
                <a:gd name="T79" fmla="*/ 21 h 65"/>
                <a:gd name="T80" fmla="*/ 16 w 56"/>
                <a:gd name="T81" fmla="*/ 23 h 65"/>
                <a:gd name="T82" fmla="*/ 18 w 56"/>
                <a:gd name="T83" fmla="*/ 24 h 65"/>
                <a:gd name="T84" fmla="*/ 48 w 56"/>
                <a:gd name="T85" fmla="*/ 30 h 65"/>
                <a:gd name="T86" fmla="*/ 52 w 56"/>
                <a:gd name="T87" fmla="*/ 35 h 65"/>
                <a:gd name="T88" fmla="*/ 55 w 56"/>
                <a:gd name="T89" fmla="*/ 39 h 65"/>
                <a:gd name="T90" fmla="*/ 56 w 56"/>
                <a:gd name="T91" fmla="*/ 44 h 65"/>
                <a:gd name="T92" fmla="*/ 55 w 56"/>
                <a:gd name="T93" fmla="*/ 50 h 65"/>
                <a:gd name="T94" fmla="*/ 54 w 56"/>
                <a:gd name="T95" fmla="*/ 55 h 65"/>
                <a:gd name="T96" fmla="*/ 51 w 56"/>
                <a:gd name="T97" fmla="*/ 58 h 65"/>
                <a:gd name="T98" fmla="*/ 46 w 56"/>
                <a:gd name="T99" fmla="*/ 61 h 65"/>
                <a:gd name="T100" fmla="*/ 38 w 56"/>
                <a:gd name="T101" fmla="*/ 64 h 65"/>
                <a:gd name="T102" fmla="*/ 28 w 56"/>
                <a:gd name="T10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 h="65">
                  <a:moveTo>
                    <a:pt x="25" y="65"/>
                  </a:moveTo>
                  <a:lnTo>
                    <a:pt x="21" y="65"/>
                  </a:lnTo>
                  <a:lnTo>
                    <a:pt x="18" y="65"/>
                  </a:lnTo>
                  <a:lnTo>
                    <a:pt x="15" y="65"/>
                  </a:lnTo>
                  <a:lnTo>
                    <a:pt x="12" y="64"/>
                  </a:lnTo>
                  <a:lnTo>
                    <a:pt x="9" y="63"/>
                  </a:lnTo>
                  <a:lnTo>
                    <a:pt x="6" y="62"/>
                  </a:lnTo>
                  <a:lnTo>
                    <a:pt x="3" y="61"/>
                  </a:lnTo>
                  <a:lnTo>
                    <a:pt x="1" y="60"/>
                  </a:lnTo>
                  <a:lnTo>
                    <a:pt x="1" y="49"/>
                  </a:lnTo>
                  <a:lnTo>
                    <a:pt x="3" y="49"/>
                  </a:lnTo>
                  <a:lnTo>
                    <a:pt x="4" y="50"/>
                  </a:lnTo>
                  <a:lnTo>
                    <a:pt x="5" y="51"/>
                  </a:lnTo>
                  <a:lnTo>
                    <a:pt x="6" y="52"/>
                  </a:lnTo>
                  <a:lnTo>
                    <a:pt x="7" y="53"/>
                  </a:lnTo>
                  <a:lnTo>
                    <a:pt x="9" y="54"/>
                  </a:lnTo>
                  <a:lnTo>
                    <a:pt x="11" y="55"/>
                  </a:lnTo>
                  <a:lnTo>
                    <a:pt x="12" y="56"/>
                  </a:lnTo>
                  <a:lnTo>
                    <a:pt x="14" y="56"/>
                  </a:lnTo>
                  <a:lnTo>
                    <a:pt x="15" y="57"/>
                  </a:lnTo>
                  <a:lnTo>
                    <a:pt x="17" y="57"/>
                  </a:lnTo>
                  <a:lnTo>
                    <a:pt x="18" y="58"/>
                  </a:lnTo>
                  <a:lnTo>
                    <a:pt x="20" y="58"/>
                  </a:lnTo>
                  <a:lnTo>
                    <a:pt x="21" y="58"/>
                  </a:lnTo>
                  <a:lnTo>
                    <a:pt x="23" y="58"/>
                  </a:lnTo>
                  <a:lnTo>
                    <a:pt x="24" y="59"/>
                  </a:lnTo>
                  <a:lnTo>
                    <a:pt x="26" y="59"/>
                  </a:lnTo>
                  <a:lnTo>
                    <a:pt x="28" y="58"/>
                  </a:lnTo>
                  <a:lnTo>
                    <a:pt x="29" y="58"/>
                  </a:lnTo>
                  <a:lnTo>
                    <a:pt x="31" y="58"/>
                  </a:lnTo>
                  <a:lnTo>
                    <a:pt x="33" y="58"/>
                  </a:lnTo>
                  <a:lnTo>
                    <a:pt x="34" y="57"/>
                  </a:lnTo>
                  <a:lnTo>
                    <a:pt x="35" y="57"/>
                  </a:lnTo>
                  <a:lnTo>
                    <a:pt x="37" y="57"/>
                  </a:lnTo>
                  <a:lnTo>
                    <a:pt x="38" y="56"/>
                  </a:lnTo>
                  <a:lnTo>
                    <a:pt x="39" y="55"/>
                  </a:lnTo>
                  <a:lnTo>
                    <a:pt x="39" y="55"/>
                  </a:lnTo>
                  <a:lnTo>
                    <a:pt x="40" y="55"/>
                  </a:lnTo>
                  <a:lnTo>
                    <a:pt x="40" y="54"/>
                  </a:lnTo>
                  <a:lnTo>
                    <a:pt x="41" y="54"/>
                  </a:lnTo>
                  <a:lnTo>
                    <a:pt x="41" y="53"/>
                  </a:lnTo>
                  <a:lnTo>
                    <a:pt x="41" y="53"/>
                  </a:lnTo>
                  <a:lnTo>
                    <a:pt x="42" y="52"/>
                  </a:lnTo>
                  <a:lnTo>
                    <a:pt x="42" y="52"/>
                  </a:lnTo>
                  <a:lnTo>
                    <a:pt x="42" y="51"/>
                  </a:lnTo>
                  <a:lnTo>
                    <a:pt x="42" y="51"/>
                  </a:lnTo>
                  <a:lnTo>
                    <a:pt x="42" y="50"/>
                  </a:lnTo>
                  <a:lnTo>
                    <a:pt x="43" y="50"/>
                  </a:lnTo>
                  <a:lnTo>
                    <a:pt x="43" y="49"/>
                  </a:lnTo>
                  <a:lnTo>
                    <a:pt x="43" y="49"/>
                  </a:lnTo>
                  <a:lnTo>
                    <a:pt x="43" y="48"/>
                  </a:lnTo>
                  <a:lnTo>
                    <a:pt x="43" y="47"/>
                  </a:lnTo>
                  <a:lnTo>
                    <a:pt x="43" y="47"/>
                  </a:lnTo>
                  <a:lnTo>
                    <a:pt x="43" y="46"/>
                  </a:lnTo>
                  <a:lnTo>
                    <a:pt x="43" y="45"/>
                  </a:lnTo>
                  <a:lnTo>
                    <a:pt x="42" y="45"/>
                  </a:lnTo>
                  <a:lnTo>
                    <a:pt x="42" y="44"/>
                  </a:lnTo>
                  <a:lnTo>
                    <a:pt x="42" y="44"/>
                  </a:lnTo>
                  <a:lnTo>
                    <a:pt x="41" y="43"/>
                  </a:lnTo>
                  <a:lnTo>
                    <a:pt x="41" y="43"/>
                  </a:lnTo>
                  <a:lnTo>
                    <a:pt x="40" y="42"/>
                  </a:lnTo>
                  <a:lnTo>
                    <a:pt x="40" y="42"/>
                  </a:lnTo>
                  <a:lnTo>
                    <a:pt x="39" y="42"/>
                  </a:lnTo>
                  <a:lnTo>
                    <a:pt x="38" y="41"/>
                  </a:lnTo>
                  <a:lnTo>
                    <a:pt x="37" y="41"/>
                  </a:lnTo>
                  <a:lnTo>
                    <a:pt x="37" y="41"/>
                  </a:lnTo>
                  <a:lnTo>
                    <a:pt x="14" y="36"/>
                  </a:lnTo>
                  <a:lnTo>
                    <a:pt x="12" y="36"/>
                  </a:lnTo>
                  <a:lnTo>
                    <a:pt x="10" y="35"/>
                  </a:lnTo>
                  <a:lnTo>
                    <a:pt x="9" y="35"/>
                  </a:lnTo>
                  <a:lnTo>
                    <a:pt x="7" y="34"/>
                  </a:lnTo>
                  <a:lnTo>
                    <a:pt x="6" y="33"/>
                  </a:lnTo>
                  <a:lnTo>
                    <a:pt x="5" y="32"/>
                  </a:lnTo>
                  <a:lnTo>
                    <a:pt x="4" y="31"/>
                  </a:lnTo>
                  <a:lnTo>
                    <a:pt x="3" y="31"/>
                  </a:lnTo>
                  <a:lnTo>
                    <a:pt x="2" y="30"/>
                  </a:lnTo>
                  <a:lnTo>
                    <a:pt x="2" y="29"/>
                  </a:lnTo>
                  <a:lnTo>
                    <a:pt x="1" y="27"/>
                  </a:lnTo>
                  <a:lnTo>
                    <a:pt x="1" y="26"/>
                  </a:lnTo>
                  <a:lnTo>
                    <a:pt x="0" y="25"/>
                  </a:lnTo>
                  <a:lnTo>
                    <a:pt x="0" y="23"/>
                  </a:lnTo>
                  <a:lnTo>
                    <a:pt x="0" y="22"/>
                  </a:lnTo>
                  <a:lnTo>
                    <a:pt x="0" y="20"/>
                  </a:lnTo>
                  <a:lnTo>
                    <a:pt x="0" y="19"/>
                  </a:lnTo>
                  <a:lnTo>
                    <a:pt x="0" y="18"/>
                  </a:lnTo>
                  <a:lnTo>
                    <a:pt x="0" y="16"/>
                  </a:lnTo>
                  <a:lnTo>
                    <a:pt x="0" y="15"/>
                  </a:lnTo>
                  <a:lnTo>
                    <a:pt x="1" y="14"/>
                  </a:lnTo>
                  <a:lnTo>
                    <a:pt x="1" y="13"/>
                  </a:lnTo>
                  <a:lnTo>
                    <a:pt x="2" y="12"/>
                  </a:lnTo>
                  <a:lnTo>
                    <a:pt x="2" y="11"/>
                  </a:lnTo>
                  <a:lnTo>
                    <a:pt x="3" y="10"/>
                  </a:lnTo>
                  <a:lnTo>
                    <a:pt x="3" y="9"/>
                  </a:lnTo>
                  <a:lnTo>
                    <a:pt x="4" y="8"/>
                  </a:lnTo>
                  <a:lnTo>
                    <a:pt x="5" y="7"/>
                  </a:lnTo>
                  <a:lnTo>
                    <a:pt x="6" y="6"/>
                  </a:lnTo>
                  <a:lnTo>
                    <a:pt x="6" y="6"/>
                  </a:lnTo>
                  <a:lnTo>
                    <a:pt x="8" y="5"/>
                  </a:lnTo>
                  <a:lnTo>
                    <a:pt x="9" y="4"/>
                  </a:lnTo>
                  <a:lnTo>
                    <a:pt x="11" y="3"/>
                  </a:lnTo>
                  <a:lnTo>
                    <a:pt x="12" y="2"/>
                  </a:lnTo>
                  <a:lnTo>
                    <a:pt x="15" y="2"/>
                  </a:lnTo>
                  <a:lnTo>
                    <a:pt x="17" y="1"/>
                  </a:lnTo>
                  <a:lnTo>
                    <a:pt x="19" y="0"/>
                  </a:lnTo>
                  <a:lnTo>
                    <a:pt x="22" y="0"/>
                  </a:lnTo>
                  <a:lnTo>
                    <a:pt x="24" y="0"/>
                  </a:lnTo>
                  <a:lnTo>
                    <a:pt x="27" y="0"/>
                  </a:lnTo>
                  <a:lnTo>
                    <a:pt x="29" y="0"/>
                  </a:lnTo>
                  <a:lnTo>
                    <a:pt x="31" y="0"/>
                  </a:lnTo>
                  <a:lnTo>
                    <a:pt x="33" y="0"/>
                  </a:lnTo>
                  <a:lnTo>
                    <a:pt x="35" y="0"/>
                  </a:lnTo>
                  <a:lnTo>
                    <a:pt x="37" y="1"/>
                  </a:lnTo>
                  <a:lnTo>
                    <a:pt x="39" y="1"/>
                  </a:lnTo>
                  <a:lnTo>
                    <a:pt x="41" y="1"/>
                  </a:lnTo>
                  <a:lnTo>
                    <a:pt x="43" y="2"/>
                  </a:lnTo>
                  <a:lnTo>
                    <a:pt x="45" y="3"/>
                  </a:lnTo>
                  <a:lnTo>
                    <a:pt x="48" y="3"/>
                  </a:lnTo>
                  <a:lnTo>
                    <a:pt x="50" y="4"/>
                  </a:lnTo>
                  <a:lnTo>
                    <a:pt x="52" y="5"/>
                  </a:lnTo>
                  <a:lnTo>
                    <a:pt x="52" y="15"/>
                  </a:lnTo>
                  <a:lnTo>
                    <a:pt x="50" y="15"/>
                  </a:lnTo>
                  <a:lnTo>
                    <a:pt x="47" y="13"/>
                  </a:lnTo>
                  <a:lnTo>
                    <a:pt x="45" y="12"/>
                  </a:lnTo>
                  <a:lnTo>
                    <a:pt x="42" y="10"/>
                  </a:lnTo>
                  <a:lnTo>
                    <a:pt x="40" y="9"/>
                  </a:lnTo>
                  <a:lnTo>
                    <a:pt x="37" y="8"/>
                  </a:lnTo>
                  <a:lnTo>
                    <a:pt x="35" y="8"/>
                  </a:lnTo>
                  <a:lnTo>
                    <a:pt x="33" y="7"/>
                  </a:lnTo>
                  <a:lnTo>
                    <a:pt x="30" y="7"/>
                  </a:lnTo>
                  <a:lnTo>
                    <a:pt x="28" y="7"/>
                  </a:lnTo>
                  <a:lnTo>
                    <a:pt x="26" y="7"/>
                  </a:lnTo>
                  <a:lnTo>
                    <a:pt x="24" y="7"/>
                  </a:lnTo>
                  <a:lnTo>
                    <a:pt x="23" y="7"/>
                  </a:lnTo>
                  <a:lnTo>
                    <a:pt x="21" y="8"/>
                  </a:lnTo>
                  <a:lnTo>
                    <a:pt x="20" y="8"/>
                  </a:lnTo>
                  <a:lnTo>
                    <a:pt x="18" y="9"/>
                  </a:lnTo>
                  <a:lnTo>
                    <a:pt x="17" y="9"/>
                  </a:lnTo>
                  <a:lnTo>
                    <a:pt x="16" y="10"/>
                  </a:lnTo>
                  <a:lnTo>
                    <a:pt x="16" y="11"/>
                  </a:lnTo>
                  <a:lnTo>
                    <a:pt x="15" y="11"/>
                  </a:lnTo>
                  <a:lnTo>
                    <a:pt x="15" y="11"/>
                  </a:lnTo>
                  <a:lnTo>
                    <a:pt x="14" y="12"/>
                  </a:lnTo>
                  <a:lnTo>
                    <a:pt x="14" y="12"/>
                  </a:lnTo>
                  <a:lnTo>
                    <a:pt x="14" y="13"/>
                  </a:lnTo>
                  <a:lnTo>
                    <a:pt x="13" y="13"/>
                  </a:lnTo>
                  <a:lnTo>
                    <a:pt x="13" y="13"/>
                  </a:lnTo>
                  <a:lnTo>
                    <a:pt x="13" y="14"/>
                  </a:lnTo>
                  <a:lnTo>
                    <a:pt x="12" y="15"/>
                  </a:lnTo>
                  <a:lnTo>
                    <a:pt x="12" y="15"/>
                  </a:lnTo>
                  <a:lnTo>
                    <a:pt x="12" y="16"/>
                  </a:lnTo>
                  <a:lnTo>
                    <a:pt x="12" y="16"/>
                  </a:lnTo>
                  <a:lnTo>
                    <a:pt x="12" y="17"/>
                  </a:lnTo>
                  <a:lnTo>
                    <a:pt x="12" y="17"/>
                  </a:lnTo>
                  <a:lnTo>
                    <a:pt x="12" y="18"/>
                  </a:lnTo>
                  <a:lnTo>
                    <a:pt x="12" y="19"/>
                  </a:lnTo>
                  <a:lnTo>
                    <a:pt x="12" y="19"/>
                  </a:lnTo>
                  <a:lnTo>
                    <a:pt x="12" y="20"/>
                  </a:lnTo>
                  <a:lnTo>
                    <a:pt x="13" y="20"/>
                  </a:lnTo>
                  <a:lnTo>
                    <a:pt x="13" y="21"/>
                  </a:lnTo>
                  <a:lnTo>
                    <a:pt x="13" y="21"/>
                  </a:lnTo>
                  <a:lnTo>
                    <a:pt x="14" y="22"/>
                  </a:lnTo>
                  <a:lnTo>
                    <a:pt x="14" y="22"/>
                  </a:lnTo>
                  <a:lnTo>
                    <a:pt x="15" y="22"/>
                  </a:lnTo>
                  <a:lnTo>
                    <a:pt x="16" y="23"/>
                  </a:lnTo>
                  <a:lnTo>
                    <a:pt x="16" y="23"/>
                  </a:lnTo>
                  <a:lnTo>
                    <a:pt x="17" y="23"/>
                  </a:lnTo>
                  <a:lnTo>
                    <a:pt x="18" y="24"/>
                  </a:lnTo>
                  <a:lnTo>
                    <a:pt x="18" y="24"/>
                  </a:lnTo>
                  <a:lnTo>
                    <a:pt x="43" y="29"/>
                  </a:lnTo>
                  <a:lnTo>
                    <a:pt x="45" y="29"/>
                  </a:lnTo>
                  <a:lnTo>
                    <a:pt x="46" y="30"/>
                  </a:lnTo>
                  <a:lnTo>
                    <a:pt x="48" y="30"/>
                  </a:lnTo>
                  <a:lnTo>
                    <a:pt x="49" y="31"/>
                  </a:lnTo>
                  <a:lnTo>
                    <a:pt x="50" y="32"/>
                  </a:lnTo>
                  <a:lnTo>
                    <a:pt x="51" y="33"/>
                  </a:lnTo>
                  <a:lnTo>
                    <a:pt x="52" y="35"/>
                  </a:lnTo>
                  <a:lnTo>
                    <a:pt x="53" y="36"/>
                  </a:lnTo>
                  <a:lnTo>
                    <a:pt x="54" y="37"/>
                  </a:lnTo>
                  <a:lnTo>
                    <a:pt x="54" y="38"/>
                  </a:lnTo>
                  <a:lnTo>
                    <a:pt x="55" y="39"/>
                  </a:lnTo>
                  <a:lnTo>
                    <a:pt x="55" y="41"/>
                  </a:lnTo>
                  <a:lnTo>
                    <a:pt x="55" y="42"/>
                  </a:lnTo>
                  <a:lnTo>
                    <a:pt x="56" y="43"/>
                  </a:lnTo>
                  <a:lnTo>
                    <a:pt x="56" y="44"/>
                  </a:lnTo>
                  <a:lnTo>
                    <a:pt x="56" y="46"/>
                  </a:lnTo>
                  <a:lnTo>
                    <a:pt x="56" y="47"/>
                  </a:lnTo>
                  <a:lnTo>
                    <a:pt x="56" y="48"/>
                  </a:lnTo>
                  <a:lnTo>
                    <a:pt x="55" y="50"/>
                  </a:lnTo>
                  <a:lnTo>
                    <a:pt x="55" y="51"/>
                  </a:lnTo>
                  <a:lnTo>
                    <a:pt x="55" y="52"/>
                  </a:lnTo>
                  <a:lnTo>
                    <a:pt x="54" y="53"/>
                  </a:lnTo>
                  <a:lnTo>
                    <a:pt x="54" y="55"/>
                  </a:lnTo>
                  <a:lnTo>
                    <a:pt x="53" y="55"/>
                  </a:lnTo>
                  <a:lnTo>
                    <a:pt x="52" y="57"/>
                  </a:lnTo>
                  <a:lnTo>
                    <a:pt x="52" y="57"/>
                  </a:lnTo>
                  <a:lnTo>
                    <a:pt x="51" y="58"/>
                  </a:lnTo>
                  <a:lnTo>
                    <a:pt x="50" y="59"/>
                  </a:lnTo>
                  <a:lnTo>
                    <a:pt x="49" y="60"/>
                  </a:lnTo>
                  <a:lnTo>
                    <a:pt x="48" y="61"/>
                  </a:lnTo>
                  <a:lnTo>
                    <a:pt x="46" y="61"/>
                  </a:lnTo>
                  <a:lnTo>
                    <a:pt x="45" y="62"/>
                  </a:lnTo>
                  <a:lnTo>
                    <a:pt x="43" y="63"/>
                  </a:lnTo>
                  <a:lnTo>
                    <a:pt x="41" y="64"/>
                  </a:lnTo>
                  <a:lnTo>
                    <a:pt x="38" y="64"/>
                  </a:lnTo>
                  <a:lnTo>
                    <a:pt x="36" y="65"/>
                  </a:lnTo>
                  <a:lnTo>
                    <a:pt x="33" y="65"/>
                  </a:lnTo>
                  <a:lnTo>
                    <a:pt x="31" y="65"/>
                  </a:lnTo>
                  <a:lnTo>
                    <a:pt x="28" y="65"/>
                  </a:lnTo>
                  <a:lnTo>
                    <a:pt x="25"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64"/>
            <p:cNvSpPr>
              <a:spLocks noEditPoints="1"/>
            </p:cNvSpPr>
            <p:nvPr/>
          </p:nvSpPr>
          <p:spPr bwMode="auto">
            <a:xfrm>
              <a:off x="1051" y="3286"/>
              <a:ext cx="66" cy="65"/>
            </a:xfrm>
            <a:custGeom>
              <a:avLst/>
              <a:gdLst>
                <a:gd name="T0" fmla="*/ 16 w 66"/>
                <a:gd name="T1" fmla="*/ 39 h 65"/>
                <a:gd name="T2" fmla="*/ 18 w 66"/>
                <a:gd name="T3" fmla="*/ 46 h 65"/>
                <a:gd name="T4" fmla="*/ 21 w 66"/>
                <a:gd name="T5" fmla="*/ 51 h 65"/>
                <a:gd name="T6" fmla="*/ 25 w 66"/>
                <a:gd name="T7" fmla="*/ 54 h 65"/>
                <a:gd name="T8" fmla="*/ 30 w 66"/>
                <a:gd name="T9" fmla="*/ 56 h 65"/>
                <a:gd name="T10" fmla="*/ 39 w 66"/>
                <a:gd name="T11" fmla="*/ 57 h 65"/>
                <a:gd name="T12" fmla="*/ 46 w 66"/>
                <a:gd name="T13" fmla="*/ 55 h 65"/>
                <a:gd name="T14" fmla="*/ 51 w 66"/>
                <a:gd name="T15" fmla="*/ 54 h 65"/>
                <a:gd name="T16" fmla="*/ 55 w 66"/>
                <a:gd name="T17" fmla="*/ 51 h 65"/>
                <a:gd name="T18" fmla="*/ 58 w 66"/>
                <a:gd name="T19" fmla="*/ 48 h 65"/>
                <a:gd name="T20" fmla="*/ 64 w 66"/>
                <a:gd name="T21" fmla="*/ 53 h 65"/>
                <a:gd name="T22" fmla="*/ 60 w 66"/>
                <a:gd name="T23" fmla="*/ 57 h 65"/>
                <a:gd name="T24" fmla="*/ 56 w 66"/>
                <a:gd name="T25" fmla="*/ 60 h 65"/>
                <a:gd name="T26" fmla="*/ 51 w 66"/>
                <a:gd name="T27" fmla="*/ 62 h 65"/>
                <a:gd name="T28" fmla="*/ 41 w 66"/>
                <a:gd name="T29" fmla="*/ 65 h 65"/>
                <a:gd name="T30" fmla="*/ 29 w 66"/>
                <a:gd name="T31" fmla="*/ 65 h 65"/>
                <a:gd name="T32" fmla="*/ 19 w 66"/>
                <a:gd name="T33" fmla="*/ 63 h 65"/>
                <a:gd name="T34" fmla="*/ 13 w 66"/>
                <a:gd name="T35" fmla="*/ 60 h 65"/>
                <a:gd name="T36" fmla="*/ 9 w 66"/>
                <a:gd name="T37" fmla="*/ 57 h 65"/>
                <a:gd name="T38" fmla="*/ 6 w 66"/>
                <a:gd name="T39" fmla="*/ 53 h 65"/>
                <a:gd name="T40" fmla="*/ 4 w 66"/>
                <a:gd name="T41" fmla="*/ 49 h 65"/>
                <a:gd name="T42" fmla="*/ 2 w 66"/>
                <a:gd name="T43" fmla="*/ 45 h 65"/>
                <a:gd name="T44" fmla="*/ 0 w 66"/>
                <a:gd name="T45" fmla="*/ 38 h 65"/>
                <a:gd name="T46" fmla="*/ 1 w 66"/>
                <a:gd name="T47" fmla="*/ 26 h 65"/>
                <a:gd name="T48" fmla="*/ 3 w 66"/>
                <a:gd name="T49" fmla="*/ 18 h 65"/>
                <a:gd name="T50" fmla="*/ 5 w 66"/>
                <a:gd name="T51" fmla="*/ 14 h 65"/>
                <a:gd name="T52" fmla="*/ 8 w 66"/>
                <a:gd name="T53" fmla="*/ 10 h 65"/>
                <a:gd name="T54" fmla="*/ 12 w 66"/>
                <a:gd name="T55" fmla="*/ 7 h 65"/>
                <a:gd name="T56" fmla="*/ 16 w 66"/>
                <a:gd name="T57" fmla="*/ 4 h 65"/>
                <a:gd name="T58" fmla="*/ 20 w 66"/>
                <a:gd name="T59" fmla="*/ 3 h 65"/>
                <a:gd name="T60" fmla="*/ 30 w 66"/>
                <a:gd name="T61" fmla="*/ 0 h 65"/>
                <a:gd name="T62" fmla="*/ 41 w 66"/>
                <a:gd name="T63" fmla="*/ 1 h 65"/>
                <a:gd name="T64" fmla="*/ 49 w 66"/>
                <a:gd name="T65" fmla="*/ 3 h 65"/>
                <a:gd name="T66" fmla="*/ 53 w 66"/>
                <a:gd name="T67" fmla="*/ 5 h 65"/>
                <a:gd name="T68" fmla="*/ 56 w 66"/>
                <a:gd name="T69" fmla="*/ 7 h 65"/>
                <a:gd name="T70" fmla="*/ 59 w 66"/>
                <a:gd name="T71" fmla="*/ 11 h 65"/>
                <a:gd name="T72" fmla="*/ 62 w 66"/>
                <a:gd name="T73" fmla="*/ 15 h 65"/>
                <a:gd name="T74" fmla="*/ 64 w 66"/>
                <a:gd name="T75" fmla="*/ 20 h 65"/>
                <a:gd name="T76" fmla="*/ 65 w 66"/>
                <a:gd name="T77" fmla="*/ 30 h 65"/>
                <a:gd name="T78" fmla="*/ 33 w 66"/>
                <a:gd name="T79" fmla="*/ 8 h 65"/>
                <a:gd name="T80" fmla="*/ 28 w 66"/>
                <a:gd name="T81" fmla="*/ 8 h 65"/>
                <a:gd name="T82" fmla="*/ 24 w 66"/>
                <a:gd name="T83" fmla="*/ 11 h 65"/>
                <a:gd name="T84" fmla="*/ 21 w 66"/>
                <a:gd name="T85" fmla="*/ 14 h 65"/>
                <a:gd name="T86" fmla="*/ 18 w 66"/>
                <a:gd name="T87" fmla="*/ 18 h 65"/>
                <a:gd name="T88" fmla="*/ 16 w 66"/>
                <a:gd name="T89" fmla="*/ 25 h 65"/>
                <a:gd name="T90" fmla="*/ 50 w 66"/>
                <a:gd name="T91" fmla="*/ 25 h 65"/>
                <a:gd name="T92" fmla="*/ 50 w 66"/>
                <a:gd name="T93" fmla="*/ 20 h 65"/>
                <a:gd name="T94" fmla="*/ 48 w 66"/>
                <a:gd name="T95" fmla="*/ 15 h 65"/>
                <a:gd name="T96" fmla="*/ 46 w 66"/>
                <a:gd name="T97" fmla="*/ 13 h 65"/>
                <a:gd name="T98" fmla="*/ 44 w 66"/>
                <a:gd name="T99" fmla="*/ 11 h 65"/>
                <a:gd name="T100" fmla="*/ 41 w 66"/>
                <a:gd name="T101" fmla="*/ 9 h 65"/>
                <a:gd name="T102" fmla="*/ 39 w 66"/>
                <a:gd name="T103" fmla="*/ 8 h 65"/>
                <a:gd name="T104" fmla="*/ 36 w 66"/>
                <a:gd name="T10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 h="65">
                  <a:moveTo>
                    <a:pt x="16" y="34"/>
                  </a:moveTo>
                  <a:lnTo>
                    <a:pt x="16" y="37"/>
                  </a:lnTo>
                  <a:lnTo>
                    <a:pt x="16" y="39"/>
                  </a:lnTo>
                  <a:lnTo>
                    <a:pt x="16" y="42"/>
                  </a:lnTo>
                  <a:lnTo>
                    <a:pt x="17" y="44"/>
                  </a:lnTo>
                  <a:lnTo>
                    <a:pt x="18" y="46"/>
                  </a:lnTo>
                  <a:lnTo>
                    <a:pt x="19" y="47"/>
                  </a:lnTo>
                  <a:lnTo>
                    <a:pt x="19" y="49"/>
                  </a:lnTo>
                  <a:lnTo>
                    <a:pt x="21" y="51"/>
                  </a:lnTo>
                  <a:lnTo>
                    <a:pt x="22" y="52"/>
                  </a:lnTo>
                  <a:lnTo>
                    <a:pt x="23" y="53"/>
                  </a:lnTo>
                  <a:lnTo>
                    <a:pt x="25" y="54"/>
                  </a:lnTo>
                  <a:lnTo>
                    <a:pt x="26" y="55"/>
                  </a:lnTo>
                  <a:lnTo>
                    <a:pt x="28" y="56"/>
                  </a:lnTo>
                  <a:lnTo>
                    <a:pt x="30" y="56"/>
                  </a:lnTo>
                  <a:lnTo>
                    <a:pt x="33" y="56"/>
                  </a:lnTo>
                  <a:lnTo>
                    <a:pt x="35" y="57"/>
                  </a:lnTo>
                  <a:lnTo>
                    <a:pt x="39" y="57"/>
                  </a:lnTo>
                  <a:lnTo>
                    <a:pt x="43" y="56"/>
                  </a:lnTo>
                  <a:lnTo>
                    <a:pt x="44" y="56"/>
                  </a:lnTo>
                  <a:lnTo>
                    <a:pt x="46" y="55"/>
                  </a:lnTo>
                  <a:lnTo>
                    <a:pt x="48" y="55"/>
                  </a:lnTo>
                  <a:lnTo>
                    <a:pt x="49" y="55"/>
                  </a:lnTo>
                  <a:lnTo>
                    <a:pt x="51" y="54"/>
                  </a:lnTo>
                  <a:lnTo>
                    <a:pt x="52" y="53"/>
                  </a:lnTo>
                  <a:lnTo>
                    <a:pt x="53" y="52"/>
                  </a:lnTo>
                  <a:lnTo>
                    <a:pt x="55" y="51"/>
                  </a:lnTo>
                  <a:lnTo>
                    <a:pt x="56" y="50"/>
                  </a:lnTo>
                  <a:lnTo>
                    <a:pt x="57" y="49"/>
                  </a:lnTo>
                  <a:lnTo>
                    <a:pt x="58" y="48"/>
                  </a:lnTo>
                  <a:lnTo>
                    <a:pt x="59" y="47"/>
                  </a:lnTo>
                  <a:lnTo>
                    <a:pt x="62" y="47"/>
                  </a:lnTo>
                  <a:lnTo>
                    <a:pt x="64" y="53"/>
                  </a:lnTo>
                  <a:lnTo>
                    <a:pt x="63" y="55"/>
                  </a:lnTo>
                  <a:lnTo>
                    <a:pt x="62" y="56"/>
                  </a:lnTo>
                  <a:lnTo>
                    <a:pt x="60" y="57"/>
                  </a:lnTo>
                  <a:lnTo>
                    <a:pt x="59" y="58"/>
                  </a:lnTo>
                  <a:lnTo>
                    <a:pt x="58" y="59"/>
                  </a:lnTo>
                  <a:lnTo>
                    <a:pt x="56" y="60"/>
                  </a:lnTo>
                  <a:lnTo>
                    <a:pt x="55" y="61"/>
                  </a:lnTo>
                  <a:lnTo>
                    <a:pt x="53" y="62"/>
                  </a:lnTo>
                  <a:lnTo>
                    <a:pt x="51" y="62"/>
                  </a:lnTo>
                  <a:lnTo>
                    <a:pt x="49" y="63"/>
                  </a:lnTo>
                  <a:lnTo>
                    <a:pt x="45" y="64"/>
                  </a:lnTo>
                  <a:lnTo>
                    <a:pt x="41" y="65"/>
                  </a:lnTo>
                  <a:lnTo>
                    <a:pt x="36" y="65"/>
                  </a:lnTo>
                  <a:lnTo>
                    <a:pt x="32" y="65"/>
                  </a:lnTo>
                  <a:lnTo>
                    <a:pt x="29" y="65"/>
                  </a:lnTo>
                  <a:lnTo>
                    <a:pt x="25" y="65"/>
                  </a:lnTo>
                  <a:lnTo>
                    <a:pt x="22" y="64"/>
                  </a:lnTo>
                  <a:lnTo>
                    <a:pt x="19" y="63"/>
                  </a:lnTo>
                  <a:lnTo>
                    <a:pt x="16" y="62"/>
                  </a:lnTo>
                  <a:lnTo>
                    <a:pt x="14" y="61"/>
                  </a:lnTo>
                  <a:lnTo>
                    <a:pt x="13" y="60"/>
                  </a:lnTo>
                  <a:lnTo>
                    <a:pt x="12" y="59"/>
                  </a:lnTo>
                  <a:lnTo>
                    <a:pt x="11" y="58"/>
                  </a:lnTo>
                  <a:lnTo>
                    <a:pt x="9" y="57"/>
                  </a:lnTo>
                  <a:lnTo>
                    <a:pt x="8" y="56"/>
                  </a:lnTo>
                  <a:lnTo>
                    <a:pt x="7" y="55"/>
                  </a:lnTo>
                  <a:lnTo>
                    <a:pt x="6" y="53"/>
                  </a:lnTo>
                  <a:lnTo>
                    <a:pt x="5" y="52"/>
                  </a:lnTo>
                  <a:lnTo>
                    <a:pt x="4" y="51"/>
                  </a:lnTo>
                  <a:lnTo>
                    <a:pt x="4" y="49"/>
                  </a:lnTo>
                  <a:lnTo>
                    <a:pt x="3" y="48"/>
                  </a:lnTo>
                  <a:lnTo>
                    <a:pt x="2" y="46"/>
                  </a:lnTo>
                  <a:lnTo>
                    <a:pt x="2" y="45"/>
                  </a:lnTo>
                  <a:lnTo>
                    <a:pt x="1" y="43"/>
                  </a:lnTo>
                  <a:lnTo>
                    <a:pt x="1" y="42"/>
                  </a:lnTo>
                  <a:lnTo>
                    <a:pt x="0" y="38"/>
                  </a:lnTo>
                  <a:lnTo>
                    <a:pt x="0" y="34"/>
                  </a:lnTo>
                  <a:lnTo>
                    <a:pt x="0" y="30"/>
                  </a:lnTo>
                  <a:lnTo>
                    <a:pt x="1" y="26"/>
                  </a:lnTo>
                  <a:lnTo>
                    <a:pt x="2" y="23"/>
                  </a:lnTo>
                  <a:lnTo>
                    <a:pt x="2" y="20"/>
                  </a:lnTo>
                  <a:lnTo>
                    <a:pt x="3" y="18"/>
                  </a:lnTo>
                  <a:lnTo>
                    <a:pt x="4" y="17"/>
                  </a:lnTo>
                  <a:lnTo>
                    <a:pt x="5" y="15"/>
                  </a:lnTo>
                  <a:lnTo>
                    <a:pt x="5" y="14"/>
                  </a:lnTo>
                  <a:lnTo>
                    <a:pt x="6" y="13"/>
                  </a:lnTo>
                  <a:lnTo>
                    <a:pt x="7" y="11"/>
                  </a:lnTo>
                  <a:lnTo>
                    <a:pt x="8" y="10"/>
                  </a:lnTo>
                  <a:lnTo>
                    <a:pt x="9" y="9"/>
                  </a:lnTo>
                  <a:lnTo>
                    <a:pt x="10" y="8"/>
                  </a:lnTo>
                  <a:lnTo>
                    <a:pt x="12" y="7"/>
                  </a:lnTo>
                  <a:lnTo>
                    <a:pt x="13" y="6"/>
                  </a:lnTo>
                  <a:lnTo>
                    <a:pt x="14" y="5"/>
                  </a:lnTo>
                  <a:lnTo>
                    <a:pt x="16" y="4"/>
                  </a:lnTo>
                  <a:lnTo>
                    <a:pt x="17" y="4"/>
                  </a:lnTo>
                  <a:lnTo>
                    <a:pt x="18" y="3"/>
                  </a:lnTo>
                  <a:lnTo>
                    <a:pt x="20" y="3"/>
                  </a:lnTo>
                  <a:lnTo>
                    <a:pt x="23" y="2"/>
                  </a:lnTo>
                  <a:lnTo>
                    <a:pt x="26" y="1"/>
                  </a:lnTo>
                  <a:lnTo>
                    <a:pt x="30" y="0"/>
                  </a:lnTo>
                  <a:lnTo>
                    <a:pt x="34" y="0"/>
                  </a:lnTo>
                  <a:lnTo>
                    <a:pt x="37" y="0"/>
                  </a:lnTo>
                  <a:lnTo>
                    <a:pt x="41" y="1"/>
                  </a:lnTo>
                  <a:lnTo>
                    <a:pt x="44" y="1"/>
                  </a:lnTo>
                  <a:lnTo>
                    <a:pt x="47" y="2"/>
                  </a:lnTo>
                  <a:lnTo>
                    <a:pt x="49" y="3"/>
                  </a:lnTo>
                  <a:lnTo>
                    <a:pt x="50" y="3"/>
                  </a:lnTo>
                  <a:lnTo>
                    <a:pt x="52" y="4"/>
                  </a:lnTo>
                  <a:lnTo>
                    <a:pt x="53" y="5"/>
                  </a:lnTo>
                  <a:lnTo>
                    <a:pt x="54" y="5"/>
                  </a:lnTo>
                  <a:lnTo>
                    <a:pt x="55" y="6"/>
                  </a:lnTo>
                  <a:lnTo>
                    <a:pt x="56" y="7"/>
                  </a:lnTo>
                  <a:lnTo>
                    <a:pt x="57" y="8"/>
                  </a:lnTo>
                  <a:lnTo>
                    <a:pt x="58" y="9"/>
                  </a:lnTo>
                  <a:lnTo>
                    <a:pt x="59" y="11"/>
                  </a:lnTo>
                  <a:lnTo>
                    <a:pt x="60" y="12"/>
                  </a:lnTo>
                  <a:lnTo>
                    <a:pt x="61" y="13"/>
                  </a:lnTo>
                  <a:lnTo>
                    <a:pt x="62" y="15"/>
                  </a:lnTo>
                  <a:lnTo>
                    <a:pt x="63" y="16"/>
                  </a:lnTo>
                  <a:lnTo>
                    <a:pt x="63" y="18"/>
                  </a:lnTo>
                  <a:lnTo>
                    <a:pt x="64" y="20"/>
                  </a:lnTo>
                  <a:lnTo>
                    <a:pt x="64" y="22"/>
                  </a:lnTo>
                  <a:lnTo>
                    <a:pt x="65" y="26"/>
                  </a:lnTo>
                  <a:lnTo>
                    <a:pt x="65" y="30"/>
                  </a:lnTo>
                  <a:lnTo>
                    <a:pt x="66" y="34"/>
                  </a:lnTo>
                  <a:lnTo>
                    <a:pt x="16" y="34"/>
                  </a:lnTo>
                  <a:close/>
                  <a:moveTo>
                    <a:pt x="33" y="8"/>
                  </a:moveTo>
                  <a:lnTo>
                    <a:pt x="32" y="8"/>
                  </a:lnTo>
                  <a:lnTo>
                    <a:pt x="30" y="8"/>
                  </a:lnTo>
                  <a:lnTo>
                    <a:pt x="28" y="8"/>
                  </a:lnTo>
                  <a:lnTo>
                    <a:pt x="27" y="9"/>
                  </a:lnTo>
                  <a:lnTo>
                    <a:pt x="25" y="10"/>
                  </a:lnTo>
                  <a:lnTo>
                    <a:pt x="24" y="11"/>
                  </a:lnTo>
                  <a:lnTo>
                    <a:pt x="23" y="11"/>
                  </a:lnTo>
                  <a:lnTo>
                    <a:pt x="22" y="13"/>
                  </a:lnTo>
                  <a:lnTo>
                    <a:pt x="21" y="14"/>
                  </a:lnTo>
                  <a:lnTo>
                    <a:pt x="20" y="15"/>
                  </a:lnTo>
                  <a:lnTo>
                    <a:pt x="19" y="17"/>
                  </a:lnTo>
                  <a:lnTo>
                    <a:pt x="18" y="18"/>
                  </a:lnTo>
                  <a:lnTo>
                    <a:pt x="17" y="21"/>
                  </a:lnTo>
                  <a:lnTo>
                    <a:pt x="17" y="23"/>
                  </a:lnTo>
                  <a:lnTo>
                    <a:pt x="16" y="25"/>
                  </a:lnTo>
                  <a:lnTo>
                    <a:pt x="16" y="27"/>
                  </a:lnTo>
                  <a:lnTo>
                    <a:pt x="51" y="27"/>
                  </a:lnTo>
                  <a:lnTo>
                    <a:pt x="50" y="25"/>
                  </a:lnTo>
                  <a:lnTo>
                    <a:pt x="50" y="23"/>
                  </a:lnTo>
                  <a:lnTo>
                    <a:pt x="50" y="21"/>
                  </a:lnTo>
                  <a:lnTo>
                    <a:pt x="50" y="20"/>
                  </a:lnTo>
                  <a:lnTo>
                    <a:pt x="49" y="18"/>
                  </a:lnTo>
                  <a:lnTo>
                    <a:pt x="48" y="17"/>
                  </a:lnTo>
                  <a:lnTo>
                    <a:pt x="48" y="15"/>
                  </a:lnTo>
                  <a:lnTo>
                    <a:pt x="47" y="14"/>
                  </a:lnTo>
                  <a:lnTo>
                    <a:pt x="46" y="13"/>
                  </a:lnTo>
                  <a:lnTo>
                    <a:pt x="46" y="13"/>
                  </a:lnTo>
                  <a:lnTo>
                    <a:pt x="45" y="12"/>
                  </a:lnTo>
                  <a:lnTo>
                    <a:pt x="44" y="11"/>
                  </a:lnTo>
                  <a:lnTo>
                    <a:pt x="44" y="11"/>
                  </a:lnTo>
                  <a:lnTo>
                    <a:pt x="43" y="10"/>
                  </a:lnTo>
                  <a:lnTo>
                    <a:pt x="42" y="10"/>
                  </a:lnTo>
                  <a:lnTo>
                    <a:pt x="41" y="9"/>
                  </a:lnTo>
                  <a:lnTo>
                    <a:pt x="40" y="9"/>
                  </a:lnTo>
                  <a:lnTo>
                    <a:pt x="40" y="8"/>
                  </a:lnTo>
                  <a:lnTo>
                    <a:pt x="39" y="8"/>
                  </a:lnTo>
                  <a:lnTo>
                    <a:pt x="38" y="8"/>
                  </a:lnTo>
                  <a:lnTo>
                    <a:pt x="37" y="8"/>
                  </a:lnTo>
                  <a:lnTo>
                    <a:pt x="36" y="8"/>
                  </a:lnTo>
                  <a:lnTo>
                    <a:pt x="3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65"/>
            <p:cNvSpPr>
              <a:spLocks noEditPoints="1"/>
            </p:cNvSpPr>
            <p:nvPr/>
          </p:nvSpPr>
          <p:spPr bwMode="auto">
            <a:xfrm>
              <a:off x="1125" y="3286"/>
              <a:ext cx="71" cy="64"/>
            </a:xfrm>
            <a:custGeom>
              <a:avLst/>
              <a:gdLst>
                <a:gd name="T0" fmla="*/ 56 w 71"/>
                <a:gd name="T1" fmla="*/ 64 h 64"/>
                <a:gd name="T2" fmla="*/ 52 w 71"/>
                <a:gd name="T3" fmla="*/ 62 h 64"/>
                <a:gd name="T4" fmla="*/ 48 w 71"/>
                <a:gd name="T5" fmla="*/ 59 h 64"/>
                <a:gd name="T6" fmla="*/ 43 w 71"/>
                <a:gd name="T7" fmla="*/ 60 h 64"/>
                <a:gd name="T8" fmla="*/ 35 w 71"/>
                <a:gd name="T9" fmla="*/ 63 h 64"/>
                <a:gd name="T10" fmla="*/ 23 w 71"/>
                <a:gd name="T11" fmla="*/ 64 h 64"/>
                <a:gd name="T12" fmla="*/ 14 w 71"/>
                <a:gd name="T13" fmla="*/ 63 h 64"/>
                <a:gd name="T14" fmla="*/ 6 w 71"/>
                <a:gd name="T15" fmla="*/ 60 h 64"/>
                <a:gd name="T16" fmla="*/ 3 w 71"/>
                <a:gd name="T17" fmla="*/ 56 h 64"/>
                <a:gd name="T18" fmla="*/ 1 w 71"/>
                <a:gd name="T19" fmla="*/ 52 h 64"/>
                <a:gd name="T20" fmla="*/ 0 w 71"/>
                <a:gd name="T21" fmla="*/ 48 h 64"/>
                <a:gd name="T22" fmla="*/ 0 w 71"/>
                <a:gd name="T23" fmla="*/ 42 h 64"/>
                <a:gd name="T24" fmla="*/ 4 w 71"/>
                <a:gd name="T25" fmla="*/ 35 h 64"/>
                <a:gd name="T26" fmla="*/ 11 w 71"/>
                <a:gd name="T27" fmla="*/ 30 h 64"/>
                <a:gd name="T28" fmla="*/ 21 w 71"/>
                <a:gd name="T29" fmla="*/ 26 h 64"/>
                <a:gd name="T30" fmla="*/ 41 w 71"/>
                <a:gd name="T31" fmla="*/ 24 h 64"/>
                <a:gd name="T32" fmla="*/ 43 w 71"/>
                <a:gd name="T33" fmla="*/ 24 h 64"/>
                <a:gd name="T34" fmla="*/ 44 w 71"/>
                <a:gd name="T35" fmla="*/ 23 h 64"/>
                <a:gd name="T36" fmla="*/ 44 w 71"/>
                <a:gd name="T37" fmla="*/ 15 h 64"/>
                <a:gd name="T38" fmla="*/ 43 w 71"/>
                <a:gd name="T39" fmla="*/ 12 h 64"/>
                <a:gd name="T40" fmla="*/ 41 w 71"/>
                <a:gd name="T41" fmla="*/ 11 h 64"/>
                <a:gd name="T42" fmla="*/ 39 w 71"/>
                <a:gd name="T43" fmla="*/ 9 h 64"/>
                <a:gd name="T44" fmla="*/ 33 w 71"/>
                <a:gd name="T45" fmla="*/ 8 h 64"/>
                <a:gd name="T46" fmla="*/ 25 w 71"/>
                <a:gd name="T47" fmla="*/ 8 h 64"/>
                <a:gd name="T48" fmla="*/ 17 w 71"/>
                <a:gd name="T49" fmla="*/ 9 h 64"/>
                <a:gd name="T50" fmla="*/ 10 w 71"/>
                <a:gd name="T51" fmla="*/ 13 h 64"/>
                <a:gd name="T52" fmla="*/ 4 w 71"/>
                <a:gd name="T53" fmla="*/ 6 h 64"/>
                <a:gd name="T54" fmla="*/ 17 w 71"/>
                <a:gd name="T55" fmla="*/ 2 h 64"/>
                <a:gd name="T56" fmla="*/ 34 w 71"/>
                <a:gd name="T57" fmla="*/ 0 h 64"/>
                <a:gd name="T58" fmla="*/ 47 w 71"/>
                <a:gd name="T59" fmla="*/ 2 h 64"/>
                <a:gd name="T60" fmla="*/ 53 w 71"/>
                <a:gd name="T61" fmla="*/ 5 h 64"/>
                <a:gd name="T62" fmla="*/ 56 w 71"/>
                <a:gd name="T63" fmla="*/ 9 h 64"/>
                <a:gd name="T64" fmla="*/ 58 w 71"/>
                <a:gd name="T65" fmla="*/ 14 h 64"/>
                <a:gd name="T66" fmla="*/ 58 w 71"/>
                <a:gd name="T67" fmla="*/ 52 h 64"/>
                <a:gd name="T68" fmla="*/ 59 w 71"/>
                <a:gd name="T69" fmla="*/ 54 h 64"/>
                <a:gd name="T70" fmla="*/ 60 w 71"/>
                <a:gd name="T71" fmla="*/ 56 h 64"/>
                <a:gd name="T72" fmla="*/ 62 w 71"/>
                <a:gd name="T73" fmla="*/ 56 h 64"/>
                <a:gd name="T74" fmla="*/ 64 w 71"/>
                <a:gd name="T75" fmla="*/ 55 h 64"/>
                <a:gd name="T76" fmla="*/ 70 w 71"/>
                <a:gd name="T77" fmla="*/ 52 h 64"/>
                <a:gd name="T78" fmla="*/ 66 w 71"/>
                <a:gd name="T79" fmla="*/ 62 h 64"/>
                <a:gd name="T80" fmla="*/ 59 w 71"/>
                <a:gd name="T81" fmla="*/ 64 h 64"/>
                <a:gd name="T82" fmla="*/ 43 w 71"/>
                <a:gd name="T83" fmla="*/ 30 h 64"/>
                <a:gd name="T84" fmla="*/ 33 w 71"/>
                <a:gd name="T85" fmla="*/ 31 h 64"/>
                <a:gd name="T86" fmla="*/ 21 w 71"/>
                <a:gd name="T87" fmla="*/ 34 h 64"/>
                <a:gd name="T88" fmla="*/ 18 w 71"/>
                <a:gd name="T89" fmla="*/ 36 h 64"/>
                <a:gd name="T90" fmla="*/ 15 w 71"/>
                <a:gd name="T91" fmla="*/ 40 h 64"/>
                <a:gd name="T92" fmla="*/ 14 w 71"/>
                <a:gd name="T93" fmla="*/ 44 h 64"/>
                <a:gd name="T94" fmla="*/ 14 w 71"/>
                <a:gd name="T95" fmla="*/ 48 h 64"/>
                <a:gd name="T96" fmla="*/ 15 w 71"/>
                <a:gd name="T97" fmla="*/ 51 h 64"/>
                <a:gd name="T98" fmla="*/ 17 w 71"/>
                <a:gd name="T99" fmla="*/ 53 h 64"/>
                <a:gd name="T100" fmla="*/ 19 w 71"/>
                <a:gd name="T101" fmla="*/ 55 h 64"/>
                <a:gd name="T102" fmla="*/ 24 w 71"/>
                <a:gd name="T103" fmla="*/ 57 h 64"/>
                <a:gd name="T104" fmla="*/ 31 w 71"/>
                <a:gd name="T105" fmla="*/ 57 h 64"/>
                <a:gd name="T106" fmla="*/ 38 w 71"/>
                <a:gd name="T107" fmla="*/ 55 h 64"/>
                <a:gd name="T108" fmla="*/ 42 w 71"/>
                <a:gd name="T109" fmla="*/ 52 h 64"/>
                <a:gd name="T110" fmla="*/ 44 w 71"/>
                <a:gd name="T111" fmla="*/ 50 h 64"/>
                <a:gd name="T112" fmla="*/ 44 w 71"/>
                <a:gd name="T11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64">
                  <a:moveTo>
                    <a:pt x="59" y="64"/>
                  </a:moveTo>
                  <a:lnTo>
                    <a:pt x="58" y="64"/>
                  </a:lnTo>
                  <a:lnTo>
                    <a:pt x="57" y="64"/>
                  </a:lnTo>
                  <a:lnTo>
                    <a:pt x="57" y="64"/>
                  </a:lnTo>
                  <a:lnTo>
                    <a:pt x="56" y="64"/>
                  </a:lnTo>
                  <a:lnTo>
                    <a:pt x="55" y="64"/>
                  </a:lnTo>
                  <a:lnTo>
                    <a:pt x="54" y="63"/>
                  </a:lnTo>
                  <a:lnTo>
                    <a:pt x="54" y="63"/>
                  </a:lnTo>
                  <a:lnTo>
                    <a:pt x="53" y="63"/>
                  </a:lnTo>
                  <a:lnTo>
                    <a:pt x="52" y="62"/>
                  </a:lnTo>
                  <a:lnTo>
                    <a:pt x="51" y="62"/>
                  </a:lnTo>
                  <a:lnTo>
                    <a:pt x="50" y="61"/>
                  </a:lnTo>
                  <a:lnTo>
                    <a:pt x="50" y="61"/>
                  </a:lnTo>
                  <a:lnTo>
                    <a:pt x="49" y="60"/>
                  </a:lnTo>
                  <a:lnTo>
                    <a:pt x="48" y="59"/>
                  </a:lnTo>
                  <a:lnTo>
                    <a:pt x="48" y="58"/>
                  </a:lnTo>
                  <a:lnTo>
                    <a:pt x="47" y="57"/>
                  </a:lnTo>
                  <a:lnTo>
                    <a:pt x="46" y="59"/>
                  </a:lnTo>
                  <a:lnTo>
                    <a:pt x="44" y="59"/>
                  </a:lnTo>
                  <a:lnTo>
                    <a:pt x="43" y="60"/>
                  </a:lnTo>
                  <a:lnTo>
                    <a:pt x="41" y="61"/>
                  </a:lnTo>
                  <a:lnTo>
                    <a:pt x="40" y="62"/>
                  </a:lnTo>
                  <a:lnTo>
                    <a:pt x="38" y="62"/>
                  </a:lnTo>
                  <a:lnTo>
                    <a:pt x="37" y="63"/>
                  </a:lnTo>
                  <a:lnTo>
                    <a:pt x="35" y="63"/>
                  </a:lnTo>
                  <a:lnTo>
                    <a:pt x="34" y="63"/>
                  </a:lnTo>
                  <a:lnTo>
                    <a:pt x="33" y="63"/>
                  </a:lnTo>
                  <a:lnTo>
                    <a:pt x="30" y="64"/>
                  </a:lnTo>
                  <a:lnTo>
                    <a:pt x="27" y="64"/>
                  </a:lnTo>
                  <a:lnTo>
                    <a:pt x="23" y="64"/>
                  </a:lnTo>
                  <a:lnTo>
                    <a:pt x="21" y="64"/>
                  </a:lnTo>
                  <a:lnTo>
                    <a:pt x="19" y="64"/>
                  </a:lnTo>
                  <a:lnTo>
                    <a:pt x="17" y="64"/>
                  </a:lnTo>
                  <a:lnTo>
                    <a:pt x="15" y="63"/>
                  </a:lnTo>
                  <a:lnTo>
                    <a:pt x="14" y="63"/>
                  </a:lnTo>
                  <a:lnTo>
                    <a:pt x="12" y="62"/>
                  </a:lnTo>
                  <a:lnTo>
                    <a:pt x="10" y="62"/>
                  </a:lnTo>
                  <a:lnTo>
                    <a:pt x="9" y="61"/>
                  </a:lnTo>
                  <a:lnTo>
                    <a:pt x="7" y="60"/>
                  </a:lnTo>
                  <a:lnTo>
                    <a:pt x="6" y="60"/>
                  </a:lnTo>
                  <a:lnTo>
                    <a:pt x="5" y="59"/>
                  </a:lnTo>
                  <a:lnTo>
                    <a:pt x="5" y="58"/>
                  </a:lnTo>
                  <a:lnTo>
                    <a:pt x="4" y="58"/>
                  </a:lnTo>
                  <a:lnTo>
                    <a:pt x="3" y="57"/>
                  </a:lnTo>
                  <a:lnTo>
                    <a:pt x="3" y="56"/>
                  </a:lnTo>
                  <a:lnTo>
                    <a:pt x="2" y="55"/>
                  </a:lnTo>
                  <a:lnTo>
                    <a:pt x="2" y="55"/>
                  </a:lnTo>
                  <a:lnTo>
                    <a:pt x="1" y="54"/>
                  </a:lnTo>
                  <a:lnTo>
                    <a:pt x="1" y="53"/>
                  </a:lnTo>
                  <a:lnTo>
                    <a:pt x="1" y="52"/>
                  </a:lnTo>
                  <a:lnTo>
                    <a:pt x="0" y="52"/>
                  </a:lnTo>
                  <a:lnTo>
                    <a:pt x="0" y="51"/>
                  </a:lnTo>
                  <a:lnTo>
                    <a:pt x="0" y="50"/>
                  </a:lnTo>
                  <a:lnTo>
                    <a:pt x="0" y="49"/>
                  </a:lnTo>
                  <a:lnTo>
                    <a:pt x="0" y="48"/>
                  </a:lnTo>
                  <a:lnTo>
                    <a:pt x="0" y="47"/>
                  </a:lnTo>
                  <a:lnTo>
                    <a:pt x="0" y="46"/>
                  </a:lnTo>
                  <a:lnTo>
                    <a:pt x="0" y="45"/>
                  </a:lnTo>
                  <a:lnTo>
                    <a:pt x="0" y="43"/>
                  </a:lnTo>
                  <a:lnTo>
                    <a:pt x="0" y="42"/>
                  </a:lnTo>
                  <a:lnTo>
                    <a:pt x="1" y="40"/>
                  </a:lnTo>
                  <a:lnTo>
                    <a:pt x="2" y="39"/>
                  </a:lnTo>
                  <a:lnTo>
                    <a:pt x="2" y="37"/>
                  </a:lnTo>
                  <a:lnTo>
                    <a:pt x="3" y="36"/>
                  </a:lnTo>
                  <a:lnTo>
                    <a:pt x="4" y="35"/>
                  </a:lnTo>
                  <a:lnTo>
                    <a:pt x="5" y="34"/>
                  </a:lnTo>
                  <a:lnTo>
                    <a:pt x="7" y="33"/>
                  </a:lnTo>
                  <a:lnTo>
                    <a:pt x="8" y="32"/>
                  </a:lnTo>
                  <a:lnTo>
                    <a:pt x="9" y="31"/>
                  </a:lnTo>
                  <a:lnTo>
                    <a:pt x="11" y="30"/>
                  </a:lnTo>
                  <a:lnTo>
                    <a:pt x="13" y="29"/>
                  </a:lnTo>
                  <a:lnTo>
                    <a:pt x="17" y="27"/>
                  </a:lnTo>
                  <a:lnTo>
                    <a:pt x="18" y="27"/>
                  </a:lnTo>
                  <a:lnTo>
                    <a:pt x="19" y="27"/>
                  </a:lnTo>
                  <a:lnTo>
                    <a:pt x="21" y="26"/>
                  </a:lnTo>
                  <a:lnTo>
                    <a:pt x="22" y="26"/>
                  </a:lnTo>
                  <a:lnTo>
                    <a:pt x="25" y="26"/>
                  </a:lnTo>
                  <a:lnTo>
                    <a:pt x="29" y="25"/>
                  </a:lnTo>
                  <a:lnTo>
                    <a:pt x="41" y="24"/>
                  </a:lnTo>
                  <a:lnTo>
                    <a:pt x="41" y="24"/>
                  </a:lnTo>
                  <a:lnTo>
                    <a:pt x="42" y="24"/>
                  </a:lnTo>
                  <a:lnTo>
                    <a:pt x="42" y="24"/>
                  </a:lnTo>
                  <a:lnTo>
                    <a:pt x="42" y="24"/>
                  </a:lnTo>
                  <a:lnTo>
                    <a:pt x="43" y="24"/>
                  </a:lnTo>
                  <a:lnTo>
                    <a:pt x="43" y="24"/>
                  </a:lnTo>
                  <a:lnTo>
                    <a:pt x="43" y="24"/>
                  </a:lnTo>
                  <a:lnTo>
                    <a:pt x="43" y="24"/>
                  </a:lnTo>
                  <a:lnTo>
                    <a:pt x="43" y="23"/>
                  </a:lnTo>
                  <a:lnTo>
                    <a:pt x="43" y="23"/>
                  </a:lnTo>
                  <a:lnTo>
                    <a:pt x="44" y="23"/>
                  </a:lnTo>
                  <a:lnTo>
                    <a:pt x="44" y="23"/>
                  </a:lnTo>
                  <a:lnTo>
                    <a:pt x="44" y="23"/>
                  </a:lnTo>
                  <a:lnTo>
                    <a:pt x="44" y="17"/>
                  </a:lnTo>
                  <a:lnTo>
                    <a:pt x="44" y="16"/>
                  </a:lnTo>
                  <a:lnTo>
                    <a:pt x="44" y="15"/>
                  </a:lnTo>
                  <a:lnTo>
                    <a:pt x="43" y="14"/>
                  </a:lnTo>
                  <a:lnTo>
                    <a:pt x="43" y="14"/>
                  </a:lnTo>
                  <a:lnTo>
                    <a:pt x="43" y="13"/>
                  </a:lnTo>
                  <a:lnTo>
                    <a:pt x="43" y="13"/>
                  </a:lnTo>
                  <a:lnTo>
                    <a:pt x="43" y="12"/>
                  </a:lnTo>
                  <a:lnTo>
                    <a:pt x="43" y="12"/>
                  </a:lnTo>
                  <a:lnTo>
                    <a:pt x="42" y="11"/>
                  </a:lnTo>
                  <a:lnTo>
                    <a:pt x="42" y="11"/>
                  </a:lnTo>
                  <a:lnTo>
                    <a:pt x="42" y="11"/>
                  </a:lnTo>
                  <a:lnTo>
                    <a:pt x="41" y="11"/>
                  </a:lnTo>
                  <a:lnTo>
                    <a:pt x="41" y="10"/>
                  </a:lnTo>
                  <a:lnTo>
                    <a:pt x="40" y="10"/>
                  </a:lnTo>
                  <a:lnTo>
                    <a:pt x="40" y="10"/>
                  </a:lnTo>
                  <a:lnTo>
                    <a:pt x="40" y="9"/>
                  </a:lnTo>
                  <a:lnTo>
                    <a:pt x="39" y="9"/>
                  </a:lnTo>
                  <a:lnTo>
                    <a:pt x="39" y="9"/>
                  </a:lnTo>
                  <a:lnTo>
                    <a:pt x="37" y="8"/>
                  </a:lnTo>
                  <a:lnTo>
                    <a:pt x="36" y="8"/>
                  </a:lnTo>
                  <a:lnTo>
                    <a:pt x="34" y="8"/>
                  </a:lnTo>
                  <a:lnTo>
                    <a:pt x="33" y="8"/>
                  </a:lnTo>
                  <a:lnTo>
                    <a:pt x="31" y="7"/>
                  </a:lnTo>
                  <a:lnTo>
                    <a:pt x="29" y="7"/>
                  </a:lnTo>
                  <a:lnTo>
                    <a:pt x="27" y="7"/>
                  </a:lnTo>
                  <a:lnTo>
                    <a:pt x="26" y="7"/>
                  </a:lnTo>
                  <a:lnTo>
                    <a:pt x="25" y="8"/>
                  </a:lnTo>
                  <a:lnTo>
                    <a:pt x="23" y="8"/>
                  </a:lnTo>
                  <a:lnTo>
                    <a:pt x="22" y="8"/>
                  </a:lnTo>
                  <a:lnTo>
                    <a:pt x="20" y="8"/>
                  </a:lnTo>
                  <a:lnTo>
                    <a:pt x="19" y="9"/>
                  </a:lnTo>
                  <a:lnTo>
                    <a:pt x="17" y="9"/>
                  </a:lnTo>
                  <a:lnTo>
                    <a:pt x="16" y="10"/>
                  </a:lnTo>
                  <a:lnTo>
                    <a:pt x="14" y="11"/>
                  </a:lnTo>
                  <a:lnTo>
                    <a:pt x="12" y="11"/>
                  </a:lnTo>
                  <a:lnTo>
                    <a:pt x="11" y="12"/>
                  </a:lnTo>
                  <a:lnTo>
                    <a:pt x="10" y="13"/>
                  </a:lnTo>
                  <a:lnTo>
                    <a:pt x="8" y="13"/>
                  </a:lnTo>
                  <a:lnTo>
                    <a:pt x="7" y="14"/>
                  </a:lnTo>
                  <a:lnTo>
                    <a:pt x="6" y="15"/>
                  </a:lnTo>
                  <a:lnTo>
                    <a:pt x="4" y="15"/>
                  </a:lnTo>
                  <a:lnTo>
                    <a:pt x="4" y="6"/>
                  </a:lnTo>
                  <a:lnTo>
                    <a:pt x="6" y="5"/>
                  </a:lnTo>
                  <a:lnTo>
                    <a:pt x="8" y="4"/>
                  </a:lnTo>
                  <a:lnTo>
                    <a:pt x="14" y="3"/>
                  </a:lnTo>
                  <a:lnTo>
                    <a:pt x="15" y="2"/>
                  </a:lnTo>
                  <a:lnTo>
                    <a:pt x="17" y="2"/>
                  </a:lnTo>
                  <a:lnTo>
                    <a:pt x="19" y="1"/>
                  </a:lnTo>
                  <a:lnTo>
                    <a:pt x="21" y="1"/>
                  </a:lnTo>
                  <a:lnTo>
                    <a:pt x="26" y="0"/>
                  </a:lnTo>
                  <a:lnTo>
                    <a:pt x="31" y="0"/>
                  </a:lnTo>
                  <a:lnTo>
                    <a:pt x="34" y="0"/>
                  </a:lnTo>
                  <a:lnTo>
                    <a:pt x="37" y="1"/>
                  </a:lnTo>
                  <a:lnTo>
                    <a:pt x="40" y="1"/>
                  </a:lnTo>
                  <a:lnTo>
                    <a:pt x="42" y="1"/>
                  </a:lnTo>
                  <a:lnTo>
                    <a:pt x="45" y="2"/>
                  </a:lnTo>
                  <a:lnTo>
                    <a:pt x="47" y="2"/>
                  </a:lnTo>
                  <a:lnTo>
                    <a:pt x="49" y="3"/>
                  </a:lnTo>
                  <a:lnTo>
                    <a:pt x="50" y="4"/>
                  </a:lnTo>
                  <a:lnTo>
                    <a:pt x="51" y="4"/>
                  </a:lnTo>
                  <a:lnTo>
                    <a:pt x="52" y="5"/>
                  </a:lnTo>
                  <a:lnTo>
                    <a:pt x="53" y="5"/>
                  </a:lnTo>
                  <a:lnTo>
                    <a:pt x="54" y="6"/>
                  </a:lnTo>
                  <a:lnTo>
                    <a:pt x="55" y="7"/>
                  </a:lnTo>
                  <a:lnTo>
                    <a:pt x="55" y="8"/>
                  </a:lnTo>
                  <a:lnTo>
                    <a:pt x="56" y="8"/>
                  </a:lnTo>
                  <a:lnTo>
                    <a:pt x="56" y="9"/>
                  </a:lnTo>
                  <a:lnTo>
                    <a:pt x="57" y="10"/>
                  </a:lnTo>
                  <a:lnTo>
                    <a:pt x="57" y="11"/>
                  </a:lnTo>
                  <a:lnTo>
                    <a:pt x="57" y="12"/>
                  </a:lnTo>
                  <a:lnTo>
                    <a:pt x="58" y="13"/>
                  </a:lnTo>
                  <a:lnTo>
                    <a:pt x="58" y="14"/>
                  </a:lnTo>
                  <a:lnTo>
                    <a:pt x="58" y="15"/>
                  </a:lnTo>
                  <a:lnTo>
                    <a:pt x="58" y="16"/>
                  </a:lnTo>
                  <a:lnTo>
                    <a:pt x="58" y="18"/>
                  </a:lnTo>
                  <a:lnTo>
                    <a:pt x="58" y="50"/>
                  </a:lnTo>
                  <a:lnTo>
                    <a:pt x="58" y="52"/>
                  </a:lnTo>
                  <a:lnTo>
                    <a:pt x="58" y="52"/>
                  </a:lnTo>
                  <a:lnTo>
                    <a:pt x="58" y="53"/>
                  </a:lnTo>
                  <a:lnTo>
                    <a:pt x="59" y="53"/>
                  </a:lnTo>
                  <a:lnTo>
                    <a:pt x="59" y="54"/>
                  </a:lnTo>
                  <a:lnTo>
                    <a:pt x="59" y="54"/>
                  </a:lnTo>
                  <a:lnTo>
                    <a:pt x="59" y="55"/>
                  </a:lnTo>
                  <a:lnTo>
                    <a:pt x="59" y="55"/>
                  </a:lnTo>
                  <a:lnTo>
                    <a:pt x="60" y="55"/>
                  </a:lnTo>
                  <a:lnTo>
                    <a:pt x="60" y="55"/>
                  </a:lnTo>
                  <a:lnTo>
                    <a:pt x="60" y="56"/>
                  </a:lnTo>
                  <a:lnTo>
                    <a:pt x="60" y="56"/>
                  </a:lnTo>
                  <a:lnTo>
                    <a:pt x="61" y="56"/>
                  </a:lnTo>
                  <a:lnTo>
                    <a:pt x="61" y="56"/>
                  </a:lnTo>
                  <a:lnTo>
                    <a:pt x="61" y="56"/>
                  </a:lnTo>
                  <a:lnTo>
                    <a:pt x="62" y="56"/>
                  </a:lnTo>
                  <a:lnTo>
                    <a:pt x="62" y="56"/>
                  </a:lnTo>
                  <a:lnTo>
                    <a:pt x="62" y="56"/>
                  </a:lnTo>
                  <a:lnTo>
                    <a:pt x="63" y="55"/>
                  </a:lnTo>
                  <a:lnTo>
                    <a:pt x="64" y="55"/>
                  </a:lnTo>
                  <a:lnTo>
                    <a:pt x="64" y="55"/>
                  </a:lnTo>
                  <a:lnTo>
                    <a:pt x="65" y="54"/>
                  </a:lnTo>
                  <a:lnTo>
                    <a:pt x="66" y="54"/>
                  </a:lnTo>
                  <a:lnTo>
                    <a:pt x="67" y="53"/>
                  </a:lnTo>
                  <a:lnTo>
                    <a:pt x="68" y="52"/>
                  </a:lnTo>
                  <a:lnTo>
                    <a:pt x="70" y="52"/>
                  </a:lnTo>
                  <a:lnTo>
                    <a:pt x="71" y="58"/>
                  </a:lnTo>
                  <a:lnTo>
                    <a:pt x="69" y="60"/>
                  </a:lnTo>
                  <a:lnTo>
                    <a:pt x="68" y="60"/>
                  </a:lnTo>
                  <a:lnTo>
                    <a:pt x="67" y="62"/>
                  </a:lnTo>
                  <a:lnTo>
                    <a:pt x="66" y="62"/>
                  </a:lnTo>
                  <a:lnTo>
                    <a:pt x="65" y="62"/>
                  </a:lnTo>
                  <a:lnTo>
                    <a:pt x="64" y="63"/>
                  </a:lnTo>
                  <a:lnTo>
                    <a:pt x="62" y="63"/>
                  </a:lnTo>
                  <a:lnTo>
                    <a:pt x="61" y="64"/>
                  </a:lnTo>
                  <a:lnTo>
                    <a:pt x="59" y="64"/>
                  </a:lnTo>
                  <a:close/>
                  <a:moveTo>
                    <a:pt x="44" y="30"/>
                  </a:moveTo>
                  <a:lnTo>
                    <a:pt x="44" y="30"/>
                  </a:lnTo>
                  <a:lnTo>
                    <a:pt x="44" y="30"/>
                  </a:lnTo>
                  <a:lnTo>
                    <a:pt x="44" y="30"/>
                  </a:lnTo>
                  <a:lnTo>
                    <a:pt x="43" y="30"/>
                  </a:lnTo>
                  <a:lnTo>
                    <a:pt x="43" y="30"/>
                  </a:lnTo>
                  <a:lnTo>
                    <a:pt x="42" y="30"/>
                  </a:lnTo>
                  <a:lnTo>
                    <a:pt x="41" y="30"/>
                  </a:lnTo>
                  <a:lnTo>
                    <a:pt x="35" y="31"/>
                  </a:lnTo>
                  <a:lnTo>
                    <a:pt x="33" y="31"/>
                  </a:lnTo>
                  <a:lnTo>
                    <a:pt x="31" y="31"/>
                  </a:lnTo>
                  <a:lnTo>
                    <a:pt x="29" y="32"/>
                  </a:lnTo>
                  <a:lnTo>
                    <a:pt x="26" y="33"/>
                  </a:lnTo>
                  <a:lnTo>
                    <a:pt x="24" y="33"/>
                  </a:lnTo>
                  <a:lnTo>
                    <a:pt x="21" y="34"/>
                  </a:lnTo>
                  <a:lnTo>
                    <a:pt x="21" y="34"/>
                  </a:lnTo>
                  <a:lnTo>
                    <a:pt x="20" y="35"/>
                  </a:lnTo>
                  <a:lnTo>
                    <a:pt x="19" y="35"/>
                  </a:lnTo>
                  <a:lnTo>
                    <a:pt x="18" y="36"/>
                  </a:lnTo>
                  <a:lnTo>
                    <a:pt x="18" y="36"/>
                  </a:lnTo>
                  <a:lnTo>
                    <a:pt x="17" y="37"/>
                  </a:lnTo>
                  <a:lnTo>
                    <a:pt x="17" y="37"/>
                  </a:lnTo>
                  <a:lnTo>
                    <a:pt x="16" y="38"/>
                  </a:lnTo>
                  <a:lnTo>
                    <a:pt x="16" y="39"/>
                  </a:lnTo>
                  <a:lnTo>
                    <a:pt x="15" y="40"/>
                  </a:lnTo>
                  <a:lnTo>
                    <a:pt x="15" y="40"/>
                  </a:lnTo>
                  <a:lnTo>
                    <a:pt x="15" y="41"/>
                  </a:lnTo>
                  <a:lnTo>
                    <a:pt x="14" y="42"/>
                  </a:lnTo>
                  <a:lnTo>
                    <a:pt x="14" y="43"/>
                  </a:lnTo>
                  <a:lnTo>
                    <a:pt x="14" y="44"/>
                  </a:lnTo>
                  <a:lnTo>
                    <a:pt x="14" y="45"/>
                  </a:lnTo>
                  <a:lnTo>
                    <a:pt x="14" y="46"/>
                  </a:lnTo>
                  <a:lnTo>
                    <a:pt x="14" y="46"/>
                  </a:lnTo>
                  <a:lnTo>
                    <a:pt x="14" y="47"/>
                  </a:lnTo>
                  <a:lnTo>
                    <a:pt x="14" y="48"/>
                  </a:lnTo>
                  <a:lnTo>
                    <a:pt x="15" y="49"/>
                  </a:lnTo>
                  <a:lnTo>
                    <a:pt x="15" y="49"/>
                  </a:lnTo>
                  <a:lnTo>
                    <a:pt x="15" y="50"/>
                  </a:lnTo>
                  <a:lnTo>
                    <a:pt x="15" y="50"/>
                  </a:lnTo>
                  <a:lnTo>
                    <a:pt x="15" y="51"/>
                  </a:lnTo>
                  <a:lnTo>
                    <a:pt x="16" y="51"/>
                  </a:lnTo>
                  <a:lnTo>
                    <a:pt x="16" y="52"/>
                  </a:lnTo>
                  <a:lnTo>
                    <a:pt x="16" y="52"/>
                  </a:lnTo>
                  <a:lnTo>
                    <a:pt x="16" y="53"/>
                  </a:lnTo>
                  <a:lnTo>
                    <a:pt x="17" y="53"/>
                  </a:lnTo>
                  <a:lnTo>
                    <a:pt x="17" y="53"/>
                  </a:lnTo>
                  <a:lnTo>
                    <a:pt x="17" y="54"/>
                  </a:lnTo>
                  <a:lnTo>
                    <a:pt x="18" y="54"/>
                  </a:lnTo>
                  <a:lnTo>
                    <a:pt x="18" y="55"/>
                  </a:lnTo>
                  <a:lnTo>
                    <a:pt x="19" y="55"/>
                  </a:lnTo>
                  <a:lnTo>
                    <a:pt x="20" y="55"/>
                  </a:lnTo>
                  <a:lnTo>
                    <a:pt x="21" y="56"/>
                  </a:lnTo>
                  <a:lnTo>
                    <a:pt x="22" y="56"/>
                  </a:lnTo>
                  <a:lnTo>
                    <a:pt x="23" y="57"/>
                  </a:lnTo>
                  <a:lnTo>
                    <a:pt x="24" y="57"/>
                  </a:lnTo>
                  <a:lnTo>
                    <a:pt x="25" y="57"/>
                  </a:lnTo>
                  <a:lnTo>
                    <a:pt x="26" y="57"/>
                  </a:lnTo>
                  <a:lnTo>
                    <a:pt x="27" y="57"/>
                  </a:lnTo>
                  <a:lnTo>
                    <a:pt x="29" y="57"/>
                  </a:lnTo>
                  <a:lnTo>
                    <a:pt x="31" y="57"/>
                  </a:lnTo>
                  <a:lnTo>
                    <a:pt x="32" y="57"/>
                  </a:lnTo>
                  <a:lnTo>
                    <a:pt x="33" y="57"/>
                  </a:lnTo>
                  <a:lnTo>
                    <a:pt x="35" y="56"/>
                  </a:lnTo>
                  <a:lnTo>
                    <a:pt x="36" y="56"/>
                  </a:lnTo>
                  <a:lnTo>
                    <a:pt x="38" y="55"/>
                  </a:lnTo>
                  <a:lnTo>
                    <a:pt x="39" y="55"/>
                  </a:lnTo>
                  <a:lnTo>
                    <a:pt x="40" y="54"/>
                  </a:lnTo>
                  <a:lnTo>
                    <a:pt x="41" y="53"/>
                  </a:lnTo>
                  <a:lnTo>
                    <a:pt x="42" y="53"/>
                  </a:lnTo>
                  <a:lnTo>
                    <a:pt x="42" y="52"/>
                  </a:lnTo>
                  <a:lnTo>
                    <a:pt x="43" y="52"/>
                  </a:lnTo>
                  <a:lnTo>
                    <a:pt x="43" y="52"/>
                  </a:lnTo>
                  <a:lnTo>
                    <a:pt x="43" y="51"/>
                  </a:lnTo>
                  <a:lnTo>
                    <a:pt x="43" y="51"/>
                  </a:lnTo>
                  <a:lnTo>
                    <a:pt x="44" y="50"/>
                  </a:lnTo>
                  <a:lnTo>
                    <a:pt x="44" y="50"/>
                  </a:lnTo>
                  <a:lnTo>
                    <a:pt x="44" y="49"/>
                  </a:lnTo>
                  <a:lnTo>
                    <a:pt x="44" y="49"/>
                  </a:lnTo>
                  <a:lnTo>
                    <a:pt x="44" y="48"/>
                  </a:lnTo>
                  <a:lnTo>
                    <a:pt x="44" y="48"/>
                  </a:lnTo>
                  <a:lnTo>
                    <a:pt x="44"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66"/>
            <p:cNvSpPr>
              <a:spLocks/>
            </p:cNvSpPr>
            <p:nvPr/>
          </p:nvSpPr>
          <p:spPr bwMode="auto">
            <a:xfrm>
              <a:off x="1203" y="3287"/>
              <a:ext cx="45" cy="62"/>
            </a:xfrm>
            <a:custGeom>
              <a:avLst/>
              <a:gdLst>
                <a:gd name="T0" fmla="*/ 43 w 45"/>
                <a:gd name="T1" fmla="*/ 13 h 62"/>
                <a:gd name="T2" fmla="*/ 42 w 45"/>
                <a:gd name="T3" fmla="*/ 12 h 62"/>
                <a:gd name="T4" fmla="*/ 40 w 45"/>
                <a:gd name="T5" fmla="*/ 11 h 62"/>
                <a:gd name="T6" fmla="*/ 39 w 45"/>
                <a:gd name="T7" fmla="*/ 10 h 62"/>
                <a:gd name="T8" fmla="*/ 37 w 45"/>
                <a:gd name="T9" fmla="*/ 10 h 62"/>
                <a:gd name="T10" fmla="*/ 36 w 45"/>
                <a:gd name="T11" fmla="*/ 9 h 62"/>
                <a:gd name="T12" fmla="*/ 34 w 45"/>
                <a:gd name="T13" fmla="*/ 9 h 62"/>
                <a:gd name="T14" fmla="*/ 32 w 45"/>
                <a:gd name="T15" fmla="*/ 9 h 62"/>
                <a:gd name="T16" fmla="*/ 31 w 45"/>
                <a:gd name="T17" fmla="*/ 9 h 62"/>
                <a:gd name="T18" fmla="*/ 29 w 45"/>
                <a:gd name="T19" fmla="*/ 9 h 62"/>
                <a:gd name="T20" fmla="*/ 28 w 45"/>
                <a:gd name="T21" fmla="*/ 9 h 62"/>
                <a:gd name="T22" fmla="*/ 27 w 45"/>
                <a:gd name="T23" fmla="*/ 9 h 62"/>
                <a:gd name="T24" fmla="*/ 26 w 45"/>
                <a:gd name="T25" fmla="*/ 10 h 62"/>
                <a:gd name="T26" fmla="*/ 25 w 45"/>
                <a:gd name="T27" fmla="*/ 10 h 62"/>
                <a:gd name="T28" fmla="*/ 23 w 45"/>
                <a:gd name="T29" fmla="*/ 10 h 62"/>
                <a:gd name="T30" fmla="*/ 22 w 45"/>
                <a:gd name="T31" fmla="*/ 11 h 62"/>
                <a:gd name="T32" fmla="*/ 21 w 45"/>
                <a:gd name="T33" fmla="*/ 12 h 62"/>
                <a:gd name="T34" fmla="*/ 20 w 45"/>
                <a:gd name="T35" fmla="*/ 12 h 62"/>
                <a:gd name="T36" fmla="*/ 19 w 45"/>
                <a:gd name="T37" fmla="*/ 13 h 62"/>
                <a:gd name="T38" fmla="*/ 18 w 45"/>
                <a:gd name="T39" fmla="*/ 14 h 62"/>
                <a:gd name="T40" fmla="*/ 17 w 45"/>
                <a:gd name="T41" fmla="*/ 14 h 62"/>
                <a:gd name="T42" fmla="*/ 17 w 45"/>
                <a:gd name="T43" fmla="*/ 15 h 62"/>
                <a:gd name="T44" fmla="*/ 16 w 45"/>
                <a:gd name="T45" fmla="*/ 16 h 62"/>
                <a:gd name="T46" fmla="*/ 16 w 45"/>
                <a:gd name="T47" fmla="*/ 16 h 62"/>
                <a:gd name="T48" fmla="*/ 15 w 45"/>
                <a:gd name="T49" fmla="*/ 17 h 62"/>
                <a:gd name="T50" fmla="*/ 15 w 45"/>
                <a:gd name="T51" fmla="*/ 17 h 62"/>
                <a:gd name="T52" fmla="*/ 15 w 45"/>
                <a:gd name="T53" fmla="*/ 17 h 62"/>
                <a:gd name="T54" fmla="*/ 15 w 45"/>
                <a:gd name="T55" fmla="*/ 62 h 62"/>
                <a:gd name="T56" fmla="*/ 0 w 45"/>
                <a:gd name="T57" fmla="*/ 62 h 62"/>
                <a:gd name="T58" fmla="*/ 0 w 45"/>
                <a:gd name="T59" fmla="*/ 1 h 62"/>
                <a:gd name="T60" fmla="*/ 14 w 45"/>
                <a:gd name="T61" fmla="*/ 1 h 62"/>
                <a:gd name="T62" fmla="*/ 14 w 45"/>
                <a:gd name="T63" fmla="*/ 7 h 62"/>
                <a:gd name="T64" fmla="*/ 16 w 45"/>
                <a:gd name="T65" fmla="*/ 6 h 62"/>
                <a:gd name="T66" fmla="*/ 18 w 45"/>
                <a:gd name="T67" fmla="*/ 4 h 62"/>
                <a:gd name="T68" fmla="*/ 20 w 45"/>
                <a:gd name="T69" fmla="*/ 3 h 62"/>
                <a:gd name="T70" fmla="*/ 22 w 45"/>
                <a:gd name="T71" fmla="*/ 2 h 62"/>
                <a:gd name="T72" fmla="*/ 25 w 45"/>
                <a:gd name="T73" fmla="*/ 1 h 62"/>
                <a:gd name="T74" fmla="*/ 27 w 45"/>
                <a:gd name="T75" fmla="*/ 1 h 62"/>
                <a:gd name="T76" fmla="*/ 30 w 45"/>
                <a:gd name="T77" fmla="*/ 0 h 62"/>
                <a:gd name="T78" fmla="*/ 32 w 45"/>
                <a:gd name="T79" fmla="*/ 0 h 62"/>
                <a:gd name="T80" fmla="*/ 36 w 45"/>
                <a:gd name="T81" fmla="*/ 0 h 62"/>
                <a:gd name="T82" fmla="*/ 38 w 45"/>
                <a:gd name="T83" fmla="*/ 0 h 62"/>
                <a:gd name="T84" fmla="*/ 39 w 45"/>
                <a:gd name="T85" fmla="*/ 0 h 62"/>
                <a:gd name="T86" fmla="*/ 41 w 45"/>
                <a:gd name="T87" fmla="*/ 0 h 62"/>
                <a:gd name="T88" fmla="*/ 42 w 45"/>
                <a:gd name="T89" fmla="*/ 1 h 62"/>
                <a:gd name="T90" fmla="*/ 44 w 45"/>
                <a:gd name="T91" fmla="*/ 1 h 62"/>
                <a:gd name="T92" fmla="*/ 45 w 45"/>
                <a:gd name="T93" fmla="*/ 1 h 62"/>
                <a:gd name="T94" fmla="*/ 45 w 45"/>
                <a:gd name="T95" fmla="*/ 13 h 62"/>
                <a:gd name="T96" fmla="*/ 43 w 45"/>
                <a:gd name="T97"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62">
                  <a:moveTo>
                    <a:pt x="43" y="13"/>
                  </a:moveTo>
                  <a:lnTo>
                    <a:pt x="42" y="12"/>
                  </a:lnTo>
                  <a:lnTo>
                    <a:pt x="40" y="11"/>
                  </a:lnTo>
                  <a:lnTo>
                    <a:pt x="39" y="10"/>
                  </a:lnTo>
                  <a:lnTo>
                    <a:pt x="37" y="10"/>
                  </a:lnTo>
                  <a:lnTo>
                    <a:pt x="36" y="9"/>
                  </a:lnTo>
                  <a:lnTo>
                    <a:pt x="34" y="9"/>
                  </a:lnTo>
                  <a:lnTo>
                    <a:pt x="32" y="9"/>
                  </a:lnTo>
                  <a:lnTo>
                    <a:pt x="31" y="9"/>
                  </a:lnTo>
                  <a:lnTo>
                    <a:pt x="29" y="9"/>
                  </a:lnTo>
                  <a:lnTo>
                    <a:pt x="28" y="9"/>
                  </a:lnTo>
                  <a:lnTo>
                    <a:pt x="27" y="9"/>
                  </a:lnTo>
                  <a:lnTo>
                    <a:pt x="26" y="10"/>
                  </a:lnTo>
                  <a:lnTo>
                    <a:pt x="25" y="10"/>
                  </a:lnTo>
                  <a:lnTo>
                    <a:pt x="23" y="10"/>
                  </a:lnTo>
                  <a:lnTo>
                    <a:pt x="22" y="11"/>
                  </a:lnTo>
                  <a:lnTo>
                    <a:pt x="21" y="12"/>
                  </a:lnTo>
                  <a:lnTo>
                    <a:pt x="20" y="12"/>
                  </a:lnTo>
                  <a:lnTo>
                    <a:pt x="19" y="13"/>
                  </a:lnTo>
                  <a:lnTo>
                    <a:pt x="18" y="14"/>
                  </a:lnTo>
                  <a:lnTo>
                    <a:pt x="17" y="14"/>
                  </a:lnTo>
                  <a:lnTo>
                    <a:pt x="17" y="15"/>
                  </a:lnTo>
                  <a:lnTo>
                    <a:pt x="16" y="16"/>
                  </a:lnTo>
                  <a:lnTo>
                    <a:pt x="16" y="16"/>
                  </a:lnTo>
                  <a:lnTo>
                    <a:pt x="15" y="17"/>
                  </a:lnTo>
                  <a:lnTo>
                    <a:pt x="15" y="17"/>
                  </a:lnTo>
                  <a:lnTo>
                    <a:pt x="15" y="17"/>
                  </a:lnTo>
                  <a:lnTo>
                    <a:pt x="15" y="62"/>
                  </a:lnTo>
                  <a:lnTo>
                    <a:pt x="0" y="62"/>
                  </a:lnTo>
                  <a:lnTo>
                    <a:pt x="0" y="1"/>
                  </a:lnTo>
                  <a:lnTo>
                    <a:pt x="14" y="1"/>
                  </a:lnTo>
                  <a:lnTo>
                    <a:pt x="14" y="7"/>
                  </a:lnTo>
                  <a:lnTo>
                    <a:pt x="16" y="6"/>
                  </a:lnTo>
                  <a:lnTo>
                    <a:pt x="18" y="4"/>
                  </a:lnTo>
                  <a:lnTo>
                    <a:pt x="20" y="3"/>
                  </a:lnTo>
                  <a:lnTo>
                    <a:pt x="22" y="2"/>
                  </a:lnTo>
                  <a:lnTo>
                    <a:pt x="25" y="1"/>
                  </a:lnTo>
                  <a:lnTo>
                    <a:pt x="27" y="1"/>
                  </a:lnTo>
                  <a:lnTo>
                    <a:pt x="30" y="0"/>
                  </a:lnTo>
                  <a:lnTo>
                    <a:pt x="32" y="0"/>
                  </a:lnTo>
                  <a:lnTo>
                    <a:pt x="36" y="0"/>
                  </a:lnTo>
                  <a:lnTo>
                    <a:pt x="38" y="0"/>
                  </a:lnTo>
                  <a:lnTo>
                    <a:pt x="39" y="0"/>
                  </a:lnTo>
                  <a:lnTo>
                    <a:pt x="41" y="0"/>
                  </a:lnTo>
                  <a:lnTo>
                    <a:pt x="42" y="1"/>
                  </a:lnTo>
                  <a:lnTo>
                    <a:pt x="44" y="1"/>
                  </a:lnTo>
                  <a:lnTo>
                    <a:pt x="45" y="1"/>
                  </a:lnTo>
                  <a:lnTo>
                    <a:pt x="45" y="13"/>
                  </a:lnTo>
                  <a:lnTo>
                    <a:pt x="4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67"/>
            <p:cNvSpPr>
              <a:spLocks/>
            </p:cNvSpPr>
            <p:nvPr/>
          </p:nvSpPr>
          <p:spPr bwMode="auto">
            <a:xfrm>
              <a:off x="1254" y="3286"/>
              <a:ext cx="64" cy="65"/>
            </a:xfrm>
            <a:custGeom>
              <a:avLst/>
              <a:gdLst>
                <a:gd name="T0" fmla="*/ 28 w 64"/>
                <a:gd name="T1" fmla="*/ 65 h 65"/>
                <a:gd name="T2" fmla="*/ 17 w 64"/>
                <a:gd name="T3" fmla="*/ 62 h 65"/>
                <a:gd name="T4" fmla="*/ 9 w 64"/>
                <a:gd name="T5" fmla="*/ 57 h 65"/>
                <a:gd name="T6" fmla="*/ 4 w 64"/>
                <a:gd name="T7" fmla="*/ 50 h 65"/>
                <a:gd name="T8" fmla="*/ 1 w 64"/>
                <a:gd name="T9" fmla="*/ 41 h 65"/>
                <a:gd name="T10" fmla="*/ 1 w 64"/>
                <a:gd name="T11" fmla="*/ 30 h 65"/>
                <a:gd name="T12" fmla="*/ 2 w 64"/>
                <a:gd name="T13" fmla="*/ 24 h 65"/>
                <a:gd name="T14" fmla="*/ 3 w 64"/>
                <a:gd name="T15" fmla="*/ 19 h 65"/>
                <a:gd name="T16" fmla="*/ 6 w 64"/>
                <a:gd name="T17" fmla="*/ 14 h 65"/>
                <a:gd name="T18" fmla="*/ 9 w 64"/>
                <a:gd name="T19" fmla="*/ 10 h 65"/>
                <a:gd name="T20" fmla="*/ 15 w 64"/>
                <a:gd name="T21" fmla="*/ 6 h 65"/>
                <a:gd name="T22" fmla="*/ 23 w 64"/>
                <a:gd name="T23" fmla="*/ 2 h 65"/>
                <a:gd name="T24" fmla="*/ 33 w 64"/>
                <a:gd name="T25" fmla="*/ 0 h 65"/>
                <a:gd name="T26" fmla="*/ 41 w 64"/>
                <a:gd name="T27" fmla="*/ 0 h 65"/>
                <a:gd name="T28" fmla="*/ 46 w 64"/>
                <a:gd name="T29" fmla="*/ 1 h 65"/>
                <a:gd name="T30" fmla="*/ 52 w 64"/>
                <a:gd name="T31" fmla="*/ 2 h 65"/>
                <a:gd name="T32" fmla="*/ 58 w 64"/>
                <a:gd name="T33" fmla="*/ 5 h 65"/>
                <a:gd name="T34" fmla="*/ 58 w 64"/>
                <a:gd name="T35" fmla="*/ 17 h 65"/>
                <a:gd name="T36" fmla="*/ 51 w 64"/>
                <a:gd name="T37" fmla="*/ 11 h 65"/>
                <a:gd name="T38" fmla="*/ 47 w 64"/>
                <a:gd name="T39" fmla="*/ 9 h 65"/>
                <a:gd name="T40" fmla="*/ 43 w 64"/>
                <a:gd name="T41" fmla="*/ 8 h 65"/>
                <a:gd name="T42" fmla="*/ 39 w 64"/>
                <a:gd name="T43" fmla="*/ 8 h 65"/>
                <a:gd name="T44" fmla="*/ 33 w 64"/>
                <a:gd name="T45" fmla="*/ 8 h 65"/>
                <a:gd name="T46" fmla="*/ 29 w 64"/>
                <a:gd name="T47" fmla="*/ 9 h 65"/>
                <a:gd name="T48" fmla="*/ 26 w 64"/>
                <a:gd name="T49" fmla="*/ 11 h 65"/>
                <a:gd name="T50" fmla="*/ 24 w 64"/>
                <a:gd name="T51" fmla="*/ 13 h 65"/>
                <a:gd name="T52" fmla="*/ 21 w 64"/>
                <a:gd name="T53" fmla="*/ 15 h 65"/>
                <a:gd name="T54" fmla="*/ 19 w 64"/>
                <a:gd name="T55" fmla="*/ 18 h 65"/>
                <a:gd name="T56" fmla="*/ 17 w 64"/>
                <a:gd name="T57" fmla="*/ 23 h 65"/>
                <a:gd name="T58" fmla="*/ 16 w 64"/>
                <a:gd name="T59" fmla="*/ 30 h 65"/>
                <a:gd name="T60" fmla="*/ 16 w 64"/>
                <a:gd name="T61" fmla="*/ 38 h 65"/>
                <a:gd name="T62" fmla="*/ 18 w 64"/>
                <a:gd name="T63" fmla="*/ 45 h 65"/>
                <a:gd name="T64" fmla="*/ 21 w 64"/>
                <a:gd name="T65" fmla="*/ 50 h 65"/>
                <a:gd name="T66" fmla="*/ 23 w 64"/>
                <a:gd name="T67" fmla="*/ 53 h 65"/>
                <a:gd name="T68" fmla="*/ 25 w 64"/>
                <a:gd name="T69" fmla="*/ 55 h 65"/>
                <a:gd name="T70" fmla="*/ 28 w 64"/>
                <a:gd name="T71" fmla="*/ 56 h 65"/>
                <a:gd name="T72" fmla="*/ 31 w 64"/>
                <a:gd name="T73" fmla="*/ 57 h 65"/>
                <a:gd name="T74" fmla="*/ 36 w 64"/>
                <a:gd name="T75" fmla="*/ 57 h 65"/>
                <a:gd name="T76" fmla="*/ 42 w 64"/>
                <a:gd name="T77" fmla="*/ 57 h 65"/>
                <a:gd name="T78" fmla="*/ 47 w 64"/>
                <a:gd name="T79" fmla="*/ 56 h 65"/>
                <a:gd name="T80" fmla="*/ 52 w 64"/>
                <a:gd name="T81" fmla="*/ 54 h 65"/>
                <a:gd name="T82" fmla="*/ 56 w 64"/>
                <a:gd name="T83" fmla="*/ 51 h 65"/>
                <a:gd name="T84" fmla="*/ 59 w 64"/>
                <a:gd name="T85" fmla="*/ 48 h 65"/>
                <a:gd name="T86" fmla="*/ 64 w 64"/>
                <a:gd name="T87" fmla="*/ 54 h 65"/>
                <a:gd name="T88" fmla="*/ 62 w 64"/>
                <a:gd name="T89" fmla="*/ 57 h 65"/>
                <a:gd name="T90" fmla="*/ 58 w 64"/>
                <a:gd name="T91" fmla="*/ 60 h 65"/>
                <a:gd name="T92" fmla="*/ 52 w 64"/>
                <a:gd name="T93" fmla="*/ 62 h 65"/>
                <a:gd name="T94" fmla="*/ 46 w 64"/>
                <a:gd name="T95" fmla="*/ 64 h 65"/>
                <a:gd name="T96" fmla="*/ 40 w 64"/>
                <a:gd name="T9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65">
                  <a:moveTo>
                    <a:pt x="36" y="65"/>
                  </a:moveTo>
                  <a:lnTo>
                    <a:pt x="31" y="65"/>
                  </a:lnTo>
                  <a:lnTo>
                    <a:pt x="28" y="65"/>
                  </a:lnTo>
                  <a:lnTo>
                    <a:pt x="24" y="64"/>
                  </a:lnTo>
                  <a:lnTo>
                    <a:pt x="20" y="63"/>
                  </a:lnTo>
                  <a:lnTo>
                    <a:pt x="17" y="62"/>
                  </a:lnTo>
                  <a:lnTo>
                    <a:pt x="14" y="61"/>
                  </a:lnTo>
                  <a:lnTo>
                    <a:pt x="12" y="59"/>
                  </a:lnTo>
                  <a:lnTo>
                    <a:pt x="9" y="57"/>
                  </a:lnTo>
                  <a:lnTo>
                    <a:pt x="7" y="55"/>
                  </a:lnTo>
                  <a:lnTo>
                    <a:pt x="6" y="53"/>
                  </a:lnTo>
                  <a:lnTo>
                    <a:pt x="4" y="50"/>
                  </a:lnTo>
                  <a:lnTo>
                    <a:pt x="3" y="47"/>
                  </a:lnTo>
                  <a:lnTo>
                    <a:pt x="2" y="44"/>
                  </a:lnTo>
                  <a:lnTo>
                    <a:pt x="1" y="41"/>
                  </a:lnTo>
                  <a:lnTo>
                    <a:pt x="1" y="37"/>
                  </a:lnTo>
                  <a:lnTo>
                    <a:pt x="0" y="34"/>
                  </a:lnTo>
                  <a:lnTo>
                    <a:pt x="1" y="30"/>
                  </a:lnTo>
                  <a:lnTo>
                    <a:pt x="1" y="28"/>
                  </a:lnTo>
                  <a:lnTo>
                    <a:pt x="1" y="26"/>
                  </a:lnTo>
                  <a:lnTo>
                    <a:pt x="2" y="24"/>
                  </a:lnTo>
                  <a:lnTo>
                    <a:pt x="2" y="22"/>
                  </a:lnTo>
                  <a:lnTo>
                    <a:pt x="3" y="21"/>
                  </a:lnTo>
                  <a:lnTo>
                    <a:pt x="3" y="19"/>
                  </a:lnTo>
                  <a:lnTo>
                    <a:pt x="4" y="17"/>
                  </a:lnTo>
                  <a:lnTo>
                    <a:pt x="5" y="16"/>
                  </a:lnTo>
                  <a:lnTo>
                    <a:pt x="6" y="14"/>
                  </a:lnTo>
                  <a:lnTo>
                    <a:pt x="7" y="13"/>
                  </a:lnTo>
                  <a:lnTo>
                    <a:pt x="8" y="11"/>
                  </a:lnTo>
                  <a:lnTo>
                    <a:pt x="9" y="10"/>
                  </a:lnTo>
                  <a:lnTo>
                    <a:pt x="11" y="9"/>
                  </a:lnTo>
                  <a:lnTo>
                    <a:pt x="12" y="8"/>
                  </a:lnTo>
                  <a:lnTo>
                    <a:pt x="15" y="6"/>
                  </a:lnTo>
                  <a:lnTo>
                    <a:pt x="17" y="5"/>
                  </a:lnTo>
                  <a:lnTo>
                    <a:pt x="20" y="3"/>
                  </a:lnTo>
                  <a:lnTo>
                    <a:pt x="23" y="2"/>
                  </a:lnTo>
                  <a:lnTo>
                    <a:pt x="26" y="1"/>
                  </a:lnTo>
                  <a:lnTo>
                    <a:pt x="30" y="1"/>
                  </a:lnTo>
                  <a:lnTo>
                    <a:pt x="33" y="0"/>
                  </a:lnTo>
                  <a:lnTo>
                    <a:pt x="37" y="0"/>
                  </a:lnTo>
                  <a:lnTo>
                    <a:pt x="39" y="0"/>
                  </a:lnTo>
                  <a:lnTo>
                    <a:pt x="41" y="0"/>
                  </a:lnTo>
                  <a:lnTo>
                    <a:pt x="43" y="0"/>
                  </a:lnTo>
                  <a:lnTo>
                    <a:pt x="45" y="1"/>
                  </a:lnTo>
                  <a:lnTo>
                    <a:pt x="46" y="1"/>
                  </a:lnTo>
                  <a:lnTo>
                    <a:pt x="48" y="1"/>
                  </a:lnTo>
                  <a:lnTo>
                    <a:pt x="50" y="2"/>
                  </a:lnTo>
                  <a:lnTo>
                    <a:pt x="52" y="2"/>
                  </a:lnTo>
                  <a:lnTo>
                    <a:pt x="54" y="3"/>
                  </a:lnTo>
                  <a:lnTo>
                    <a:pt x="56" y="4"/>
                  </a:lnTo>
                  <a:lnTo>
                    <a:pt x="58" y="5"/>
                  </a:lnTo>
                  <a:lnTo>
                    <a:pt x="61" y="6"/>
                  </a:lnTo>
                  <a:lnTo>
                    <a:pt x="61" y="17"/>
                  </a:lnTo>
                  <a:lnTo>
                    <a:pt x="58" y="17"/>
                  </a:lnTo>
                  <a:lnTo>
                    <a:pt x="56" y="15"/>
                  </a:lnTo>
                  <a:lnTo>
                    <a:pt x="53" y="13"/>
                  </a:lnTo>
                  <a:lnTo>
                    <a:pt x="51" y="11"/>
                  </a:lnTo>
                  <a:lnTo>
                    <a:pt x="50" y="11"/>
                  </a:lnTo>
                  <a:lnTo>
                    <a:pt x="48" y="10"/>
                  </a:lnTo>
                  <a:lnTo>
                    <a:pt x="47" y="9"/>
                  </a:lnTo>
                  <a:lnTo>
                    <a:pt x="46" y="9"/>
                  </a:lnTo>
                  <a:lnTo>
                    <a:pt x="45" y="9"/>
                  </a:lnTo>
                  <a:lnTo>
                    <a:pt x="43" y="8"/>
                  </a:lnTo>
                  <a:lnTo>
                    <a:pt x="42" y="8"/>
                  </a:lnTo>
                  <a:lnTo>
                    <a:pt x="41" y="8"/>
                  </a:lnTo>
                  <a:lnTo>
                    <a:pt x="39" y="8"/>
                  </a:lnTo>
                  <a:lnTo>
                    <a:pt x="38" y="8"/>
                  </a:lnTo>
                  <a:lnTo>
                    <a:pt x="35" y="8"/>
                  </a:lnTo>
                  <a:lnTo>
                    <a:pt x="33" y="8"/>
                  </a:lnTo>
                  <a:lnTo>
                    <a:pt x="31" y="9"/>
                  </a:lnTo>
                  <a:lnTo>
                    <a:pt x="30" y="9"/>
                  </a:lnTo>
                  <a:lnTo>
                    <a:pt x="29" y="9"/>
                  </a:lnTo>
                  <a:lnTo>
                    <a:pt x="28" y="10"/>
                  </a:lnTo>
                  <a:lnTo>
                    <a:pt x="27" y="10"/>
                  </a:lnTo>
                  <a:lnTo>
                    <a:pt x="26" y="11"/>
                  </a:lnTo>
                  <a:lnTo>
                    <a:pt x="25" y="11"/>
                  </a:lnTo>
                  <a:lnTo>
                    <a:pt x="25" y="12"/>
                  </a:lnTo>
                  <a:lnTo>
                    <a:pt x="24" y="13"/>
                  </a:lnTo>
                  <a:lnTo>
                    <a:pt x="23" y="13"/>
                  </a:lnTo>
                  <a:lnTo>
                    <a:pt x="22" y="14"/>
                  </a:lnTo>
                  <a:lnTo>
                    <a:pt x="21" y="15"/>
                  </a:lnTo>
                  <a:lnTo>
                    <a:pt x="21" y="16"/>
                  </a:lnTo>
                  <a:lnTo>
                    <a:pt x="20" y="17"/>
                  </a:lnTo>
                  <a:lnTo>
                    <a:pt x="19" y="18"/>
                  </a:lnTo>
                  <a:lnTo>
                    <a:pt x="19" y="19"/>
                  </a:lnTo>
                  <a:lnTo>
                    <a:pt x="18" y="21"/>
                  </a:lnTo>
                  <a:lnTo>
                    <a:pt x="17" y="23"/>
                  </a:lnTo>
                  <a:lnTo>
                    <a:pt x="17" y="25"/>
                  </a:lnTo>
                  <a:lnTo>
                    <a:pt x="16" y="28"/>
                  </a:lnTo>
                  <a:lnTo>
                    <a:pt x="16" y="30"/>
                  </a:lnTo>
                  <a:lnTo>
                    <a:pt x="16" y="33"/>
                  </a:lnTo>
                  <a:lnTo>
                    <a:pt x="16" y="36"/>
                  </a:lnTo>
                  <a:lnTo>
                    <a:pt x="16" y="38"/>
                  </a:lnTo>
                  <a:lnTo>
                    <a:pt x="17" y="41"/>
                  </a:lnTo>
                  <a:lnTo>
                    <a:pt x="17" y="43"/>
                  </a:lnTo>
                  <a:lnTo>
                    <a:pt x="18" y="45"/>
                  </a:lnTo>
                  <a:lnTo>
                    <a:pt x="19" y="47"/>
                  </a:lnTo>
                  <a:lnTo>
                    <a:pt x="19" y="49"/>
                  </a:lnTo>
                  <a:lnTo>
                    <a:pt x="21" y="50"/>
                  </a:lnTo>
                  <a:lnTo>
                    <a:pt x="21" y="51"/>
                  </a:lnTo>
                  <a:lnTo>
                    <a:pt x="22" y="52"/>
                  </a:lnTo>
                  <a:lnTo>
                    <a:pt x="23" y="53"/>
                  </a:lnTo>
                  <a:lnTo>
                    <a:pt x="24" y="53"/>
                  </a:lnTo>
                  <a:lnTo>
                    <a:pt x="24" y="54"/>
                  </a:lnTo>
                  <a:lnTo>
                    <a:pt x="25" y="55"/>
                  </a:lnTo>
                  <a:lnTo>
                    <a:pt x="26" y="55"/>
                  </a:lnTo>
                  <a:lnTo>
                    <a:pt x="27" y="55"/>
                  </a:lnTo>
                  <a:lnTo>
                    <a:pt x="28" y="56"/>
                  </a:lnTo>
                  <a:lnTo>
                    <a:pt x="29" y="56"/>
                  </a:lnTo>
                  <a:lnTo>
                    <a:pt x="30" y="57"/>
                  </a:lnTo>
                  <a:lnTo>
                    <a:pt x="31" y="57"/>
                  </a:lnTo>
                  <a:lnTo>
                    <a:pt x="33" y="57"/>
                  </a:lnTo>
                  <a:lnTo>
                    <a:pt x="34" y="57"/>
                  </a:lnTo>
                  <a:lnTo>
                    <a:pt x="36" y="57"/>
                  </a:lnTo>
                  <a:lnTo>
                    <a:pt x="38" y="57"/>
                  </a:lnTo>
                  <a:lnTo>
                    <a:pt x="40" y="57"/>
                  </a:lnTo>
                  <a:lnTo>
                    <a:pt x="42" y="57"/>
                  </a:lnTo>
                  <a:lnTo>
                    <a:pt x="43" y="57"/>
                  </a:lnTo>
                  <a:lnTo>
                    <a:pt x="45" y="56"/>
                  </a:lnTo>
                  <a:lnTo>
                    <a:pt x="47" y="56"/>
                  </a:lnTo>
                  <a:lnTo>
                    <a:pt x="49" y="55"/>
                  </a:lnTo>
                  <a:lnTo>
                    <a:pt x="50" y="55"/>
                  </a:lnTo>
                  <a:lnTo>
                    <a:pt x="52" y="54"/>
                  </a:lnTo>
                  <a:lnTo>
                    <a:pt x="53" y="53"/>
                  </a:lnTo>
                  <a:lnTo>
                    <a:pt x="55" y="52"/>
                  </a:lnTo>
                  <a:lnTo>
                    <a:pt x="56" y="51"/>
                  </a:lnTo>
                  <a:lnTo>
                    <a:pt x="57" y="50"/>
                  </a:lnTo>
                  <a:lnTo>
                    <a:pt x="58" y="49"/>
                  </a:lnTo>
                  <a:lnTo>
                    <a:pt x="59" y="48"/>
                  </a:lnTo>
                  <a:lnTo>
                    <a:pt x="60" y="47"/>
                  </a:lnTo>
                  <a:lnTo>
                    <a:pt x="62" y="47"/>
                  </a:lnTo>
                  <a:lnTo>
                    <a:pt x="64" y="54"/>
                  </a:lnTo>
                  <a:lnTo>
                    <a:pt x="63" y="55"/>
                  </a:lnTo>
                  <a:lnTo>
                    <a:pt x="63" y="56"/>
                  </a:lnTo>
                  <a:lnTo>
                    <a:pt x="62" y="57"/>
                  </a:lnTo>
                  <a:lnTo>
                    <a:pt x="60" y="58"/>
                  </a:lnTo>
                  <a:lnTo>
                    <a:pt x="59" y="59"/>
                  </a:lnTo>
                  <a:lnTo>
                    <a:pt x="58" y="60"/>
                  </a:lnTo>
                  <a:lnTo>
                    <a:pt x="56" y="61"/>
                  </a:lnTo>
                  <a:lnTo>
                    <a:pt x="54" y="62"/>
                  </a:lnTo>
                  <a:lnTo>
                    <a:pt x="52" y="62"/>
                  </a:lnTo>
                  <a:lnTo>
                    <a:pt x="50" y="63"/>
                  </a:lnTo>
                  <a:lnTo>
                    <a:pt x="48" y="64"/>
                  </a:lnTo>
                  <a:lnTo>
                    <a:pt x="46" y="64"/>
                  </a:lnTo>
                  <a:lnTo>
                    <a:pt x="44" y="65"/>
                  </a:lnTo>
                  <a:lnTo>
                    <a:pt x="42" y="65"/>
                  </a:lnTo>
                  <a:lnTo>
                    <a:pt x="40" y="65"/>
                  </a:lnTo>
                  <a:lnTo>
                    <a:pt x="38" y="65"/>
                  </a:lnTo>
                  <a:lnTo>
                    <a:pt x="3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68"/>
            <p:cNvSpPr>
              <a:spLocks/>
            </p:cNvSpPr>
            <p:nvPr/>
          </p:nvSpPr>
          <p:spPr bwMode="auto">
            <a:xfrm>
              <a:off x="1326" y="3260"/>
              <a:ext cx="63" cy="89"/>
            </a:xfrm>
            <a:custGeom>
              <a:avLst/>
              <a:gdLst>
                <a:gd name="T0" fmla="*/ 48 w 63"/>
                <a:gd name="T1" fmla="*/ 48 h 89"/>
                <a:gd name="T2" fmla="*/ 48 w 63"/>
                <a:gd name="T3" fmla="*/ 45 h 89"/>
                <a:gd name="T4" fmla="*/ 47 w 63"/>
                <a:gd name="T5" fmla="*/ 42 h 89"/>
                <a:gd name="T6" fmla="*/ 46 w 63"/>
                <a:gd name="T7" fmla="*/ 40 h 89"/>
                <a:gd name="T8" fmla="*/ 45 w 63"/>
                <a:gd name="T9" fmla="*/ 38 h 89"/>
                <a:gd name="T10" fmla="*/ 43 w 63"/>
                <a:gd name="T11" fmla="*/ 37 h 89"/>
                <a:gd name="T12" fmla="*/ 40 w 63"/>
                <a:gd name="T13" fmla="*/ 36 h 89"/>
                <a:gd name="T14" fmla="*/ 38 w 63"/>
                <a:gd name="T15" fmla="*/ 35 h 89"/>
                <a:gd name="T16" fmla="*/ 35 w 63"/>
                <a:gd name="T17" fmla="*/ 35 h 89"/>
                <a:gd name="T18" fmla="*/ 32 w 63"/>
                <a:gd name="T19" fmla="*/ 36 h 89"/>
                <a:gd name="T20" fmla="*/ 29 w 63"/>
                <a:gd name="T21" fmla="*/ 36 h 89"/>
                <a:gd name="T22" fmla="*/ 26 w 63"/>
                <a:gd name="T23" fmla="*/ 37 h 89"/>
                <a:gd name="T24" fmla="*/ 24 w 63"/>
                <a:gd name="T25" fmla="*/ 38 h 89"/>
                <a:gd name="T26" fmla="*/ 22 w 63"/>
                <a:gd name="T27" fmla="*/ 39 h 89"/>
                <a:gd name="T28" fmla="*/ 19 w 63"/>
                <a:gd name="T29" fmla="*/ 41 h 89"/>
                <a:gd name="T30" fmla="*/ 15 w 63"/>
                <a:gd name="T31" fmla="*/ 44 h 89"/>
                <a:gd name="T32" fmla="*/ 0 w 63"/>
                <a:gd name="T33" fmla="*/ 89 h 89"/>
                <a:gd name="T34" fmla="*/ 15 w 63"/>
                <a:gd name="T35" fmla="*/ 0 h 89"/>
                <a:gd name="T36" fmla="*/ 17 w 63"/>
                <a:gd name="T37" fmla="*/ 32 h 89"/>
                <a:gd name="T38" fmla="*/ 22 w 63"/>
                <a:gd name="T39" fmla="*/ 29 h 89"/>
                <a:gd name="T40" fmla="*/ 27 w 63"/>
                <a:gd name="T41" fmla="*/ 28 h 89"/>
                <a:gd name="T42" fmla="*/ 33 w 63"/>
                <a:gd name="T43" fmla="*/ 27 h 89"/>
                <a:gd name="T44" fmla="*/ 39 w 63"/>
                <a:gd name="T45" fmla="*/ 27 h 89"/>
                <a:gd name="T46" fmla="*/ 45 w 63"/>
                <a:gd name="T47" fmla="*/ 27 h 89"/>
                <a:gd name="T48" fmla="*/ 50 w 63"/>
                <a:gd name="T49" fmla="*/ 28 h 89"/>
                <a:gd name="T50" fmla="*/ 53 w 63"/>
                <a:gd name="T51" fmla="*/ 29 h 89"/>
                <a:gd name="T52" fmla="*/ 55 w 63"/>
                <a:gd name="T53" fmla="*/ 30 h 89"/>
                <a:gd name="T54" fmla="*/ 56 w 63"/>
                <a:gd name="T55" fmla="*/ 31 h 89"/>
                <a:gd name="T56" fmla="*/ 58 w 63"/>
                <a:gd name="T57" fmla="*/ 33 h 89"/>
                <a:gd name="T58" fmla="*/ 59 w 63"/>
                <a:gd name="T59" fmla="*/ 34 h 89"/>
                <a:gd name="T60" fmla="*/ 60 w 63"/>
                <a:gd name="T61" fmla="*/ 36 h 89"/>
                <a:gd name="T62" fmla="*/ 62 w 63"/>
                <a:gd name="T63" fmla="*/ 39 h 89"/>
                <a:gd name="T64" fmla="*/ 62 w 63"/>
                <a:gd name="T65" fmla="*/ 41 h 89"/>
                <a:gd name="T66" fmla="*/ 63 w 63"/>
                <a:gd name="T67" fmla="*/ 45 h 89"/>
                <a:gd name="T68" fmla="*/ 63 w 63"/>
                <a:gd name="T6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89">
                  <a:moveTo>
                    <a:pt x="48" y="89"/>
                  </a:moveTo>
                  <a:lnTo>
                    <a:pt x="48" y="48"/>
                  </a:lnTo>
                  <a:lnTo>
                    <a:pt x="48" y="47"/>
                  </a:lnTo>
                  <a:lnTo>
                    <a:pt x="48" y="45"/>
                  </a:lnTo>
                  <a:lnTo>
                    <a:pt x="48" y="44"/>
                  </a:lnTo>
                  <a:lnTo>
                    <a:pt x="47" y="42"/>
                  </a:lnTo>
                  <a:lnTo>
                    <a:pt x="47" y="41"/>
                  </a:lnTo>
                  <a:lnTo>
                    <a:pt x="46" y="40"/>
                  </a:lnTo>
                  <a:lnTo>
                    <a:pt x="46" y="39"/>
                  </a:lnTo>
                  <a:lnTo>
                    <a:pt x="45" y="38"/>
                  </a:lnTo>
                  <a:lnTo>
                    <a:pt x="44" y="38"/>
                  </a:lnTo>
                  <a:lnTo>
                    <a:pt x="43" y="37"/>
                  </a:lnTo>
                  <a:lnTo>
                    <a:pt x="42" y="37"/>
                  </a:lnTo>
                  <a:lnTo>
                    <a:pt x="40" y="36"/>
                  </a:lnTo>
                  <a:lnTo>
                    <a:pt x="39" y="36"/>
                  </a:lnTo>
                  <a:lnTo>
                    <a:pt x="38" y="35"/>
                  </a:lnTo>
                  <a:lnTo>
                    <a:pt x="36" y="35"/>
                  </a:lnTo>
                  <a:lnTo>
                    <a:pt x="35" y="35"/>
                  </a:lnTo>
                  <a:lnTo>
                    <a:pt x="33" y="35"/>
                  </a:lnTo>
                  <a:lnTo>
                    <a:pt x="32" y="36"/>
                  </a:lnTo>
                  <a:lnTo>
                    <a:pt x="30" y="36"/>
                  </a:lnTo>
                  <a:lnTo>
                    <a:pt x="29" y="36"/>
                  </a:lnTo>
                  <a:lnTo>
                    <a:pt x="28" y="36"/>
                  </a:lnTo>
                  <a:lnTo>
                    <a:pt x="26" y="37"/>
                  </a:lnTo>
                  <a:lnTo>
                    <a:pt x="25" y="37"/>
                  </a:lnTo>
                  <a:lnTo>
                    <a:pt x="24" y="38"/>
                  </a:lnTo>
                  <a:lnTo>
                    <a:pt x="23" y="38"/>
                  </a:lnTo>
                  <a:lnTo>
                    <a:pt x="22" y="39"/>
                  </a:lnTo>
                  <a:lnTo>
                    <a:pt x="21" y="40"/>
                  </a:lnTo>
                  <a:lnTo>
                    <a:pt x="19" y="41"/>
                  </a:lnTo>
                  <a:lnTo>
                    <a:pt x="17" y="42"/>
                  </a:lnTo>
                  <a:lnTo>
                    <a:pt x="15" y="44"/>
                  </a:lnTo>
                  <a:lnTo>
                    <a:pt x="15" y="89"/>
                  </a:lnTo>
                  <a:lnTo>
                    <a:pt x="0" y="89"/>
                  </a:lnTo>
                  <a:lnTo>
                    <a:pt x="0" y="0"/>
                  </a:lnTo>
                  <a:lnTo>
                    <a:pt x="15" y="0"/>
                  </a:lnTo>
                  <a:lnTo>
                    <a:pt x="15" y="34"/>
                  </a:lnTo>
                  <a:lnTo>
                    <a:pt x="17" y="32"/>
                  </a:lnTo>
                  <a:lnTo>
                    <a:pt x="20" y="31"/>
                  </a:lnTo>
                  <a:lnTo>
                    <a:pt x="22" y="29"/>
                  </a:lnTo>
                  <a:lnTo>
                    <a:pt x="25" y="29"/>
                  </a:lnTo>
                  <a:lnTo>
                    <a:pt x="27" y="28"/>
                  </a:lnTo>
                  <a:lnTo>
                    <a:pt x="30" y="27"/>
                  </a:lnTo>
                  <a:lnTo>
                    <a:pt x="33" y="27"/>
                  </a:lnTo>
                  <a:lnTo>
                    <a:pt x="36" y="27"/>
                  </a:lnTo>
                  <a:lnTo>
                    <a:pt x="39" y="27"/>
                  </a:lnTo>
                  <a:lnTo>
                    <a:pt x="42" y="27"/>
                  </a:lnTo>
                  <a:lnTo>
                    <a:pt x="45" y="27"/>
                  </a:lnTo>
                  <a:lnTo>
                    <a:pt x="47" y="28"/>
                  </a:lnTo>
                  <a:lnTo>
                    <a:pt x="50" y="28"/>
                  </a:lnTo>
                  <a:lnTo>
                    <a:pt x="52" y="29"/>
                  </a:lnTo>
                  <a:lnTo>
                    <a:pt x="53" y="29"/>
                  </a:lnTo>
                  <a:lnTo>
                    <a:pt x="54" y="30"/>
                  </a:lnTo>
                  <a:lnTo>
                    <a:pt x="55" y="30"/>
                  </a:lnTo>
                  <a:lnTo>
                    <a:pt x="55" y="31"/>
                  </a:lnTo>
                  <a:lnTo>
                    <a:pt x="56" y="31"/>
                  </a:lnTo>
                  <a:lnTo>
                    <a:pt x="57" y="32"/>
                  </a:lnTo>
                  <a:lnTo>
                    <a:pt x="58" y="33"/>
                  </a:lnTo>
                  <a:lnTo>
                    <a:pt x="59" y="34"/>
                  </a:lnTo>
                  <a:lnTo>
                    <a:pt x="59" y="34"/>
                  </a:lnTo>
                  <a:lnTo>
                    <a:pt x="60" y="35"/>
                  </a:lnTo>
                  <a:lnTo>
                    <a:pt x="60" y="36"/>
                  </a:lnTo>
                  <a:lnTo>
                    <a:pt x="61" y="37"/>
                  </a:lnTo>
                  <a:lnTo>
                    <a:pt x="62" y="39"/>
                  </a:lnTo>
                  <a:lnTo>
                    <a:pt x="62" y="40"/>
                  </a:lnTo>
                  <a:lnTo>
                    <a:pt x="62" y="41"/>
                  </a:lnTo>
                  <a:lnTo>
                    <a:pt x="62" y="42"/>
                  </a:lnTo>
                  <a:lnTo>
                    <a:pt x="63" y="45"/>
                  </a:lnTo>
                  <a:lnTo>
                    <a:pt x="63" y="48"/>
                  </a:lnTo>
                  <a:lnTo>
                    <a:pt x="63" y="89"/>
                  </a:lnTo>
                  <a:lnTo>
                    <a:pt x="48"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69"/>
            <p:cNvSpPr>
              <a:spLocks noEditPoints="1"/>
            </p:cNvSpPr>
            <p:nvPr/>
          </p:nvSpPr>
          <p:spPr bwMode="auto">
            <a:xfrm>
              <a:off x="1457" y="3286"/>
              <a:ext cx="71" cy="64"/>
            </a:xfrm>
            <a:custGeom>
              <a:avLst/>
              <a:gdLst>
                <a:gd name="T0" fmla="*/ 56 w 71"/>
                <a:gd name="T1" fmla="*/ 64 h 64"/>
                <a:gd name="T2" fmla="*/ 53 w 71"/>
                <a:gd name="T3" fmla="*/ 62 h 64"/>
                <a:gd name="T4" fmla="*/ 49 w 71"/>
                <a:gd name="T5" fmla="*/ 59 h 64"/>
                <a:gd name="T6" fmla="*/ 43 w 71"/>
                <a:gd name="T7" fmla="*/ 60 h 64"/>
                <a:gd name="T8" fmla="*/ 36 w 71"/>
                <a:gd name="T9" fmla="*/ 63 h 64"/>
                <a:gd name="T10" fmla="*/ 24 w 71"/>
                <a:gd name="T11" fmla="*/ 64 h 64"/>
                <a:gd name="T12" fmla="*/ 14 w 71"/>
                <a:gd name="T13" fmla="*/ 63 h 64"/>
                <a:gd name="T14" fmla="*/ 7 w 71"/>
                <a:gd name="T15" fmla="*/ 60 h 64"/>
                <a:gd name="T16" fmla="*/ 3 w 71"/>
                <a:gd name="T17" fmla="*/ 56 h 64"/>
                <a:gd name="T18" fmla="*/ 1 w 71"/>
                <a:gd name="T19" fmla="*/ 52 h 64"/>
                <a:gd name="T20" fmla="*/ 0 w 71"/>
                <a:gd name="T21" fmla="*/ 48 h 64"/>
                <a:gd name="T22" fmla="*/ 1 w 71"/>
                <a:gd name="T23" fmla="*/ 42 h 64"/>
                <a:gd name="T24" fmla="*/ 5 w 71"/>
                <a:gd name="T25" fmla="*/ 35 h 64"/>
                <a:gd name="T26" fmla="*/ 12 w 71"/>
                <a:gd name="T27" fmla="*/ 30 h 64"/>
                <a:gd name="T28" fmla="*/ 21 w 71"/>
                <a:gd name="T29" fmla="*/ 26 h 64"/>
                <a:gd name="T30" fmla="*/ 42 w 71"/>
                <a:gd name="T31" fmla="*/ 24 h 64"/>
                <a:gd name="T32" fmla="*/ 43 w 71"/>
                <a:gd name="T33" fmla="*/ 24 h 64"/>
                <a:gd name="T34" fmla="*/ 44 w 71"/>
                <a:gd name="T35" fmla="*/ 23 h 64"/>
                <a:gd name="T36" fmla="*/ 44 w 71"/>
                <a:gd name="T37" fmla="*/ 15 h 64"/>
                <a:gd name="T38" fmla="*/ 43 w 71"/>
                <a:gd name="T39" fmla="*/ 12 h 64"/>
                <a:gd name="T40" fmla="*/ 42 w 71"/>
                <a:gd name="T41" fmla="*/ 11 h 64"/>
                <a:gd name="T42" fmla="*/ 40 w 71"/>
                <a:gd name="T43" fmla="*/ 9 h 64"/>
                <a:gd name="T44" fmla="*/ 33 w 71"/>
                <a:gd name="T45" fmla="*/ 8 h 64"/>
                <a:gd name="T46" fmla="*/ 25 w 71"/>
                <a:gd name="T47" fmla="*/ 8 h 64"/>
                <a:gd name="T48" fmla="*/ 18 w 71"/>
                <a:gd name="T49" fmla="*/ 9 h 64"/>
                <a:gd name="T50" fmla="*/ 10 w 71"/>
                <a:gd name="T51" fmla="*/ 13 h 64"/>
                <a:gd name="T52" fmla="*/ 5 w 71"/>
                <a:gd name="T53" fmla="*/ 6 h 64"/>
                <a:gd name="T54" fmla="*/ 18 w 71"/>
                <a:gd name="T55" fmla="*/ 2 h 64"/>
                <a:gd name="T56" fmla="*/ 34 w 71"/>
                <a:gd name="T57" fmla="*/ 0 h 64"/>
                <a:gd name="T58" fmla="*/ 47 w 71"/>
                <a:gd name="T59" fmla="*/ 2 h 64"/>
                <a:gd name="T60" fmla="*/ 53 w 71"/>
                <a:gd name="T61" fmla="*/ 5 h 64"/>
                <a:gd name="T62" fmla="*/ 57 w 71"/>
                <a:gd name="T63" fmla="*/ 9 h 64"/>
                <a:gd name="T64" fmla="*/ 58 w 71"/>
                <a:gd name="T65" fmla="*/ 14 h 64"/>
                <a:gd name="T66" fmla="*/ 59 w 71"/>
                <a:gd name="T67" fmla="*/ 52 h 64"/>
                <a:gd name="T68" fmla="*/ 59 w 71"/>
                <a:gd name="T69" fmla="*/ 54 h 64"/>
                <a:gd name="T70" fmla="*/ 60 w 71"/>
                <a:gd name="T71" fmla="*/ 56 h 64"/>
                <a:gd name="T72" fmla="*/ 62 w 71"/>
                <a:gd name="T73" fmla="*/ 56 h 64"/>
                <a:gd name="T74" fmla="*/ 65 w 71"/>
                <a:gd name="T75" fmla="*/ 55 h 64"/>
                <a:gd name="T76" fmla="*/ 70 w 71"/>
                <a:gd name="T77" fmla="*/ 52 h 64"/>
                <a:gd name="T78" fmla="*/ 67 w 71"/>
                <a:gd name="T79" fmla="*/ 62 h 64"/>
                <a:gd name="T80" fmla="*/ 59 w 71"/>
                <a:gd name="T81" fmla="*/ 64 h 64"/>
                <a:gd name="T82" fmla="*/ 44 w 71"/>
                <a:gd name="T83" fmla="*/ 30 h 64"/>
                <a:gd name="T84" fmla="*/ 33 w 71"/>
                <a:gd name="T85" fmla="*/ 31 h 64"/>
                <a:gd name="T86" fmla="*/ 22 w 71"/>
                <a:gd name="T87" fmla="*/ 34 h 64"/>
                <a:gd name="T88" fmla="*/ 18 w 71"/>
                <a:gd name="T89" fmla="*/ 36 h 64"/>
                <a:gd name="T90" fmla="*/ 16 w 71"/>
                <a:gd name="T91" fmla="*/ 40 h 64"/>
                <a:gd name="T92" fmla="*/ 15 w 71"/>
                <a:gd name="T93" fmla="*/ 44 h 64"/>
                <a:gd name="T94" fmla="*/ 15 w 71"/>
                <a:gd name="T95" fmla="*/ 48 h 64"/>
                <a:gd name="T96" fmla="*/ 16 w 71"/>
                <a:gd name="T97" fmla="*/ 51 h 64"/>
                <a:gd name="T98" fmla="*/ 17 w 71"/>
                <a:gd name="T99" fmla="*/ 53 h 64"/>
                <a:gd name="T100" fmla="*/ 19 w 71"/>
                <a:gd name="T101" fmla="*/ 55 h 64"/>
                <a:gd name="T102" fmla="*/ 24 w 71"/>
                <a:gd name="T103" fmla="*/ 57 h 64"/>
                <a:gd name="T104" fmla="*/ 31 w 71"/>
                <a:gd name="T105" fmla="*/ 57 h 64"/>
                <a:gd name="T106" fmla="*/ 38 w 71"/>
                <a:gd name="T107" fmla="*/ 55 h 64"/>
                <a:gd name="T108" fmla="*/ 43 w 71"/>
                <a:gd name="T109" fmla="*/ 52 h 64"/>
                <a:gd name="T110" fmla="*/ 44 w 71"/>
                <a:gd name="T111" fmla="*/ 50 h 64"/>
                <a:gd name="T112" fmla="*/ 45 w 71"/>
                <a:gd name="T11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64">
                  <a:moveTo>
                    <a:pt x="59" y="64"/>
                  </a:moveTo>
                  <a:lnTo>
                    <a:pt x="59" y="64"/>
                  </a:lnTo>
                  <a:lnTo>
                    <a:pt x="58" y="64"/>
                  </a:lnTo>
                  <a:lnTo>
                    <a:pt x="57" y="64"/>
                  </a:lnTo>
                  <a:lnTo>
                    <a:pt x="56" y="64"/>
                  </a:lnTo>
                  <a:lnTo>
                    <a:pt x="56" y="64"/>
                  </a:lnTo>
                  <a:lnTo>
                    <a:pt x="55" y="63"/>
                  </a:lnTo>
                  <a:lnTo>
                    <a:pt x="54" y="63"/>
                  </a:lnTo>
                  <a:lnTo>
                    <a:pt x="53" y="63"/>
                  </a:lnTo>
                  <a:lnTo>
                    <a:pt x="53" y="62"/>
                  </a:lnTo>
                  <a:lnTo>
                    <a:pt x="52" y="62"/>
                  </a:lnTo>
                  <a:lnTo>
                    <a:pt x="51" y="61"/>
                  </a:lnTo>
                  <a:lnTo>
                    <a:pt x="50" y="61"/>
                  </a:lnTo>
                  <a:lnTo>
                    <a:pt x="49" y="60"/>
                  </a:lnTo>
                  <a:lnTo>
                    <a:pt x="49" y="59"/>
                  </a:lnTo>
                  <a:lnTo>
                    <a:pt x="48" y="58"/>
                  </a:lnTo>
                  <a:lnTo>
                    <a:pt x="48" y="57"/>
                  </a:lnTo>
                  <a:lnTo>
                    <a:pt x="46" y="59"/>
                  </a:lnTo>
                  <a:lnTo>
                    <a:pt x="45" y="59"/>
                  </a:lnTo>
                  <a:lnTo>
                    <a:pt x="43" y="60"/>
                  </a:lnTo>
                  <a:lnTo>
                    <a:pt x="42" y="61"/>
                  </a:lnTo>
                  <a:lnTo>
                    <a:pt x="40" y="62"/>
                  </a:lnTo>
                  <a:lnTo>
                    <a:pt x="39" y="62"/>
                  </a:lnTo>
                  <a:lnTo>
                    <a:pt x="37" y="63"/>
                  </a:lnTo>
                  <a:lnTo>
                    <a:pt x="36" y="63"/>
                  </a:lnTo>
                  <a:lnTo>
                    <a:pt x="34" y="63"/>
                  </a:lnTo>
                  <a:lnTo>
                    <a:pt x="33" y="63"/>
                  </a:lnTo>
                  <a:lnTo>
                    <a:pt x="31" y="64"/>
                  </a:lnTo>
                  <a:lnTo>
                    <a:pt x="27" y="64"/>
                  </a:lnTo>
                  <a:lnTo>
                    <a:pt x="24" y="64"/>
                  </a:lnTo>
                  <a:lnTo>
                    <a:pt x="22" y="64"/>
                  </a:lnTo>
                  <a:lnTo>
                    <a:pt x="20" y="64"/>
                  </a:lnTo>
                  <a:lnTo>
                    <a:pt x="18" y="64"/>
                  </a:lnTo>
                  <a:lnTo>
                    <a:pt x="16" y="63"/>
                  </a:lnTo>
                  <a:lnTo>
                    <a:pt x="14" y="63"/>
                  </a:lnTo>
                  <a:lnTo>
                    <a:pt x="12" y="62"/>
                  </a:lnTo>
                  <a:lnTo>
                    <a:pt x="11" y="62"/>
                  </a:lnTo>
                  <a:lnTo>
                    <a:pt x="9" y="61"/>
                  </a:lnTo>
                  <a:lnTo>
                    <a:pt x="7" y="60"/>
                  </a:lnTo>
                  <a:lnTo>
                    <a:pt x="7" y="60"/>
                  </a:lnTo>
                  <a:lnTo>
                    <a:pt x="6" y="59"/>
                  </a:lnTo>
                  <a:lnTo>
                    <a:pt x="5" y="58"/>
                  </a:lnTo>
                  <a:lnTo>
                    <a:pt x="5" y="58"/>
                  </a:lnTo>
                  <a:lnTo>
                    <a:pt x="4" y="57"/>
                  </a:lnTo>
                  <a:lnTo>
                    <a:pt x="3" y="56"/>
                  </a:lnTo>
                  <a:lnTo>
                    <a:pt x="3" y="55"/>
                  </a:lnTo>
                  <a:lnTo>
                    <a:pt x="2" y="55"/>
                  </a:lnTo>
                  <a:lnTo>
                    <a:pt x="2" y="54"/>
                  </a:lnTo>
                  <a:lnTo>
                    <a:pt x="2" y="53"/>
                  </a:lnTo>
                  <a:lnTo>
                    <a:pt x="1" y="52"/>
                  </a:lnTo>
                  <a:lnTo>
                    <a:pt x="1" y="52"/>
                  </a:lnTo>
                  <a:lnTo>
                    <a:pt x="1" y="51"/>
                  </a:lnTo>
                  <a:lnTo>
                    <a:pt x="0" y="50"/>
                  </a:lnTo>
                  <a:lnTo>
                    <a:pt x="0" y="49"/>
                  </a:lnTo>
                  <a:lnTo>
                    <a:pt x="0" y="48"/>
                  </a:lnTo>
                  <a:lnTo>
                    <a:pt x="0" y="47"/>
                  </a:lnTo>
                  <a:lnTo>
                    <a:pt x="0" y="46"/>
                  </a:lnTo>
                  <a:lnTo>
                    <a:pt x="0" y="45"/>
                  </a:lnTo>
                  <a:lnTo>
                    <a:pt x="0" y="43"/>
                  </a:lnTo>
                  <a:lnTo>
                    <a:pt x="1" y="42"/>
                  </a:lnTo>
                  <a:lnTo>
                    <a:pt x="1" y="40"/>
                  </a:lnTo>
                  <a:lnTo>
                    <a:pt x="2" y="39"/>
                  </a:lnTo>
                  <a:lnTo>
                    <a:pt x="3" y="37"/>
                  </a:lnTo>
                  <a:lnTo>
                    <a:pt x="4" y="36"/>
                  </a:lnTo>
                  <a:lnTo>
                    <a:pt x="5" y="35"/>
                  </a:lnTo>
                  <a:lnTo>
                    <a:pt x="6" y="34"/>
                  </a:lnTo>
                  <a:lnTo>
                    <a:pt x="7" y="33"/>
                  </a:lnTo>
                  <a:lnTo>
                    <a:pt x="8" y="32"/>
                  </a:lnTo>
                  <a:lnTo>
                    <a:pt x="10" y="31"/>
                  </a:lnTo>
                  <a:lnTo>
                    <a:pt x="12" y="30"/>
                  </a:lnTo>
                  <a:lnTo>
                    <a:pt x="13" y="29"/>
                  </a:lnTo>
                  <a:lnTo>
                    <a:pt x="17" y="27"/>
                  </a:lnTo>
                  <a:lnTo>
                    <a:pt x="19" y="27"/>
                  </a:lnTo>
                  <a:lnTo>
                    <a:pt x="20" y="27"/>
                  </a:lnTo>
                  <a:lnTo>
                    <a:pt x="21" y="26"/>
                  </a:lnTo>
                  <a:lnTo>
                    <a:pt x="23" y="26"/>
                  </a:lnTo>
                  <a:lnTo>
                    <a:pt x="26" y="26"/>
                  </a:lnTo>
                  <a:lnTo>
                    <a:pt x="29" y="25"/>
                  </a:lnTo>
                  <a:lnTo>
                    <a:pt x="41" y="24"/>
                  </a:lnTo>
                  <a:lnTo>
                    <a:pt x="42" y="24"/>
                  </a:lnTo>
                  <a:lnTo>
                    <a:pt x="42" y="24"/>
                  </a:lnTo>
                  <a:lnTo>
                    <a:pt x="43" y="24"/>
                  </a:lnTo>
                  <a:lnTo>
                    <a:pt x="43" y="24"/>
                  </a:lnTo>
                  <a:lnTo>
                    <a:pt x="43" y="24"/>
                  </a:lnTo>
                  <a:lnTo>
                    <a:pt x="43" y="24"/>
                  </a:lnTo>
                  <a:lnTo>
                    <a:pt x="43" y="24"/>
                  </a:lnTo>
                  <a:lnTo>
                    <a:pt x="44" y="24"/>
                  </a:lnTo>
                  <a:lnTo>
                    <a:pt x="44" y="23"/>
                  </a:lnTo>
                  <a:lnTo>
                    <a:pt x="44" y="23"/>
                  </a:lnTo>
                  <a:lnTo>
                    <a:pt x="44" y="23"/>
                  </a:lnTo>
                  <a:lnTo>
                    <a:pt x="44" y="23"/>
                  </a:lnTo>
                  <a:lnTo>
                    <a:pt x="44" y="23"/>
                  </a:lnTo>
                  <a:lnTo>
                    <a:pt x="44" y="17"/>
                  </a:lnTo>
                  <a:lnTo>
                    <a:pt x="44" y="16"/>
                  </a:lnTo>
                  <a:lnTo>
                    <a:pt x="44" y="15"/>
                  </a:lnTo>
                  <a:lnTo>
                    <a:pt x="44" y="14"/>
                  </a:lnTo>
                  <a:lnTo>
                    <a:pt x="44" y="14"/>
                  </a:lnTo>
                  <a:lnTo>
                    <a:pt x="44" y="13"/>
                  </a:lnTo>
                  <a:lnTo>
                    <a:pt x="43" y="13"/>
                  </a:lnTo>
                  <a:lnTo>
                    <a:pt x="43" y="12"/>
                  </a:lnTo>
                  <a:lnTo>
                    <a:pt x="43" y="12"/>
                  </a:lnTo>
                  <a:lnTo>
                    <a:pt x="43" y="11"/>
                  </a:lnTo>
                  <a:lnTo>
                    <a:pt x="43" y="11"/>
                  </a:lnTo>
                  <a:lnTo>
                    <a:pt x="42" y="11"/>
                  </a:lnTo>
                  <a:lnTo>
                    <a:pt x="42" y="11"/>
                  </a:lnTo>
                  <a:lnTo>
                    <a:pt x="41" y="10"/>
                  </a:lnTo>
                  <a:lnTo>
                    <a:pt x="41" y="10"/>
                  </a:lnTo>
                  <a:lnTo>
                    <a:pt x="41" y="10"/>
                  </a:lnTo>
                  <a:lnTo>
                    <a:pt x="40" y="9"/>
                  </a:lnTo>
                  <a:lnTo>
                    <a:pt x="40" y="9"/>
                  </a:lnTo>
                  <a:lnTo>
                    <a:pt x="39" y="9"/>
                  </a:lnTo>
                  <a:lnTo>
                    <a:pt x="38" y="8"/>
                  </a:lnTo>
                  <a:lnTo>
                    <a:pt x="36" y="8"/>
                  </a:lnTo>
                  <a:lnTo>
                    <a:pt x="35" y="8"/>
                  </a:lnTo>
                  <a:lnTo>
                    <a:pt x="33" y="8"/>
                  </a:lnTo>
                  <a:lnTo>
                    <a:pt x="31" y="7"/>
                  </a:lnTo>
                  <a:lnTo>
                    <a:pt x="29" y="7"/>
                  </a:lnTo>
                  <a:lnTo>
                    <a:pt x="28" y="7"/>
                  </a:lnTo>
                  <a:lnTo>
                    <a:pt x="26" y="7"/>
                  </a:lnTo>
                  <a:lnTo>
                    <a:pt x="25" y="8"/>
                  </a:lnTo>
                  <a:lnTo>
                    <a:pt x="24" y="8"/>
                  </a:lnTo>
                  <a:lnTo>
                    <a:pt x="22" y="8"/>
                  </a:lnTo>
                  <a:lnTo>
                    <a:pt x="21" y="8"/>
                  </a:lnTo>
                  <a:lnTo>
                    <a:pt x="19" y="9"/>
                  </a:lnTo>
                  <a:lnTo>
                    <a:pt x="18" y="9"/>
                  </a:lnTo>
                  <a:lnTo>
                    <a:pt x="16" y="10"/>
                  </a:lnTo>
                  <a:lnTo>
                    <a:pt x="14" y="11"/>
                  </a:lnTo>
                  <a:lnTo>
                    <a:pt x="13" y="11"/>
                  </a:lnTo>
                  <a:lnTo>
                    <a:pt x="12" y="12"/>
                  </a:lnTo>
                  <a:lnTo>
                    <a:pt x="10" y="13"/>
                  </a:lnTo>
                  <a:lnTo>
                    <a:pt x="9" y="13"/>
                  </a:lnTo>
                  <a:lnTo>
                    <a:pt x="8" y="14"/>
                  </a:lnTo>
                  <a:lnTo>
                    <a:pt x="7" y="15"/>
                  </a:lnTo>
                  <a:lnTo>
                    <a:pt x="5" y="15"/>
                  </a:lnTo>
                  <a:lnTo>
                    <a:pt x="5" y="6"/>
                  </a:lnTo>
                  <a:lnTo>
                    <a:pt x="6" y="5"/>
                  </a:lnTo>
                  <a:lnTo>
                    <a:pt x="8" y="4"/>
                  </a:lnTo>
                  <a:lnTo>
                    <a:pt x="14" y="3"/>
                  </a:lnTo>
                  <a:lnTo>
                    <a:pt x="16" y="2"/>
                  </a:lnTo>
                  <a:lnTo>
                    <a:pt x="18" y="2"/>
                  </a:lnTo>
                  <a:lnTo>
                    <a:pt x="20" y="1"/>
                  </a:lnTo>
                  <a:lnTo>
                    <a:pt x="22" y="1"/>
                  </a:lnTo>
                  <a:lnTo>
                    <a:pt x="26" y="0"/>
                  </a:lnTo>
                  <a:lnTo>
                    <a:pt x="31" y="0"/>
                  </a:lnTo>
                  <a:lnTo>
                    <a:pt x="34" y="0"/>
                  </a:lnTo>
                  <a:lnTo>
                    <a:pt x="37" y="1"/>
                  </a:lnTo>
                  <a:lnTo>
                    <a:pt x="40" y="1"/>
                  </a:lnTo>
                  <a:lnTo>
                    <a:pt x="43" y="1"/>
                  </a:lnTo>
                  <a:lnTo>
                    <a:pt x="45" y="2"/>
                  </a:lnTo>
                  <a:lnTo>
                    <a:pt x="47" y="2"/>
                  </a:lnTo>
                  <a:lnTo>
                    <a:pt x="49" y="3"/>
                  </a:lnTo>
                  <a:lnTo>
                    <a:pt x="51" y="4"/>
                  </a:lnTo>
                  <a:lnTo>
                    <a:pt x="52" y="4"/>
                  </a:lnTo>
                  <a:lnTo>
                    <a:pt x="53" y="5"/>
                  </a:lnTo>
                  <a:lnTo>
                    <a:pt x="53" y="5"/>
                  </a:lnTo>
                  <a:lnTo>
                    <a:pt x="54" y="6"/>
                  </a:lnTo>
                  <a:lnTo>
                    <a:pt x="55" y="7"/>
                  </a:lnTo>
                  <a:lnTo>
                    <a:pt x="56" y="8"/>
                  </a:lnTo>
                  <a:lnTo>
                    <a:pt x="56" y="8"/>
                  </a:lnTo>
                  <a:lnTo>
                    <a:pt x="57" y="9"/>
                  </a:lnTo>
                  <a:lnTo>
                    <a:pt x="57" y="10"/>
                  </a:lnTo>
                  <a:lnTo>
                    <a:pt x="58" y="11"/>
                  </a:lnTo>
                  <a:lnTo>
                    <a:pt x="58" y="12"/>
                  </a:lnTo>
                  <a:lnTo>
                    <a:pt x="58" y="13"/>
                  </a:lnTo>
                  <a:lnTo>
                    <a:pt x="58" y="14"/>
                  </a:lnTo>
                  <a:lnTo>
                    <a:pt x="59" y="15"/>
                  </a:lnTo>
                  <a:lnTo>
                    <a:pt x="59" y="16"/>
                  </a:lnTo>
                  <a:lnTo>
                    <a:pt x="59" y="18"/>
                  </a:lnTo>
                  <a:lnTo>
                    <a:pt x="59" y="50"/>
                  </a:lnTo>
                  <a:lnTo>
                    <a:pt x="59" y="52"/>
                  </a:lnTo>
                  <a:lnTo>
                    <a:pt x="59" y="52"/>
                  </a:lnTo>
                  <a:lnTo>
                    <a:pt x="59" y="53"/>
                  </a:lnTo>
                  <a:lnTo>
                    <a:pt x="59" y="53"/>
                  </a:lnTo>
                  <a:lnTo>
                    <a:pt x="59" y="54"/>
                  </a:lnTo>
                  <a:lnTo>
                    <a:pt x="59" y="54"/>
                  </a:lnTo>
                  <a:lnTo>
                    <a:pt x="60" y="55"/>
                  </a:lnTo>
                  <a:lnTo>
                    <a:pt x="60" y="55"/>
                  </a:lnTo>
                  <a:lnTo>
                    <a:pt x="60" y="55"/>
                  </a:lnTo>
                  <a:lnTo>
                    <a:pt x="60" y="55"/>
                  </a:lnTo>
                  <a:lnTo>
                    <a:pt x="60" y="56"/>
                  </a:lnTo>
                  <a:lnTo>
                    <a:pt x="61" y="56"/>
                  </a:lnTo>
                  <a:lnTo>
                    <a:pt x="61" y="56"/>
                  </a:lnTo>
                  <a:lnTo>
                    <a:pt x="61" y="56"/>
                  </a:lnTo>
                  <a:lnTo>
                    <a:pt x="62" y="56"/>
                  </a:lnTo>
                  <a:lnTo>
                    <a:pt x="62" y="56"/>
                  </a:lnTo>
                  <a:lnTo>
                    <a:pt x="62" y="56"/>
                  </a:lnTo>
                  <a:lnTo>
                    <a:pt x="63" y="56"/>
                  </a:lnTo>
                  <a:lnTo>
                    <a:pt x="63" y="55"/>
                  </a:lnTo>
                  <a:lnTo>
                    <a:pt x="64" y="55"/>
                  </a:lnTo>
                  <a:lnTo>
                    <a:pt x="65" y="55"/>
                  </a:lnTo>
                  <a:lnTo>
                    <a:pt x="66" y="54"/>
                  </a:lnTo>
                  <a:lnTo>
                    <a:pt x="67" y="54"/>
                  </a:lnTo>
                  <a:lnTo>
                    <a:pt x="68" y="53"/>
                  </a:lnTo>
                  <a:lnTo>
                    <a:pt x="69" y="52"/>
                  </a:lnTo>
                  <a:lnTo>
                    <a:pt x="70" y="52"/>
                  </a:lnTo>
                  <a:lnTo>
                    <a:pt x="71" y="58"/>
                  </a:lnTo>
                  <a:lnTo>
                    <a:pt x="70" y="60"/>
                  </a:lnTo>
                  <a:lnTo>
                    <a:pt x="69" y="60"/>
                  </a:lnTo>
                  <a:lnTo>
                    <a:pt x="67" y="62"/>
                  </a:lnTo>
                  <a:lnTo>
                    <a:pt x="67" y="62"/>
                  </a:lnTo>
                  <a:lnTo>
                    <a:pt x="66" y="62"/>
                  </a:lnTo>
                  <a:lnTo>
                    <a:pt x="64" y="63"/>
                  </a:lnTo>
                  <a:lnTo>
                    <a:pt x="63" y="63"/>
                  </a:lnTo>
                  <a:lnTo>
                    <a:pt x="61" y="64"/>
                  </a:lnTo>
                  <a:lnTo>
                    <a:pt x="59" y="64"/>
                  </a:lnTo>
                  <a:close/>
                  <a:moveTo>
                    <a:pt x="45" y="30"/>
                  </a:moveTo>
                  <a:lnTo>
                    <a:pt x="45" y="30"/>
                  </a:lnTo>
                  <a:lnTo>
                    <a:pt x="45" y="30"/>
                  </a:lnTo>
                  <a:lnTo>
                    <a:pt x="44" y="30"/>
                  </a:lnTo>
                  <a:lnTo>
                    <a:pt x="44" y="30"/>
                  </a:lnTo>
                  <a:lnTo>
                    <a:pt x="44" y="30"/>
                  </a:lnTo>
                  <a:lnTo>
                    <a:pt x="43" y="30"/>
                  </a:lnTo>
                  <a:lnTo>
                    <a:pt x="42" y="30"/>
                  </a:lnTo>
                  <a:lnTo>
                    <a:pt x="35" y="31"/>
                  </a:lnTo>
                  <a:lnTo>
                    <a:pt x="33" y="31"/>
                  </a:lnTo>
                  <a:lnTo>
                    <a:pt x="32" y="31"/>
                  </a:lnTo>
                  <a:lnTo>
                    <a:pt x="29" y="32"/>
                  </a:lnTo>
                  <a:lnTo>
                    <a:pt x="26" y="33"/>
                  </a:lnTo>
                  <a:lnTo>
                    <a:pt x="24" y="33"/>
                  </a:lnTo>
                  <a:lnTo>
                    <a:pt x="22" y="34"/>
                  </a:lnTo>
                  <a:lnTo>
                    <a:pt x="21" y="34"/>
                  </a:lnTo>
                  <a:lnTo>
                    <a:pt x="20" y="35"/>
                  </a:lnTo>
                  <a:lnTo>
                    <a:pt x="19" y="35"/>
                  </a:lnTo>
                  <a:lnTo>
                    <a:pt x="19" y="36"/>
                  </a:lnTo>
                  <a:lnTo>
                    <a:pt x="18" y="36"/>
                  </a:lnTo>
                  <a:lnTo>
                    <a:pt x="18" y="37"/>
                  </a:lnTo>
                  <a:lnTo>
                    <a:pt x="17" y="37"/>
                  </a:lnTo>
                  <a:lnTo>
                    <a:pt x="17" y="38"/>
                  </a:lnTo>
                  <a:lnTo>
                    <a:pt x="16" y="39"/>
                  </a:lnTo>
                  <a:lnTo>
                    <a:pt x="16" y="40"/>
                  </a:lnTo>
                  <a:lnTo>
                    <a:pt x="15" y="40"/>
                  </a:lnTo>
                  <a:lnTo>
                    <a:pt x="15" y="41"/>
                  </a:lnTo>
                  <a:lnTo>
                    <a:pt x="15" y="42"/>
                  </a:lnTo>
                  <a:lnTo>
                    <a:pt x="15" y="43"/>
                  </a:lnTo>
                  <a:lnTo>
                    <a:pt x="15" y="44"/>
                  </a:lnTo>
                  <a:lnTo>
                    <a:pt x="15" y="45"/>
                  </a:lnTo>
                  <a:lnTo>
                    <a:pt x="15" y="46"/>
                  </a:lnTo>
                  <a:lnTo>
                    <a:pt x="15" y="46"/>
                  </a:lnTo>
                  <a:lnTo>
                    <a:pt x="15" y="47"/>
                  </a:lnTo>
                  <a:lnTo>
                    <a:pt x="15" y="48"/>
                  </a:lnTo>
                  <a:lnTo>
                    <a:pt x="15" y="49"/>
                  </a:lnTo>
                  <a:lnTo>
                    <a:pt x="15" y="49"/>
                  </a:lnTo>
                  <a:lnTo>
                    <a:pt x="15" y="50"/>
                  </a:lnTo>
                  <a:lnTo>
                    <a:pt x="16" y="50"/>
                  </a:lnTo>
                  <a:lnTo>
                    <a:pt x="16" y="51"/>
                  </a:lnTo>
                  <a:lnTo>
                    <a:pt x="16" y="51"/>
                  </a:lnTo>
                  <a:lnTo>
                    <a:pt x="16" y="52"/>
                  </a:lnTo>
                  <a:lnTo>
                    <a:pt x="17" y="52"/>
                  </a:lnTo>
                  <a:lnTo>
                    <a:pt x="17" y="53"/>
                  </a:lnTo>
                  <a:lnTo>
                    <a:pt x="17" y="53"/>
                  </a:lnTo>
                  <a:lnTo>
                    <a:pt x="17" y="53"/>
                  </a:lnTo>
                  <a:lnTo>
                    <a:pt x="18" y="54"/>
                  </a:lnTo>
                  <a:lnTo>
                    <a:pt x="18" y="54"/>
                  </a:lnTo>
                  <a:lnTo>
                    <a:pt x="19" y="55"/>
                  </a:lnTo>
                  <a:lnTo>
                    <a:pt x="19" y="55"/>
                  </a:lnTo>
                  <a:lnTo>
                    <a:pt x="20" y="55"/>
                  </a:lnTo>
                  <a:lnTo>
                    <a:pt x="21" y="56"/>
                  </a:lnTo>
                  <a:lnTo>
                    <a:pt x="22" y="56"/>
                  </a:lnTo>
                  <a:lnTo>
                    <a:pt x="23" y="57"/>
                  </a:lnTo>
                  <a:lnTo>
                    <a:pt x="24" y="57"/>
                  </a:lnTo>
                  <a:lnTo>
                    <a:pt x="26" y="57"/>
                  </a:lnTo>
                  <a:lnTo>
                    <a:pt x="27" y="57"/>
                  </a:lnTo>
                  <a:lnTo>
                    <a:pt x="28" y="57"/>
                  </a:lnTo>
                  <a:lnTo>
                    <a:pt x="29" y="57"/>
                  </a:lnTo>
                  <a:lnTo>
                    <a:pt x="31" y="57"/>
                  </a:lnTo>
                  <a:lnTo>
                    <a:pt x="33" y="57"/>
                  </a:lnTo>
                  <a:lnTo>
                    <a:pt x="34" y="57"/>
                  </a:lnTo>
                  <a:lnTo>
                    <a:pt x="36" y="56"/>
                  </a:lnTo>
                  <a:lnTo>
                    <a:pt x="37" y="56"/>
                  </a:lnTo>
                  <a:lnTo>
                    <a:pt x="38" y="55"/>
                  </a:lnTo>
                  <a:lnTo>
                    <a:pt x="39" y="55"/>
                  </a:lnTo>
                  <a:lnTo>
                    <a:pt x="41" y="54"/>
                  </a:lnTo>
                  <a:lnTo>
                    <a:pt x="42" y="53"/>
                  </a:lnTo>
                  <a:lnTo>
                    <a:pt x="42" y="53"/>
                  </a:lnTo>
                  <a:lnTo>
                    <a:pt x="43" y="52"/>
                  </a:lnTo>
                  <a:lnTo>
                    <a:pt x="43" y="52"/>
                  </a:lnTo>
                  <a:lnTo>
                    <a:pt x="43" y="52"/>
                  </a:lnTo>
                  <a:lnTo>
                    <a:pt x="44" y="51"/>
                  </a:lnTo>
                  <a:lnTo>
                    <a:pt x="44" y="51"/>
                  </a:lnTo>
                  <a:lnTo>
                    <a:pt x="44" y="50"/>
                  </a:lnTo>
                  <a:lnTo>
                    <a:pt x="44" y="50"/>
                  </a:lnTo>
                  <a:lnTo>
                    <a:pt x="45" y="49"/>
                  </a:lnTo>
                  <a:lnTo>
                    <a:pt x="45" y="49"/>
                  </a:lnTo>
                  <a:lnTo>
                    <a:pt x="45" y="48"/>
                  </a:lnTo>
                  <a:lnTo>
                    <a:pt x="45" y="48"/>
                  </a:lnTo>
                  <a:lnTo>
                    <a:pt x="45"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70"/>
            <p:cNvSpPr>
              <a:spLocks/>
            </p:cNvSpPr>
            <p:nvPr/>
          </p:nvSpPr>
          <p:spPr bwMode="auto">
            <a:xfrm>
              <a:off x="1536" y="3287"/>
              <a:ext cx="63" cy="62"/>
            </a:xfrm>
            <a:custGeom>
              <a:avLst/>
              <a:gdLst>
                <a:gd name="T0" fmla="*/ 48 w 63"/>
                <a:gd name="T1" fmla="*/ 22 h 62"/>
                <a:gd name="T2" fmla="*/ 48 w 63"/>
                <a:gd name="T3" fmla="*/ 18 h 62"/>
                <a:gd name="T4" fmla="*/ 47 w 63"/>
                <a:gd name="T5" fmla="*/ 16 h 62"/>
                <a:gd name="T6" fmla="*/ 46 w 63"/>
                <a:gd name="T7" fmla="*/ 14 h 62"/>
                <a:gd name="T8" fmla="*/ 45 w 63"/>
                <a:gd name="T9" fmla="*/ 12 h 62"/>
                <a:gd name="T10" fmla="*/ 43 w 63"/>
                <a:gd name="T11" fmla="*/ 10 h 62"/>
                <a:gd name="T12" fmla="*/ 40 w 63"/>
                <a:gd name="T13" fmla="*/ 9 h 62"/>
                <a:gd name="T14" fmla="*/ 38 w 63"/>
                <a:gd name="T15" fmla="*/ 9 h 62"/>
                <a:gd name="T16" fmla="*/ 34 w 63"/>
                <a:gd name="T17" fmla="*/ 9 h 62"/>
                <a:gd name="T18" fmla="*/ 31 w 63"/>
                <a:gd name="T19" fmla="*/ 9 h 62"/>
                <a:gd name="T20" fmla="*/ 29 w 63"/>
                <a:gd name="T21" fmla="*/ 9 h 62"/>
                <a:gd name="T22" fmla="*/ 26 w 63"/>
                <a:gd name="T23" fmla="*/ 10 h 62"/>
                <a:gd name="T24" fmla="*/ 24 w 63"/>
                <a:gd name="T25" fmla="*/ 11 h 62"/>
                <a:gd name="T26" fmla="*/ 21 w 63"/>
                <a:gd name="T27" fmla="*/ 12 h 62"/>
                <a:gd name="T28" fmla="*/ 19 w 63"/>
                <a:gd name="T29" fmla="*/ 14 h 62"/>
                <a:gd name="T30" fmla="*/ 15 w 63"/>
                <a:gd name="T31" fmla="*/ 18 h 62"/>
                <a:gd name="T32" fmla="*/ 0 w 63"/>
                <a:gd name="T33" fmla="*/ 62 h 62"/>
                <a:gd name="T34" fmla="*/ 15 w 63"/>
                <a:gd name="T35" fmla="*/ 2 h 62"/>
                <a:gd name="T36" fmla="*/ 17 w 63"/>
                <a:gd name="T37" fmla="*/ 6 h 62"/>
                <a:gd name="T38" fmla="*/ 22 w 63"/>
                <a:gd name="T39" fmla="*/ 3 h 62"/>
                <a:gd name="T40" fmla="*/ 27 w 63"/>
                <a:gd name="T41" fmla="*/ 1 h 62"/>
                <a:gd name="T42" fmla="*/ 33 w 63"/>
                <a:gd name="T43" fmla="*/ 0 h 62"/>
                <a:gd name="T44" fmla="*/ 39 w 63"/>
                <a:gd name="T45" fmla="*/ 0 h 62"/>
                <a:gd name="T46" fmla="*/ 45 w 63"/>
                <a:gd name="T47" fmla="*/ 1 h 62"/>
                <a:gd name="T48" fmla="*/ 50 w 63"/>
                <a:gd name="T49" fmla="*/ 2 h 62"/>
                <a:gd name="T50" fmla="*/ 53 w 63"/>
                <a:gd name="T51" fmla="*/ 3 h 62"/>
                <a:gd name="T52" fmla="*/ 55 w 63"/>
                <a:gd name="T53" fmla="*/ 4 h 62"/>
                <a:gd name="T54" fmla="*/ 56 w 63"/>
                <a:gd name="T55" fmla="*/ 5 h 62"/>
                <a:gd name="T56" fmla="*/ 58 w 63"/>
                <a:gd name="T57" fmla="*/ 6 h 62"/>
                <a:gd name="T58" fmla="*/ 59 w 63"/>
                <a:gd name="T59" fmla="*/ 8 h 62"/>
                <a:gd name="T60" fmla="*/ 60 w 63"/>
                <a:gd name="T61" fmla="*/ 10 h 62"/>
                <a:gd name="T62" fmla="*/ 61 w 63"/>
                <a:gd name="T63" fmla="*/ 12 h 62"/>
                <a:gd name="T64" fmla="*/ 62 w 63"/>
                <a:gd name="T65" fmla="*/ 15 h 62"/>
                <a:gd name="T66" fmla="*/ 62 w 63"/>
                <a:gd name="T67" fmla="*/ 19 h 62"/>
                <a:gd name="T68" fmla="*/ 63 w 63"/>
                <a:gd name="T6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62">
                  <a:moveTo>
                    <a:pt x="48" y="62"/>
                  </a:moveTo>
                  <a:lnTo>
                    <a:pt x="48" y="22"/>
                  </a:lnTo>
                  <a:lnTo>
                    <a:pt x="48" y="20"/>
                  </a:lnTo>
                  <a:lnTo>
                    <a:pt x="48" y="18"/>
                  </a:lnTo>
                  <a:lnTo>
                    <a:pt x="48" y="17"/>
                  </a:lnTo>
                  <a:lnTo>
                    <a:pt x="47" y="16"/>
                  </a:lnTo>
                  <a:lnTo>
                    <a:pt x="47" y="15"/>
                  </a:lnTo>
                  <a:lnTo>
                    <a:pt x="46" y="14"/>
                  </a:lnTo>
                  <a:lnTo>
                    <a:pt x="45" y="12"/>
                  </a:lnTo>
                  <a:lnTo>
                    <a:pt x="45" y="12"/>
                  </a:lnTo>
                  <a:lnTo>
                    <a:pt x="44" y="11"/>
                  </a:lnTo>
                  <a:lnTo>
                    <a:pt x="43" y="10"/>
                  </a:lnTo>
                  <a:lnTo>
                    <a:pt x="42" y="10"/>
                  </a:lnTo>
                  <a:lnTo>
                    <a:pt x="40" y="9"/>
                  </a:lnTo>
                  <a:lnTo>
                    <a:pt x="39" y="9"/>
                  </a:lnTo>
                  <a:lnTo>
                    <a:pt x="38" y="9"/>
                  </a:lnTo>
                  <a:lnTo>
                    <a:pt x="36" y="9"/>
                  </a:lnTo>
                  <a:lnTo>
                    <a:pt x="34" y="9"/>
                  </a:lnTo>
                  <a:lnTo>
                    <a:pt x="33" y="9"/>
                  </a:lnTo>
                  <a:lnTo>
                    <a:pt x="31" y="9"/>
                  </a:lnTo>
                  <a:lnTo>
                    <a:pt x="30" y="9"/>
                  </a:lnTo>
                  <a:lnTo>
                    <a:pt x="29" y="9"/>
                  </a:lnTo>
                  <a:lnTo>
                    <a:pt x="28" y="10"/>
                  </a:lnTo>
                  <a:lnTo>
                    <a:pt x="26" y="10"/>
                  </a:lnTo>
                  <a:lnTo>
                    <a:pt x="25" y="10"/>
                  </a:lnTo>
                  <a:lnTo>
                    <a:pt x="24" y="11"/>
                  </a:lnTo>
                  <a:lnTo>
                    <a:pt x="23" y="12"/>
                  </a:lnTo>
                  <a:lnTo>
                    <a:pt x="21" y="12"/>
                  </a:lnTo>
                  <a:lnTo>
                    <a:pt x="20" y="13"/>
                  </a:lnTo>
                  <a:lnTo>
                    <a:pt x="19" y="14"/>
                  </a:lnTo>
                  <a:lnTo>
                    <a:pt x="17" y="16"/>
                  </a:lnTo>
                  <a:lnTo>
                    <a:pt x="15" y="18"/>
                  </a:lnTo>
                  <a:lnTo>
                    <a:pt x="15" y="62"/>
                  </a:lnTo>
                  <a:lnTo>
                    <a:pt x="0" y="62"/>
                  </a:lnTo>
                  <a:lnTo>
                    <a:pt x="0" y="2"/>
                  </a:lnTo>
                  <a:lnTo>
                    <a:pt x="15" y="2"/>
                  </a:lnTo>
                  <a:lnTo>
                    <a:pt x="15" y="7"/>
                  </a:lnTo>
                  <a:lnTo>
                    <a:pt x="17" y="6"/>
                  </a:lnTo>
                  <a:lnTo>
                    <a:pt x="20" y="4"/>
                  </a:lnTo>
                  <a:lnTo>
                    <a:pt x="22" y="3"/>
                  </a:lnTo>
                  <a:lnTo>
                    <a:pt x="25" y="2"/>
                  </a:lnTo>
                  <a:lnTo>
                    <a:pt x="27" y="1"/>
                  </a:lnTo>
                  <a:lnTo>
                    <a:pt x="30" y="1"/>
                  </a:lnTo>
                  <a:lnTo>
                    <a:pt x="33" y="0"/>
                  </a:lnTo>
                  <a:lnTo>
                    <a:pt x="36" y="0"/>
                  </a:lnTo>
                  <a:lnTo>
                    <a:pt x="39" y="0"/>
                  </a:lnTo>
                  <a:lnTo>
                    <a:pt x="42" y="0"/>
                  </a:lnTo>
                  <a:lnTo>
                    <a:pt x="45" y="1"/>
                  </a:lnTo>
                  <a:lnTo>
                    <a:pt x="47" y="1"/>
                  </a:lnTo>
                  <a:lnTo>
                    <a:pt x="50" y="2"/>
                  </a:lnTo>
                  <a:lnTo>
                    <a:pt x="52" y="2"/>
                  </a:lnTo>
                  <a:lnTo>
                    <a:pt x="53" y="3"/>
                  </a:lnTo>
                  <a:lnTo>
                    <a:pt x="54" y="3"/>
                  </a:lnTo>
                  <a:lnTo>
                    <a:pt x="55" y="4"/>
                  </a:lnTo>
                  <a:lnTo>
                    <a:pt x="55" y="4"/>
                  </a:lnTo>
                  <a:lnTo>
                    <a:pt x="56" y="5"/>
                  </a:lnTo>
                  <a:lnTo>
                    <a:pt x="57" y="6"/>
                  </a:lnTo>
                  <a:lnTo>
                    <a:pt x="58" y="6"/>
                  </a:lnTo>
                  <a:lnTo>
                    <a:pt x="58" y="7"/>
                  </a:lnTo>
                  <a:lnTo>
                    <a:pt x="59" y="8"/>
                  </a:lnTo>
                  <a:lnTo>
                    <a:pt x="60" y="9"/>
                  </a:lnTo>
                  <a:lnTo>
                    <a:pt x="60" y="10"/>
                  </a:lnTo>
                  <a:lnTo>
                    <a:pt x="61" y="11"/>
                  </a:lnTo>
                  <a:lnTo>
                    <a:pt x="61" y="12"/>
                  </a:lnTo>
                  <a:lnTo>
                    <a:pt x="62" y="13"/>
                  </a:lnTo>
                  <a:lnTo>
                    <a:pt x="62" y="15"/>
                  </a:lnTo>
                  <a:lnTo>
                    <a:pt x="62" y="16"/>
                  </a:lnTo>
                  <a:lnTo>
                    <a:pt x="62" y="19"/>
                  </a:lnTo>
                  <a:lnTo>
                    <a:pt x="63" y="22"/>
                  </a:lnTo>
                  <a:lnTo>
                    <a:pt x="63" y="62"/>
                  </a:lnTo>
                  <a:lnTo>
                    <a:pt x="48"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71"/>
            <p:cNvSpPr>
              <a:spLocks noEditPoints="1"/>
            </p:cNvSpPr>
            <p:nvPr/>
          </p:nvSpPr>
          <p:spPr bwMode="auto">
            <a:xfrm>
              <a:off x="1611" y="3260"/>
              <a:ext cx="67" cy="90"/>
            </a:xfrm>
            <a:custGeom>
              <a:avLst/>
              <a:gdLst>
                <a:gd name="T0" fmla="*/ 52 w 67"/>
                <a:gd name="T1" fmla="*/ 85 h 90"/>
                <a:gd name="T2" fmla="*/ 44 w 67"/>
                <a:gd name="T3" fmla="*/ 89 h 90"/>
                <a:gd name="T4" fmla="*/ 36 w 67"/>
                <a:gd name="T5" fmla="*/ 90 h 90"/>
                <a:gd name="T6" fmla="*/ 25 w 67"/>
                <a:gd name="T7" fmla="*/ 90 h 90"/>
                <a:gd name="T8" fmla="*/ 16 w 67"/>
                <a:gd name="T9" fmla="*/ 88 h 90"/>
                <a:gd name="T10" fmla="*/ 8 w 67"/>
                <a:gd name="T11" fmla="*/ 83 h 90"/>
                <a:gd name="T12" fmla="*/ 3 w 67"/>
                <a:gd name="T13" fmla="*/ 76 h 90"/>
                <a:gd name="T14" fmla="*/ 0 w 67"/>
                <a:gd name="T15" fmla="*/ 67 h 90"/>
                <a:gd name="T16" fmla="*/ 0 w 67"/>
                <a:gd name="T17" fmla="*/ 56 h 90"/>
                <a:gd name="T18" fmla="*/ 1 w 67"/>
                <a:gd name="T19" fmla="*/ 46 h 90"/>
                <a:gd name="T20" fmla="*/ 4 w 67"/>
                <a:gd name="T21" fmla="*/ 41 h 90"/>
                <a:gd name="T22" fmla="*/ 6 w 67"/>
                <a:gd name="T23" fmla="*/ 37 h 90"/>
                <a:gd name="T24" fmla="*/ 10 w 67"/>
                <a:gd name="T25" fmla="*/ 34 h 90"/>
                <a:gd name="T26" fmla="*/ 13 w 67"/>
                <a:gd name="T27" fmla="*/ 31 h 90"/>
                <a:gd name="T28" fmla="*/ 18 w 67"/>
                <a:gd name="T29" fmla="*/ 29 h 90"/>
                <a:gd name="T30" fmla="*/ 29 w 67"/>
                <a:gd name="T31" fmla="*/ 27 h 90"/>
                <a:gd name="T32" fmla="*/ 38 w 67"/>
                <a:gd name="T33" fmla="*/ 27 h 90"/>
                <a:gd name="T34" fmla="*/ 45 w 67"/>
                <a:gd name="T35" fmla="*/ 29 h 90"/>
                <a:gd name="T36" fmla="*/ 52 w 67"/>
                <a:gd name="T37" fmla="*/ 32 h 90"/>
                <a:gd name="T38" fmla="*/ 67 w 67"/>
                <a:gd name="T39" fmla="*/ 89 h 90"/>
                <a:gd name="T40" fmla="*/ 52 w 67"/>
                <a:gd name="T41" fmla="*/ 46 h 90"/>
                <a:gd name="T42" fmla="*/ 52 w 67"/>
                <a:gd name="T43" fmla="*/ 44 h 90"/>
                <a:gd name="T44" fmla="*/ 51 w 67"/>
                <a:gd name="T45" fmla="*/ 43 h 90"/>
                <a:gd name="T46" fmla="*/ 50 w 67"/>
                <a:gd name="T47" fmla="*/ 41 h 90"/>
                <a:gd name="T48" fmla="*/ 47 w 67"/>
                <a:gd name="T49" fmla="*/ 38 h 90"/>
                <a:gd name="T50" fmla="*/ 43 w 67"/>
                <a:gd name="T51" fmla="*/ 36 h 90"/>
                <a:gd name="T52" fmla="*/ 38 w 67"/>
                <a:gd name="T53" fmla="*/ 34 h 90"/>
                <a:gd name="T54" fmla="*/ 32 w 67"/>
                <a:gd name="T55" fmla="*/ 34 h 90"/>
                <a:gd name="T56" fmla="*/ 26 w 67"/>
                <a:gd name="T57" fmla="*/ 36 h 90"/>
                <a:gd name="T58" fmla="*/ 21 w 67"/>
                <a:gd name="T59" fmla="*/ 39 h 90"/>
                <a:gd name="T60" fmla="*/ 18 w 67"/>
                <a:gd name="T61" fmla="*/ 44 h 90"/>
                <a:gd name="T62" fmla="*/ 16 w 67"/>
                <a:gd name="T63" fmla="*/ 51 h 90"/>
                <a:gd name="T64" fmla="*/ 15 w 67"/>
                <a:gd name="T65" fmla="*/ 59 h 90"/>
                <a:gd name="T66" fmla="*/ 16 w 67"/>
                <a:gd name="T67" fmla="*/ 67 h 90"/>
                <a:gd name="T68" fmla="*/ 18 w 67"/>
                <a:gd name="T69" fmla="*/ 74 h 90"/>
                <a:gd name="T70" fmla="*/ 21 w 67"/>
                <a:gd name="T71" fmla="*/ 78 h 90"/>
                <a:gd name="T72" fmla="*/ 26 w 67"/>
                <a:gd name="T73" fmla="*/ 81 h 90"/>
                <a:gd name="T74" fmla="*/ 33 w 67"/>
                <a:gd name="T75" fmla="*/ 83 h 90"/>
                <a:gd name="T76" fmla="*/ 39 w 67"/>
                <a:gd name="T77" fmla="*/ 82 h 90"/>
                <a:gd name="T78" fmla="*/ 43 w 67"/>
                <a:gd name="T79" fmla="*/ 81 h 90"/>
                <a:gd name="T80" fmla="*/ 47 w 67"/>
                <a:gd name="T81" fmla="*/ 79 h 90"/>
                <a:gd name="T82" fmla="*/ 49 w 67"/>
                <a:gd name="T83" fmla="*/ 78 h 90"/>
                <a:gd name="T84" fmla="*/ 50 w 67"/>
                <a:gd name="T85" fmla="*/ 76 h 90"/>
                <a:gd name="T86" fmla="*/ 51 w 67"/>
                <a:gd name="T87" fmla="*/ 74 h 90"/>
                <a:gd name="T88" fmla="*/ 52 w 67"/>
                <a:gd name="T89" fmla="*/ 72 h 90"/>
                <a:gd name="T90" fmla="*/ 52 w 67"/>
                <a:gd name="T91" fmla="*/ 6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7" h="90">
                  <a:moveTo>
                    <a:pt x="55" y="89"/>
                  </a:moveTo>
                  <a:lnTo>
                    <a:pt x="54" y="84"/>
                  </a:lnTo>
                  <a:lnTo>
                    <a:pt x="52" y="85"/>
                  </a:lnTo>
                  <a:lnTo>
                    <a:pt x="49" y="87"/>
                  </a:lnTo>
                  <a:lnTo>
                    <a:pt x="47" y="88"/>
                  </a:lnTo>
                  <a:lnTo>
                    <a:pt x="44" y="89"/>
                  </a:lnTo>
                  <a:lnTo>
                    <a:pt x="42" y="89"/>
                  </a:lnTo>
                  <a:lnTo>
                    <a:pt x="39" y="90"/>
                  </a:lnTo>
                  <a:lnTo>
                    <a:pt x="36" y="90"/>
                  </a:lnTo>
                  <a:lnTo>
                    <a:pt x="33" y="90"/>
                  </a:lnTo>
                  <a:lnTo>
                    <a:pt x="29" y="90"/>
                  </a:lnTo>
                  <a:lnTo>
                    <a:pt x="25" y="90"/>
                  </a:lnTo>
                  <a:lnTo>
                    <a:pt x="22" y="89"/>
                  </a:lnTo>
                  <a:lnTo>
                    <a:pt x="19" y="88"/>
                  </a:lnTo>
                  <a:lnTo>
                    <a:pt x="16" y="88"/>
                  </a:lnTo>
                  <a:lnTo>
                    <a:pt x="13" y="86"/>
                  </a:lnTo>
                  <a:lnTo>
                    <a:pt x="10" y="85"/>
                  </a:lnTo>
                  <a:lnTo>
                    <a:pt x="8" y="83"/>
                  </a:lnTo>
                  <a:lnTo>
                    <a:pt x="6" y="81"/>
                  </a:lnTo>
                  <a:lnTo>
                    <a:pt x="4" y="78"/>
                  </a:lnTo>
                  <a:lnTo>
                    <a:pt x="3" y="76"/>
                  </a:lnTo>
                  <a:lnTo>
                    <a:pt x="2" y="73"/>
                  </a:lnTo>
                  <a:lnTo>
                    <a:pt x="1" y="70"/>
                  </a:lnTo>
                  <a:lnTo>
                    <a:pt x="0" y="67"/>
                  </a:lnTo>
                  <a:lnTo>
                    <a:pt x="0" y="63"/>
                  </a:lnTo>
                  <a:lnTo>
                    <a:pt x="0" y="60"/>
                  </a:lnTo>
                  <a:lnTo>
                    <a:pt x="0" y="56"/>
                  </a:lnTo>
                  <a:lnTo>
                    <a:pt x="0" y="52"/>
                  </a:lnTo>
                  <a:lnTo>
                    <a:pt x="1" y="49"/>
                  </a:lnTo>
                  <a:lnTo>
                    <a:pt x="1" y="46"/>
                  </a:lnTo>
                  <a:lnTo>
                    <a:pt x="3" y="43"/>
                  </a:lnTo>
                  <a:lnTo>
                    <a:pt x="3" y="42"/>
                  </a:lnTo>
                  <a:lnTo>
                    <a:pt x="4" y="41"/>
                  </a:lnTo>
                  <a:lnTo>
                    <a:pt x="5" y="40"/>
                  </a:lnTo>
                  <a:lnTo>
                    <a:pt x="6" y="38"/>
                  </a:lnTo>
                  <a:lnTo>
                    <a:pt x="6" y="37"/>
                  </a:lnTo>
                  <a:lnTo>
                    <a:pt x="7" y="36"/>
                  </a:lnTo>
                  <a:lnTo>
                    <a:pt x="9" y="35"/>
                  </a:lnTo>
                  <a:lnTo>
                    <a:pt x="10" y="34"/>
                  </a:lnTo>
                  <a:lnTo>
                    <a:pt x="11" y="33"/>
                  </a:lnTo>
                  <a:lnTo>
                    <a:pt x="12" y="32"/>
                  </a:lnTo>
                  <a:lnTo>
                    <a:pt x="13" y="31"/>
                  </a:lnTo>
                  <a:lnTo>
                    <a:pt x="15" y="31"/>
                  </a:lnTo>
                  <a:lnTo>
                    <a:pt x="16" y="30"/>
                  </a:lnTo>
                  <a:lnTo>
                    <a:pt x="18" y="29"/>
                  </a:lnTo>
                  <a:lnTo>
                    <a:pt x="21" y="28"/>
                  </a:lnTo>
                  <a:lnTo>
                    <a:pt x="25" y="27"/>
                  </a:lnTo>
                  <a:lnTo>
                    <a:pt x="29" y="27"/>
                  </a:lnTo>
                  <a:lnTo>
                    <a:pt x="33" y="27"/>
                  </a:lnTo>
                  <a:lnTo>
                    <a:pt x="36" y="27"/>
                  </a:lnTo>
                  <a:lnTo>
                    <a:pt x="38" y="27"/>
                  </a:lnTo>
                  <a:lnTo>
                    <a:pt x="41" y="27"/>
                  </a:lnTo>
                  <a:lnTo>
                    <a:pt x="43" y="28"/>
                  </a:lnTo>
                  <a:lnTo>
                    <a:pt x="45" y="29"/>
                  </a:lnTo>
                  <a:lnTo>
                    <a:pt x="48" y="30"/>
                  </a:lnTo>
                  <a:lnTo>
                    <a:pt x="50" y="31"/>
                  </a:lnTo>
                  <a:lnTo>
                    <a:pt x="52" y="32"/>
                  </a:lnTo>
                  <a:lnTo>
                    <a:pt x="52" y="0"/>
                  </a:lnTo>
                  <a:lnTo>
                    <a:pt x="67" y="0"/>
                  </a:lnTo>
                  <a:lnTo>
                    <a:pt x="67" y="89"/>
                  </a:lnTo>
                  <a:lnTo>
                    <a:pt x="55" y="89"/>
                  </a:lnTo>
                  <a:close/>
                  <a:moveTo>
                    <a:pt x="52" y="47"/>
                  </a:moveTo>
                  <a:lnTo>
                    <a:pt x="52" y="46"/>
                  </a:lnTo>
                  <a:lnTo>
                    <a:pt x="52" y="46"/>
                  </a:lnTo>
                  <a:lnTo>
                    <a:pt x="52" y="45"/>
                  </a:lnTo>
                  <a:lnTo>
                    <a:pt x="52" y="44"/>
                  </a:lnTo>
                  <a:lnTo>
                    <a:pt x="52" y="44"/>
                  </a:lnTo>
                  <a:lnTo>
                    <a:pt x="51" y="43"/>
                  </a:lnTo>
                  <a:lnTo>
                    <a:pt x="51" y="43"/>
                  </a:lnTo>
                  <a:lnTo>
                    <a:pt x="51" y="42"/>
                  </a:lnTo>
                  <a:lnTo>
                    <a:pt x="51" y="42"/>
                  </a:lnTo>
                  <a:lnTo>
                    <a:pt x="50" y="41"/>
                  </a:lnTo>
                  <a:lnTo>
                    <a:pt x="49" y="40"/>
                  </a:lnTo>
                  <a:lnTo>
                    <a:pt x="48" y="39"/>
                  </a:lnTo>
                  <a:lnTo>
                    <a:pt x="47" y="38"/>
                  </a:lnTo>
                  <a:lnTo>
                    <a:pt x="46" y="37"/>
                  </a:lnTo>
                  <a:lnTo>
                    <a:pt x="44" y="36"/>
                  </a:lnTo>
                  <a:lnTo>
                    <a:pt x="43" y="36"/>
                  </a:lnTo>
                  <a:lnTo>
                    <a:pt x="41" y="35"/>
                  </a:lnTo>
                  <a:lnTo>
                    <a:pt x="40" y="35"/>
                  </a:lnTo>
                  <a:lnTo>
                    <a:pt x="38" y="34"/>
                  </a:lnTo>
                  <a:lnTo>
                    <a:pt x="36" y="34"/>
                  </a:lnTo>
                  <a:lnTo>
                    <a:pt x="34" y="34"/>
                  </a:lnTo>
                  <a:lnTo>
                    <a:pt x="32" y="34"/>
                  </a:lnTo>
                  <a:lnTo>
                    <a:pt x="30" y="34"/>
                  </a:lnTo>
                  <a:lnTo>
                    <a:pt x="28" y="35"/>
                  </a:lnTo>
                  <a:lnTo>
                    <a:pt x="26" y="36"/>
                  </a:lnTo>
                  <a:lnTo>
                    <a:pt x="24" y="37"/>
                  </a:lnTo>
                  <a:lnTo>
                    <a:pt x="23" y="38"/>
                  </a:lnTo>
                  <a:lnTo>
                    <a:pt x="21" y="39"/>
                  </a:lnTo>
                  <a:lnTo>
                    <a:pt x="20" y="40"/>
                  </a:lnTo>
                  <a:lnTo>
                    <a:pt x="19" y="42"/>
                  </a:lnTo>
                  <a:lnTo>
                    <a:pt x="18" y="44"/>
                  </a:lnTo>
                  <a:lnTo>
                    <a:pt x="17" y="46"/>
                  </a:lnTo>
                  <a:lnTo>
                    <a:pt x="16" y="48"/>
                  </a:lnTo>
                  <a:lnTo>
                    <a:pt x="16" y="51"/>
                  </a:lnTo>
                  <a:lnTo>
                    <a:pt x="15" y="53"/>
                  </a:lnTo>
                  <a:lnTo>
                    <a:pt x="15" y="56"/>
                  </a:lnTo>
                  <a:lnTo>
                    <a:pt x="15" y="59"/>
                  </a:lnTo>
                  <a:lnTo>
                    <a:pt x="15" y="62"/>
                  </a:lnTo>
                  <a:lnTo>
                    <a:pt x="15" y="65"/>
                  </a:lnTo>
                  <a:lnTo>
                    <a:pt x="16" y="67"/>
                  </a:lnTo>
                  <a:lnTo>
                    <a:pt x="16" y="70"/>
                  </a:lnTo>
                  <a:lnTo>
                    <a:pt x="17" y="72"/>
                  </a:lnTo>
                  <a:lnTo>
                    <a:pt x="18" y="74"/>
                  </a:lnTo>
                  <a:lnTo>
                    <a:pt x="19" y="75"/>
                  </a:lnTo>
                  <a:lnTo>
                    <a:pt x="20" y="77"/>
                  </a:lnTo>
                  <a:lnTo>
                    <a:pt x="21" y="78"/>
                  </a:lnTo>
                  <a:lnTo>
                    <a:pt x="23" y="79"/>
                  </a:lnTo>
                  <a:lnTo>
                    <a:pt x="24" y="81"/>
                  </a:lnTo>
                  <a:lnTo>
                    <a:pt x="26" y="81"/>
                  </a:lnTo>
                  <a:lnTo>
                    <a:pt x="28" y="82"/>
                  </a:lnTo>
                  <a:lnTo>
                    <a:pt x="30" y="82"/>
                  </a:lnTo>
                  <a:lnTo>
                    <a:pt x="33" y="83"/>
                  </a:lnTo>
                  <a:lnTo>
                    <a:pt x="35" y="83"/>
                  </a:lnTo>
                  <a:lnTo>
                    <a:pt x="37" y="83"/>
                  </a:lnTo>
                  <a:lnTo>
                    <a:pt x="39" y="82"/>
                  </a:lnTo>
                  <a:lnTo>
                    <a:pt x="40" y="82"/>
                  </a:lnTo>
                  <a:lnTo>
                    <a:pt x="42" y="82"/>
                  </a:lnTo>
                  <a:lnTo>
                    <a:pt x="43" y="81"/>
                  </a:lnTo>
                  <a:lnTo>
                    <a:pt x="45" y="81"/>
                  </a:lnTo>
                  <a:lnTo>
                    <a:pt x="46" y="80"/>
                  </a:lnTo>
                  <a:lnTo>
                    <a:pt x="47" y="79"/>
                  </a:lnTo>
                  <a:lnTo>
                    <a:pt x="48" y="79"/>
                  </a:lnTo>
                  <a:lnTo>
                    <a:pt x="48" y="78"/>
                  </a:lnTo>
                  <a:lnTo>
                    <a:pt x="49" y="78"/>
                  </a:lnTo>
                  <a:lnTo>
                    <a:pt x="49" y="77"/>
                  </a:lnTo>
                  <a:lnTo>
                    <a:pt x="50" y="77"/>
                  </a:lnTo>
                  <a:lnTo>
                    <a:pt x="50" y="76"/>
                  </a:lnTo>
                  <a:lnTo>
                    <a:pt x="51" y="75"/>
                  </a:lnTo>
                  <a:lnTo>
                    <a:pt x="51" y="75"/>
                  </a:lnTo>
                  <a:lnTo>
                    <a:pt x="51" y="74"/>
                  </a:lnTo>
                  <a:lnTo>
                    <a:pt x="52" y="73"/>
                  </a:lnTo>
                  <a:lnTo>
                    <a:pt x="52" y="73"/>
                  </a:lnTo>
                  <a:lnTo>
                    <a:pt x="52" y="72"/>
                  </a:lnTo>
                  <a:lnTo>
                    <a:pt x="52" y="71"/>
                  </a:lnTo>
                  <a:lnTo>
                    <a:pt x="52" y="70"/>
                  </a:lnTo>
                  <a:lnTo>
                    <a:pt x="52" y="69"/>
                  </a:lnTo>
                  <a:lnTo>
                    <a:pt x="52"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72"/>
            <p:cNvSpPr>
              <a:spLocks/>
            </p:cNvSpPr>
            <p:nvPr/>
          </p:nvSpPr>
          <p:spPr bwMode="auto">
            <a:xfrm>
              <a:off x="1750" y="3263"/>
              <a:ext cx="69" cy="86"/>
            </a:xfrm>
            <a:custGeom>
              <a:avLst/>
              <a:gdLst>
                <a:gd name="T0" fmla="*/ 0 w 69"/>
                <a:gd name="T1" fmla="*/ 86 h 86"/>
                <a:gd name="T2" fmla="*/ 0 w 69"/>
                <a:gd name="T3" fmla="*/ 0 h 86"/>
                <a:gd name="T4" fmla="*/ 68 w 69"/>
                <a:gd name="T5" fmla="*/ 0 h 86"/>
                <a:gd name="T6" fmla="*/ 68 w 69"/>
                <a:gd name="T7" fmla="*/ 7 h 86"/>
                <a:gd name="T8" fmla="*/ 16 w 69"/>
                <a:gd name="T9" fmla="*/ 7 h 86"/>
                <a:gd name="T10" fmla="*/ 16 w 69"/>
                <a:gd name="T11" fmla="*/ 38 h 86"/>
                <a:gd name="T12" fmla="*/ 63 w 69"/>
                <a:gd name="T13" fmla="*/ 38 h 86"/>
                <a:gd name="T14" fmla="*/ 63 w 69"/>
                <a:gd name="T15" fmla="*/ 45 h 86"/>
                <a:gd name="T16" fmla="*/ 16 w 69"/>
                <a:gd name="T17" fmla="*/ 45 h 86"/>
                <a:gd name="T18" fmla="*/ 16 w 69"/>
                <a:gd name="T19" fmla="*/ 79 h 86"/>
                <a:gd name="T20" fmla="*/ 69 w 69"/>
                <a:gd name="T21" fmla="*/ 79 h 86"/>
                <a:gd name="T22" fmla="*/ 69 w 69"/>
                <a:gd name="T23" fmla="*/ 86 h 86"/>
                <a:gd name="T24" fmla="*/ 0 w 69"/>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86">
                  <a:moveTo>
                    <a:pt x="0" y="86"/>
                  </a:moveTo>
                  <a:lnTo>
                    <a:pt x="0" y="0"/>
                  </a:lnTo>
                  <a:lnTo>
                    <a:pt x="68" y="0"/>
                  </a:lnTo>
                  <a:lnTo>
                    <a:pt x="68" y="7"/>
                  </a:lnTo>
                  <a:lnTo>
                    <a:pt x="16" y="7"/>
                  </a:lnTo>
                  <a:lnTo>
                    <a:pt x="16" y="38"/>
                  </a:lnTo>
                  <a:lnTo>
                    <a:pt x="63" y="38"/>
                  </a:lnTo>
                  <a:lnTo>
                    <a:pt x="63" y="45"/>
                  </a:lnTo>
                  <a:lnTo>
                    <a:pt x="16" y="45"/>
                  </a:lnTo>
                  <a:lnTo>
                    <a:pt x="16" y="79"/>
                  </a:lnTo>
                  <a:lnTo>
                    <a:pt x="69" y="79"/>
                  </a:lnTo>
                  <a:lnTo>
                    <a:pt x="69" y="86"/>
                  </a:lnTo>
                  <a:lnTo>
                    <a:pt x="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73"/>
            <p:cNvSpPr>
              <a:spLocks/>
            </p:cNvSpPr>
            <p:nvPr/>
          </p:nvSpPr>
          <p:spPr bwMode="auto">
            <a:xfrm>
              <a:off x="1829" y="3287"/>
              <a:ext cx="63" cy="62"/>
            </a:xfrm>
            <a:custGeom>
              <a:avLst/>
              <a:gdLst>
                <a:gd name="T0" fmla="*/ 48 w 63"/>
                <a:gd name="T1" fmla="*/ 22 h 62"/>
                <a:gd name="T2" fmla="*/ 48 w 63"/>
                <a:gd name="T3" fmla="*/ 18 h 62"/>
                <a:gd name="T4" fmla="*/ 47 w 63"/>
                <a:gd name="T5" fmla="*/ 16 h 62"/>
                <a:gd name="T6" fmla="*/ 46 w 63"/>
                <a:gd name="T7" fmla="*/ 14 h 62"/>
                <a:gd name="T8" fmla="*/ 45 w 63"/>
                <a:gd name="T9" fmla="*/ 12 h 62"/>
                <a:gd name="T10" fmla="*/ 43 w 63"/>
                <a:gd name="T11" fmla="*/ 10 h 62"/>
                <a:gd name="T12" fmla="*/ 40 w 63"/>
                <a:gd name="T13" fmla="*/ 9 h 62"/>
                <a:gd name="T14" fmla="*/ 38 w 63"/>
                <a:gd name="T15" fmla="*/ 9 h 62"/>
                <a:gd name="T16" fmla="*/ 34 w 63"/>
                <a:gd name="T17" fmla="*/ 9 h 62"/>
                <a:gd name="T18" fmla="*/ 32 w 63"/>
                <a:gd name="T19" fmla="*/ 9 h 62"/>
                <a:gd name="T20" fmla="*/ 29 w 63"/>
                <a:gd name="T21" fmla="*/ 9 h 62"/>
                <a:gd name="T22" fmla="*/ 26 w 63"/>
                <a:gd name="T23" fmla="*/ 10 h 62"/>
                <a:gd name="T24" fmla="*/ 24 w 63"/>
                <a:gd name="T25" fmla="*/ 11 h 62"/>
                <a:gd name="T26" fmla="*/ 22 w 63"/>
                <a:gd name="T27" fmla="*/ 12 h 62"/>
                <a:gd name="T28" fmla="*/ 19 w 63"/>
                <a:gd name="T29" fmla="*/ 14 h 62"/>
                <a:gd name="T30" fmla="*/ 15 w 63"/>
                <a:gd name="T31" fmla="*/ 18 h 62"/>
                <a:gd name="T32" fmla="*/ 0 w 63"/>
                <a:gd name="T33" fmla="*/ 62 h 62"/>
                <a:gd name="T34" fmla="*/ 15 w 63"/>
                <a:gd name="T35" fmla="*/ 2 h 62"/>
                <a:gd name="T36" fmla="*/ 17 w 63"/>
                <a:gd name="T37" fmla="*/ 6 h 62"/>
                <a:gd name="T38" fmla="*/ 22 w 63"/>
                <a:gd name="T39" fmla="*/ 3 h 62"/>
                <a:gd name="T40" fmla="*/ 27 w 63"/>
                <a:gd name="T41" fmla="*/ 1 h 62"/>
                <a:gd name="T42" fmla="*/ 33 w 63"/>
                <a:gd name="T43" fmla="*/ 0 h 62"/>
                <a:gd name="T44" fmla="*/ 39 w 63"/>
                <a:gd name="T45" fmla="*/ 0 h 62"/>
                <a:gd name="T46" fmla="*/ 45 w 63"/>
                <a:gd name="T47" fmla="*/ 1 h 62"/>
                <a:gd name="T48" fmla="*/ 50 w 63"/>
                <a:gd name="T49" fmla="*/ 2 h 62"/>
                <a:gd name="T50" fmla="*/ 53 w 63"/>
                <a:gd name="T51" fmla="*/ 3 h 62"/>
                <a:gd name="T52" fmla="*/ 55 w 63"/>
                <a:gd name="T53" fmla="*/ 4 h 62"/>
                <a:gd name="T54" fmla="*/ 56 w 63"/>
                <a:gd name="T55" fmla="*/ 5 h 62"/>
                <a:gd name="T56" fmla="*/ 58 w 63"/>
                <a:gd name="T57" fmla="*/ 6 h 62"/>
                <a:gd name="T58" fmla="*/ 59 w 63"/>
                <a:gd name="T59" fmla="*/ 8 h 62"/>
                <a:gd name="T60" fmla="*/ 60 w 63"/>
                <a:gd name="T61" fmla="*/ 10 h 62"/>
                <a:gd name="T62" fmla="*/ 61 w 63"/>
                <a:gd name="T63" fmla="*/ 12 h 62"/>
                <a:gd name="T64" fmla="*/ 62 w 63"/>
                <a:gd name="T65" fmla="*/ 15 h 62"/>
                <a:gd name="T66" fmla="*/ 63 w 63"/>
                <a:gd name="T67" fmla="*/ 19 h 62"/>
                <a:gd name="T68" fmla="*/ 63 w 63"/>
                <a:gd name="T6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62">
                  <a:moveTo>
                    <a:pt x="48" y="62"/>
                  </a:moveTo>
                  <a:lnTo>
                    <a:pt x="48" y="22"/>
                  </a:lnTo>
                  <a:lnTo>
                    <a:pt x="48" y="20"/>
                  </a:lnTo>
                  <a:lnTo>
                    <a:pt x="48" y="18"/>
                  </a:lnTo>
                  <a:lnTo>
                    <a:pt x="48" y="17"/>
                  </a:lnTo>
                  <a:lnTo>
                    <a:pt x="47" y="16"/>
                  </a:lnTo>
                  <a:lnTo>
                    <a:pt x="47" y="15"/>
                  </a:lnTo>
                  <a:lnTo>
                    <a:pt x="46" y="14"/>
                  </a:lnTo>
                  <a:lnTo>
                    <a:pt x="46" y="12"/>
                  </a:lnTo>
                  <a:lnTo>
                    <a:pt x="45" y="12"/>
                  </a:lnTo>
                  <a:lnTo>
                    <a:pt x="44" y="11"/>
                  </a:lnTo>
                  <a:lnTo>
                    <a:pt x="43" y="10"/>
                  </a:lnTo>
                  <a:lnTo>
                    <a:pt x="42" y="10"/>
                  </a:lnTo>
                  <a:lnTo>
                    <a:pt x="40" y="9"/>
                  </a:lnTo>
                  <a:lnTo>
                    <a:pt x="39" y="9"/>
                  </a:lnTo>
                  <a:lnTo>
                    <a:pt x="38" y="9"/>
                  </a:lnTo>
                  <a:lnTo>
                    <a:pt x="36" y="9"/>
                  </a:lnTo>
                  <a:lnTo>
                    <a:pt x="34" y="9"/>
                  </a:lnTo>
                  <a:lnTo>
                    <a:pt x="33" y="9"/>
                  </a:lnTo>
                  <a:lnTo>
                    <a:pt x="32" y="9"/>
                  </a:lnTo>
                  <a:lnTo>
                    <a:pt x="30" y="9"/>
                  </a:lnTo>
                  <a:lnTo>
                    <a:pt x="29" y="9"/>
                  </a:lnTo>
                  <a:lnTo>
                    <a:pt x="28" y="10"/>
                  </a:lnTo>
                  <a:lnTo>
                    <a:pt x="26" y="10"/>
                  </a:lnTo>
                  <a:lnTo>
                    <a:pt x="25" y="10"/>
                  </a:lnTo>
                  <a:lnTo>
                    <a:pt x="24" y="11"/>
                  </a:lnTo>
                  <a:lnTo>
                    <a:pt x="23" y="12"/>
                  </a:lnTo>
                  <a:lnTo>
                    <a:pt x="22" y="12"/>
                  </a:lnTo>
                  <a:lnTo>
                    <a:pt x="20" y="13"/>
                  </a:lnTo>
                  <a:lnTo>
                    <a:pt x="19" y="14"/>
                  </a:lnTo>
                  <a:lnTo>
                    <a:pt x="17" y="16"/>
                  </a:lnTo>
                  <a:lnTo>
                    <a:pt x="15" y="18"/>
                  </a:lnTo>
                  <a:lnTo>
                    <a:pt x="15" y="62"/>
                  </a:lnTo>
                  <a:lnTo>
                    <a:pt x="0" y="62"/>
                  </a:lnTo>
                  <a:lnTo>
                    <a:pt x="0" y="2"/>
                  </a:lnTo>
                  <a:lnTo>
                    <a:pt x="15" y="2"/>
                  </a:lnTo>
                  <a:lnTo>
                    <a:pt x="15" y="7"/>
                  </a:lnTo>
                  <a:lnTo>
                    <a:pt x="17" y="6"/>
                  </a:lnTo>
                  <a:lnTo>
                    <a:pt x="20" y="4"/>
                  </a:lnTo>
                  <a:lnTo>
                    <a:pt x="22" y="3"/>
                  </a:lnTo>
                  <a:lnTo>
                    <a:pt x="25" y="2"/>
                  </a:lnTo>
                  <a:lnTo>
                    <a:pt x="27" y="1"/>
                  </a:lnTo>
                  <a:lnTo>
                    <a:pt x="30" y="1"/>
                  </a:lnTo>
                  <a:lnTo>
                    <a:pt x="33" y="0"/>
                  </a:lnTo>
                  <a:lnTo>
                    <a:pt x="36" y="0"/>
                  </a:lnTo>
                  <a:lnTo>
                    <a:pt x="39" y="0"/>
                  </a:lnTo>
                  <a:lnTo>
                    <a:pt x="42" y="0"/>
                  </a:lnTo>
                  <a:lnTo>
                    <a:pt x="45" y="1"/>
                  </a:lnTo>
                  <a:lnTo>
                    <a:pt x="47" y="1"/>
                  </a:lnTo>
                  <a:lnTo>
                    <a:pt x="50" y="2"/>
                  </a:lnTo>
                  <a:lnTo>
                    <a:pt x="52" y="2"/>
                  </a:lnTo>
                  <a:lnTo>
                    <a:pt x="53" y="3"/>
                  </a:lnTo>
                  <a:lnTo>
                    <a:pt x="54" y="3"/>
                  </a:lnTo>
                  <a:lnTo>
                    <a:pt x="55" y="4"/>
                  </a:lnTo>
                  <a:lnTo>
                    <a:pt x="55" y="4"/>
                  </a:lnTo>
                  <a:lnTo>
                    <a:pt x="56" y="5"/>
                  </a:lnTo>
                  <a:lnTo>
                    <a:pt x="57" y="6"/>
                  </a:lnTo>
                  <a:lnTo>
                    <a:pt x="58" y="6"/>
                  </a:lnTo>
                  <a:lnTo>
                    <a:pt x="58" y="7"/>
                  </a:lnTo>
                  <a:lnTo>
                    <a:pt x="59" y="8"/>
                  </a:lnTo>
                  <a:lnTo>
                    <a:pt x="60" y="9"/>
                  </a:lnTo>
                  <a:lnTo>
                    <a:pt x="60" y="10"/>
                  </a:lnTo>
                  <a:lnTo>
                    <a:pt x="61" y="11"/>
                  </a:lnTo>
                  <a:lnTo>
                    <a:pt x="61" y="12"/>
                  </a:lnTo>
                  <a:lnTo>
                    <a:pt x="62" y="13"/>
                  </a:lnTo>
                  <a:lnTo>
                    <a:pt x="62" y="15"/>
                  </a:lnTo>
                  <a:lnTo>
                    <a:pt x="62" y="16"/>
                  </a:lnTo>
                  <a:lnTo>
                    <a:pt x="63" y="19"/>
                  </a:lnTo>
                  <a:lnTo>
                    <a:pt x="63" y="22"/>
                  </a:lnTo>
                  <a:lnTo>
                    <a:pt x="63" y="62"/>
                  </a:lnTo>
                  <a:lnTo>
                    <a:pt x="48"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74"/>
            <p:cNvSpPr>
              <a:spLocks noEditPoints="1"/>
            </p:cNvSpPr>
            <p:nvPr/>
          </p:nvSpPr>
          <p:spPr bwMode="auto">
            <a:xfrm>
              <a:off x="1903" y="3287"/>
              <a:ext cx="68" cy="74"/>
            </a:xfrm>
            <a:custGeom>
              <a:avLst/>
              <a:gdLst>
                <a:gd name="T0" fmla="*/ 10 w 68"/>
                <a:gd name="T1" fmla="*/ 71 h 74"/>
                <a:gd name="T2" fmla="*/ 3 w 68"/>
                <a:gd name="T3" fmla="*/ 67 h 74"/>
                <a:gd name="T4" fmla="*/ 0 w 68"/>
                <a:gd name="T5" fmla="*/ 61 h 74"/>
                <a:gd name="T6" fmla="*/ 0 w 68"/>
                <a:gd name="T7" fmla="*/ 55 h 74"/>
                <a:gd name="T8" fmla="*/ 4 w 68"/>
                <a:gd name="T9" fmla="*/ 50 h 74"/>
                <a:gd name="T10" fmla="*/ 6 w 68"/>
                <a:gd name="T11" fmla="*/ 46 h 74"/>
                <a:gd name="T12" fmla="*/ 5 w 68"/>
                <a:gd name="T13" fmla="*/ 43 h 74"/>
                <a:gd name="T14" fmla="*/ 4 w 68"/>
                <a:gd name="T15" fmla="*/ 39 h 74"/>
                <a:gd name="T16" fmla="*/ 6 w 68"/>
                <a:gd name="T17" fmla="*/ 34 h 74"/>
                <a:gd name="T18" fmla="*/ 10 w 68"/>
                <a:gd name="T19" fmla="*/ 30 h 74"/>
                <a:gd name="T20" fmla="*/ 5 w 68"/>
                <a:gd name="T21" fmla="*/ 24 h 74"/>
                <a:gd name="T22" fmla="*/ 3 w 68"/>
                <a:gd name="T23" fmla="*/ 18 h 74"/>
                <a:gd name="T24" fmla="*/ 5 w 68"/>
                <a:gd name="T25" fmla="*/ 11 h 74"/>
                <a:gd name="T26" fmla="*/ 10 w 68"/>
                <a:gd name="T27" fmla="*/ 5 h 74"/>
                <a:gd name="T28" fmla="*/ 24 w 68"/>
                <a:gd name="T29" fmla="*/ 0 h 74"/>
                <a:gd name="T30" fmla="*/ 43 w 68"/>
                <a:gd name="T31" fmla="*/ 1 h 74"/>
                <a:gd name="T32" fmla="*/ 61 w 68"/>
                <a:gd name="T33" fmla="*/ 12 h 74"/>
                <a:gd name="T34" fmla="*/ 62 w 68"/>
                <a:gd name="T35" fmla="*/ 21 h 74"/>
                <a:gd name="T36" fmla="*/ 59 w 68"/>
                <a:gd name="T37" fmla="*/ 28 h 74"/>
                <a:gd name="T38" fmla="*/ 53 w 68"/>
                <a:gd name="T39" fmla="*/ 33 h 74"/>
                <a:gd name="T40" fmla="*/ 36 w 68"/>
                <a:gd name="T41" fmla="*/ 36 h 74"/>
                <a:gd name="T42" fmla="*/ 17 w 68"/>
                <a:gd name="T43" fmla="*/ 34 h 74"/>
                <a:gd name="T44" fmla="*/ 15 w 68"/>
                <a:gd name="T45" fmla="*/ 36 h 74"/>
                <a:gd name="T46" fmla="*/ 15 w 68"/>
                <a:gd name="T47" fmla="*/ 38 h 74"/>
                <a:gd name="T48" fmla="*/ 16 w 68"/>
                <a:gd name="T49" fmla="*/ 40 h 74"/>
                <a:gd name="T50" fmla="*/ 20 w 68"/>
                <a:gd name="T51" fmla="*/ 41 h 74"/>
                <a:gd name="T52" fmla="*/ 56 w 68"/>
                <a:gd name="T53" fmla="*/ 44 h 74"/>
                <a:gd name="T54" fmla="*/ 63 w 68"/>
                <a:gd name="T55" fmla="*/ 48 h 74"/>
                <a:gd name="T56" fmla="*/ 68 w 68"/>
                <a:gd name="T57" fmla="*/ 53 h 74"/>
                <a:gd name="T58" fmla="*/ 68 w 68"/>
                <a:gd name="T59" fmla="*/ 61 h 74"/>
                <a:gd name="T60" fmla="*/ 65 w 68"/>
                <a:gd name="T61" fmla="*/ 68 h 74"/>
                <a:gd name="T62" fmla="*/ 57 w 68"/>
                <a:gd name="T63" fmla="*/ 72 h 74"/>
                <a:gd name="T64" fmla="*/ 30 w 68"/>
                <a:gd name="T65" fmla="*/ 7 h 74"/>
                <a:gd name="T66" fmla="*/ 23 w 68"/>
                <a:gd name="T67" fmla="*/ 9 h 74"/>
                <a:gd name="T68" fmla="*/ 20 w 68"/>
                <a:gd name="T69" fmla="*/ 12 h 74"/>
                <a:gd name="T70" fmla="*/ 18 w 68"/>
                <a:gd name="T71" fmla="*/ 15 h 74"/>
                <a:gd name="T72" fmla="*/ 19 w 68"/>
                <a:gd name="T73" fmla="*/ 23 h 74"/>
                <a:gd name="T74" fmla="*/ 25 w 68"/>
                <a:gd name="T75" fmla="*/ 28 h 74"/>
                <a:gd name="T76" fmla="*/ 38 w 68"/>
                <a:gd name="T77" fmla="*/ 28 h 74"/>
                <a:gd name="T78" fmla="*/ 45 w 68"/>
                <a:gd name="T79" fmla="*/ 25 h 74"/>
                <a:gd name="T80" fmla="*/ 47 w 68"/>
                <a:gd name="T81" fmla="*/ 17 h 74"/>
                <a:gd name="T82" fmla="*/ 46 w 68"/>
                <a:gd name="T83" fmla="*/ 13 h 74"/>
                <a:gd name="T84" fmla="*/ 43 w 68"/>
                <a:gd name="T85" fmla="*/ 10 h 74"/>
                <a:gd name="T86" fmla="*/ 37 w 68"/>
                <a:gd name="T87" fmla="*/ 7 h 74"/>
                <a:gd name="T88" fmla="*/ 43 w 68"/>
                <a:gd name="T89" fmla="*/ 53 h 74"/>
                <a:gd name="T90" fmla="*/ 15 w 68"/>
                <a:gd name="T91" fmla="*/ 51 h 74"/>
                <a:gd name="T92" fmla="*/ 13 w 68"/>
                <a:gd name="T93" fmla="*/ 52 h 74"/>
                <a:gd name="T94" fmla="*/ 10 w 68"/>
                <a:gd name="T95" fmla="*/ 56 h 74"/>
                <a:gd name="T96" fmla="*/ 11 w 68"/>
                <a:gd name="T97" fmla="*/ 60 h 74"/>
                <a:gd name="T98" fmla="*/ 15 w 68"/>
                <a:gd name="T99" fmla="*/ 64 h 74"/>
                <a:gd name="T100" fmla="*/ 33 w 68"/>
                <a:gd name="T101" fmla="*/ 67 h 74"/>
                <a:gd name="T102" fmla="*/ 49 w 68"/>
                <a:gd name="T103" fmla="*/ 65 h 74"/>
                <a:gd name="T104" fmla="*/ 53 w 68"/>
                <a:gd name="T105" fmla="*/ 63 h 74"/>
                <a:gd name="T106" fmla="*/ 54 w 68"/>
                <a:gd name="T107" fmla="*/ 59 h 74"/>
                <a:gd name="T108" fmla="*/ 53 w 68"/>
                <a:gd name="T109" fmla="*/ 56 h 74"/>
                <a:gd name="T110" fmla="*/ 49 w 68"/>
                <a:gd name="T111"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 h="74">
                  <a:moveTo>
                    <a:pt x="33" y="74"/>
                  </a:moveTo>
                  <a:lnTo>
                    <a:pt x="26" y="74"/>
                  </a:lnTo>
                  <a:lnTo>
                    <a:pt x="19" y="73"/>
                  </a:lnTo>
                  <a:lnTo>
                    <a:pt x="17" y="73"/>
                  </a:lnTo>
                  <a:lnTo>
                    <a:pt x="14" y="72"/>
                  </a:lnTo>
                  <a:lnTo>
                    <a:pt x="12" y="72"/>
                  </a:lnTo>
                  <a:lnTo>
                    <a:pt x="10" y="71"/>
                  </a:lnTo>
                  <a:lnTo>
                    <a:pt x="8" y="71"/>
                  </a:lnTo>
                  <a:lnTo>
                    <a:pt x="7" y="70"/>
                  </a:lnTo>
                  <a:lnTo>
                    <a:pt x="6" y="70"/>
                  </a:lnTo>
                  <a:lnTo>
                    <a:pt x="5" y="69"/>
                  </a:lnTo>
                  <a:lnTo>
                    <a:pt x="4" y="69"/>
                  </a:lnTo>
                  <a:lnTo>
                    <a:pt x="4" y="68"/>
                  </a:lnTo>
                  <a:lnTo>
                    <a:pt x="3" y="67"/>
                  </a:lnTo>
                  <a:lnTo>
                    <a:pt x="2" y="67"/>
                  </a:lnTo>
                  <a:lnTo>
                    <a:pt x="2" y="66"/>
                  </a:lnTo>
                  <a:lnTo>
                    <a:pt x="1" y="65"/>
                  </a:lnTo>
                  <a:lnTo>
                    <a:pt x="1" y="64"/>
                  </a:lnTo>
                  <a:lnTo>
                    <a:pt x="0" y="63"/>
                  </a:lnTo>
                  <a:lnTo>
                    <a:pt x="0" y="62"/>
                  </a:lnTo>
                  <a:lnTo>
                    <a:pt x="0" y="61"/>
                  </a:lnTo>
                  <a:lnTo>
                    <a:pt x="0" y="60"/>
                  </a:lnTo>
                  <a:lnTo>
                    <a:pt x="0" y="59"/>
                  </a:lnTo>
                  <a:lnTo>
                    <a:pt x="0" y="59"/>
                  </a:lnTo>
                  <a:lnTo>
                    <a:pt x="0" y="58"/>
                  </a:lnTo>
                  <a:lnTo>
                    <a:pt x="0" y="57"/>
                  </a:lnTo>
                  <a:lnTo>
                    <a:pt x="0" y="56"/>
                  </a:lnTo>
                  <a:lnTo>
                    <a:pt x="0" y="55"/>
                  </a:lnTo>
                  <a:lnTo>
                    <a:pt x="1" y="54"/>
                  </a:lnTo>
                  <a:lnTo>
                    <a:pt x="1" y="54"/>
                  </a:lnTo>
                  <a:lnTo>
                    <a:pt x="2" y="53"/>
                  </a:lnTo>
                  <a:lnTo>
                    <a:pt x="2" y="52"/>
                  </a:lnTo>
                  <a:lnTo>
                    <a:pt x="3" y="51"/>
                  </a:lnTo>
                  <a:lnTo>
                    <a:pt x="3" y="51"/>
                  </a:lnTo>
                  <a:lnTo>
                    <a:pt x="4" y="50"/>
                  </a:lnTo>
                  <a:lnTo>
                    <a:pt x="5" y="49"/>
                  </a:lnTo>
                  <a:lnTo>
                    <a:pt x="6" y="49"/>
                  </a:lnTo>
                  <a:lnTo>
                    <a:pt x="8" y="48"/>
                  </a:lnTo>
                  <a:lnTo>
                    <a:pt x="7" y="47"/>
                  </a:lnTo>
                  <a:lnTo>
                    <a:pt x="7" y="47"/>
                  </a:lnTo>
                  <a:lnTo>
                    <a:pt x="7" y="47"/>
                  </a:lnTo>
                  <a:lnTo>
                    <a:pt x="6" y="46"/>
                  </a:lnTo>
                  <a:lnTo>
                    <a:pt x="6" y="46"/>
                  </a:lnTo>
                  <a:lnTo>
                    <a:pt x="6" y="46"/>
                  </a:lnTo>
                  <a:lnTo>
                    <a:pt x="5" y="45"/>
                  </a:lnTo>
                  <a:lnTo>
                    <a:pt x="5" y="45"/>
                  </a:lnTo>
                  <a:lnTo>
                    <a:pt x="5" y="44"/>
                  </a:lnTo>
                  <a:lnTo>
                    <a:pt x="5" y="44"/>
                  </a:lnTo>
                  <a:lnTo>
                    <a:pt x="5" y="43"/>
                  </a:lnTo>
                  <a:lnTo>
                    <a:pt x="4" y="43"/>
                  </a:lnTo>
                  <a:lnTo>
                    <a:pt x="4" y="42"/>
                  </a:lnTo>
                  <a:lnTo>
                    <a:pt x="4" y="42"/>
                  </a:lnTo>
                  <a:lnTo>
                    <a:pt x="4" y="41"/>
                  </a:lnTo>
                  <a:lnTo>
                    <a:pt x="4" y="41"/>
                  </a:lnTo>
                  <a:lnTo>
                    <a:pt x="4" y="40"/>
                  </a:lnTo>
                  <a:lnTo>
                    <a:pt x="4" y="39"/>
                  </a:lnTo>
                  <a:lnTo>
                    <a:pt x="4" y="38"/>
                  </a:lnTo>
                  <a:lnTo>
                    <a:pt x="5" y="38"/>
                  </a:lnTo>
                  <a:lnTo>
                    <a:pt x="5" y="37"/>
                  </a:lnTo>
                  <a:lnTo>
                    <a:pt x="5" y="36"/>
                  </a:lnTo>
                  <a:lnTo>
                    <a:pt x="5" y="36"/>
                  </a:lnTo>
                  <a:lnTo>
                    <a:pt x="6" y="35"/>
                  </a:lnTo>
                  <a:lnTo>
                    <a:pt x="6" y="34"/>
                  </a:lnTo>
                  <a:lnTo>
                    <a:pt x="6" y="34"/>
                  </a:lnTo>
                  <a:lnTo>
                    <a:pt x="7" y="33"/>
                  </a:lnTo>
                  <a:lnTo>
                    <a:pt x="7" y="33"/>
                  </a:lnTo>
                  <a:lnTo>
                    <a:pt x="8" y="32"/>
                  </a:lnTo>
                  <a:lnTo>
                    <a:pt x="8" y="31"/>
                  </a:lnTo>
                  <a:lnTo>
                    <a:pt x="9" y="31"/>
                  </a:lnTo>
                  <a:lnTo>
                    <a:pt x="10" y="30"/>
                  </a:lnTo>
                  <a:lnTo>
                    <a:pt x="8" y="29"/>
                  </a:lnTo>
                  <a:lnTo>
                    <a:pt x="7" y="28"/>
                  </a:lnTo>
                  <a:lnTo>
                    <a:pt x="6" y="27"/>
                  </a:lnTo>
                  <a:lnTo>
                    <a:pt x="6" y="26"/>
                  </a:lnTo>
                  <a:lnTo>
                    <a:pt x="6" y="26"/>
                  </a:lnTo>
                  <a:lnTo>
                    <a:pt x="5" y="25"/>
                  </a:lnTo>
                  <a:lnTo>
                    <a:pt x="5" y="24"/>
                  </a:lnTo>
                  <a:lnTo>
                    <a:pt x="4" y="23"/>
                  </a:lnTo>
                  <a:lnTo>
                    <a:pt x="4" y="23"/>
                  </a:lnTo>
                  <a:lnTo>
                    <a:pt x="4" y="22"/>
                  </a:lnTo>
                  <a:lnTo>
                    <a:pt x="4" y="21"/>
                  </a:lnTo>
                  <a:lnTo>
                    <a:pt x="4" y="20"/>
                  </a:lnTo>
                  <a:lnTo>
                    <a:pt x="3" y="19"/>
                  </a:lnTo>
                  <a:lnTo>
                    <a:pt x="3" y="18"/>
                  </a:lnTo>
                  <a:lnTo>
                    <a:pt x="3" y="17"/>
                  </a:lnTo>
                  <a:lnTo>
                    <a:pt x="4" y="16"/>
                  </a:lnTo>
                  <a:lnTo>
                    <a:pt x="4" y="15"/>
                  </a:lnTo>
                  <a:lnTo>
                    <a:pt x="4" y="14"/>
                  </a:lnTo>
                  <a:lnTo>
                    <a:pt x="4" y="13"/>
                  </a:lnTo>
                  <a:lnTo>
                    <a:pt x="5" y="12"/>
                  </a:lnTo>
                  <a:lnTo>
                    <a:pt x="5" y="11"/>
                  </a:lnTo>
                  <a:lnTo>
                    <a:pt x="6" y="10"/>
                  </a:lnTo>
                  <a:lnTo>
                    <a:pt x="6" y="9"/>
                  </a:lnTo>
                  <a:lnTo>
                    <a:pt x="7" y="8"/>
                  </a:lnTo>
                  <a:lnTo>
                    <a:pt x="8" y="7"/>
                  </a:lnTo>
                  <a:lnTo>
                    <a:pt x="8" y="7"/>
                  </a:lnTo>
                  <a:lnTo>
                    <a:pt x="9" y="6"/>
                  </a:lnTo>
                  <a:lnTo>
                    <a:pt x="10" y="5"/>
                  </a:lnTo>
                  <a:lnTo>
                    <a:pt x="11" y="5"/>
                  </a:lnTo>
                  <a:lnTo>
                    <a:pt x="12" y="4"/>
                  </a:lnTo>
                  <a:lnTo>
                    <a:pt x="14" y="3"/>
                  </a:lnTo>
                  <a:lnTo>
                    <a:pt x="16" y="2"/>
                  </a:lnTo>
                  <a:lnTo>
                    <a:pt x="19" y="1"/>
                  </a:lnTo>
                  <a:lnTo>
                    <a:pt x="21" y="1"/>
                  </a:lnTo>
                  <a:lnTo>
                    <a:pt x="24" y="0"/>
                  </a:lnTo>
                  <a:lnTo>
                    <a:pt x="26" y="0"/>
                  </a:lnTo>
                  <a:lnTo>
                    <a:pt x="29" y="0"/>
                  </a:lnTo>
                  <a:lnTo>
                    <a:pt x="32" y="0"/>
                  </a:lnTo>
                  <a:lnTo>
                    <a:pt x="34" y="0"/>
                  </a:lnTo>
                  <a:lnTo>
                    <a:pt x="35" y="0"/>
                  </a:lnTo>
                  <a:lnTo>
                    <a:pt x="39" y="0"/>
                  </a:lnTo>
                  <a:lnTo>
                    <a:pt x="43" y="1"/>
                  </a:lnTo>
                  <a:lnTo>
                    <a:pt x="49" y="2"/>
                  </a:lnTo>
                  <a:lnTo>
                    <a:pt x="68" y="2"/>
                  </a:lnTo>
                  <a:lnTo>
                    <a:pt x="68" y="9"/>
                  </a:lnTo>
                  <a:lnTo>
                    <a:pt x="59" y="9"/>
                  </a:lnTo>
                  <a:lnTo>
                    <a:pt x="59" y="10"/>
                  </a:lnTo>
                  <a:lnTo>
                    <a:pt x="60" y="11"/>
                  </a:lnTo>
                  <a:lnTo>
                    <a:pt x="61" y="12"/>
                  </a:lnTo>
                  <a:lnTo>
                    <a:pt x="61" y="13"/>
                  </a:lnTo>
                  <a:lnTo>
                    <a:pt x="61" y="15"/>
                  </a:lnTo>
                  <a:lnTo>
                    <a:pt x="61" y="16"/>
                  </a:lnTo>
                  <a:lnTo>
                    <a:pt x="62" y="17"/>
                  </a:lnTo>
                  <a:lnTo>
                    <a:pt x="62" y="18"/>
                  </a:lnTo>
                  <a:lnTo>
                    <a:pt x="62" y="20"/>
                  </a:lnTo>
                  <a:lnTo>
                    <a:pt x="62" y="21"/>
                  </a:lnTo>
                  <a:lnTo>
                    <a:pt x="61" y="22"/>
                  </a:lnTo>
                  <a:lnTo>
                    <a:pt x="61" y="23"/>
                  </a:lnTo>
                  <a:lnTo>
                    <a:pt x="61" y="24"/>
                  </a:lnTo>
                  <a:lnTo>
                    <a:pt x="61" y="25"/>
                  </a:lnTo>
                  <a:lnTo>
                    <a:pt x="60" y="26"/>
                  </a:lnTo>
                  <a:lnTo>
                    <a:pt x="60" y="27"/>
                  </a:lnTo>
                  <a:lnTo>
                    <a:pt x="59" y="28"/>
                  </a:lnTo>
                  <a:lnTo>
                    <a:pt x="58" y="28"/>
                  </a:lnTo>
                  <a:lnTo>
                    <a:pt x="58" y="29"/>
                  </a:lnTo>
                  <a:lnTo>
                    <a:pt x="57" y="30"/>
                  </a:lnTo>
                  <a:lnTo>
                    <a:pt x="56" y="31"/>
                  </a:lnTo>
                  <a:lnTo>
                    <a:pt x="55" y="31"/>
                  </a:lnTo>
                  <a:lnTo>
                    <a:pt x="54" y="32"/>
                  </a:lnTo>
                  <a:lnTo>
                    <a:pt x="53" y="33"/>
                  </a:lnTo>
                  <a:lnTo>
                    <a:pt x="51" y="33"/>
                  </a:lnTo>
                  <a:lnTo>
                    <a:pt x="49" y="34"/>
                  </a:lnTo>
                  <a:lnTo>
                    <a:pt x="47" y="35"/>
                  </a:lnTo>
                  <a:lnTo>
                    <a:pt x="44" y="35"/>
                  </a:lnTo>
                  <a:lnTo>
                    <a:pt x="42" y="36"/>
                  </a:lnTo>
                  <a:lnTo>
                    <a:pt x="39" y="36"/>
                  </a:lnTo>
                  <a:lnTo>
                    <a:pt x="36" y="36"/>
                  </a:lnTo>
                  <a:lnTo>
                    <a:pt x="33" y="36"/>
                  </a:lnTo>
                  <a:lnTo>
                    <a:pt x="28" y="36"/>
                  </a:lnTo>
                  <a:lnTo>
                    <a:pt x="23" y="36"/>
                  </a:lnTo>
                  <a:lnTo>
                    <a:pt x="21" y="35"/>
                  </a:lnTo>
                  <a:lnTo>
                    <a:pt x="20" y="35"/>
                  </a:lnTo>
                  <a:lnTo>
                    <a:pt x="18" y="35"/>
                  </a:lnTo>
                  <a:lnTo>
                    <a:pt x="17" y="34"/>
                  </a:lnTo>
                  <a:lnTo>
                    <a:pt x="16" y="35"/>
                  </a:lnTo>
                  <a:lnTo>
                    <a:pt x="16" y="35"/>
                  </a:lnTo>
                  <a:lnTo>
                    <a:pt x="16" y="36"/>
                  </a:lnTo>
                  <a:lnTo>
                    <a:pt x="15" y="36"/>
                  </a:lnTo>
                  <a:lnTo>
                    <a:pt x="15" y="36"/>
                  </a:lnTo>
                  <a:lnTo>
                    <a:pt x="15" y="36"/>
                  </a:lnTo>
                  <a:lnTo>
                    <a:pt x="15" y="36"/>
                  </a:lnTo>
                  <a:lnTo>
                    <a:pt x="15" y="37"/>
                  </a:lnTo>
                  <a:lnTo>
                    <a:pt x="15" y="37"/>
                  </a:lnTo>
                  <a:lnTo>
                    <a:pt x="15" y="37"/>
                  </a:lnTo>
                  <a:lnTo>
                    <a:pt x="15" y="37"/>
                  </a:lnTo>
                  <a:lnTo>
                    <a:pt x="15" y="37"/>
                  </a:lnTo>
                  <a:lnTo>
                    <a:pt x="15" y="38"/>
                  </a:lnTo>
                  <a:lnTo>
                    <a:pt x="15" y="38"/>
                  </a:lnTo>
                  <a:lnTo>
                    <a:pt x="15" y="38"/>
                  </a:lnTo>
                  <a:lnTo>
                    <a:pt x="15" y="38"/>
                  </a:lnTo>
                  <a:lnTo>
                    <a:pt x="15" y="39"/>
                  </a:lnTo>
                  <a:lnTo>
                    <a:pt x="16" y="39"/>
                  </a:lnTo>
                  <a:lnTo>
                    <a:pt x="16" y="39"/>
                  </a:lnTo>
                  <a:lnTo>
                    <a:pt x="16" y="40"/>
                  </a:lnTo>
                  <a:lnTo>
                    <a:pt x="16" y="40"/>
                  </a:lnTo>
                  <a:lnTo>
                    <a:pt x="17" y="40"/>
                  </a:lnTo>
                  <a:lnTo>
                    <a:pt x="17" y="40"/>
                  </a:lnTo>
                  <a:lnTo>
                    <a:pt x="18" y="40"/>
                  </a:lnTo>
                  <a:lnTo>
                    <a:pt x="18" y="40"/>
                  </a:lnTo>
                  <a:lnTo>
                    <a:pt x="18" y="41"/>
                  </a:lnTo>
                  <a:lnTo>
                    <a:pt x="20" y="41"/>
                  </a:lnTo>
                  <a:lnTo>
                    <a:pt x="20" y="41"/>
                  </a:lnTo>
                  <a:lnTo>
                    <a:pt x="22" y="41"/>
                  </a:lnTo>
                  <a:lnTo>
                    <a:pt x="24" y="41"/>
                  </a:lnTo>
                  <a:lnTo>
                    <a:pt x="33" y="42"/>
                  </a:lnTo>
                  <a:lnTo>
                    <a:pt x="46" y="43"/>
                  </a:lnTo>
                  <a:lnTo>
                    <a:pt x="50" y="43"/>
                  </a:lnTo>
                  <a:lnTo>
                    <a:pt x="53" y="44"/>
                  </a:lnTo>
                  <a:lnTo>
                    <a:pt x="56" y="44"/>
                  </a:lnTo>
                  <a:lnTo>
                    <a:pt x="57" y="45"/>
                  </a:lnTo>
                  <a:lnTo>
                    <a:pt x="58" y="45"/>
                  </a:lnTo>
                  <a:lnTo>
                    <a:pt x="59" y="46"/>
                  </a:lnTo>
                  <a:lnTo>
                    <a:pt x="60" y="46"/>
                  </a:lnTo>
                  <a:lnTo>
                    <a:pt x="61" y="46"/>
                  </a:lnTo>
                  <a:lnTo>
                    <a:pt x="62" y="47"/>
                  </a:lnTo>
                  <a:lnTo>
                    <a:pt x="63" y="48"/>
                  </a:lnTo>
                  <a:lnTo>
                    <a:pt x="64" y="48"/>
                  </a:lnTo>
                  <a:lnTo>
                    <a:pt x="65" y="49"/>
                  </a:lnTo>
                  <a:lnTo>
                    <a:pt x="66" y="50"/>
                  </a:lnTo>
                  <a:lnTo>
                    <a:pt x="66" y="51"/>
                  </a:lnTo>
                  <a:lnTo>
                    <a:pt x="67" y="51"/>
                  </a:lnTo>
                  <a:lnTo>
                    <a:pt x="67" y="52"/>
                  </a:lnTo>
                  <a:lnTo>
                    <a:pt x="68" y="53"/>
                  </a:lnTo>
                  <a:lnTo>
                    <a:pt x="68" y="54"/>
                  </a:lnTo>
                  <a:lnTo>
                    <a:pt x="68" y="55"/>
                  </a:lnTo>
                  <a:lnTo>
                    <a:pt x="68" y="56"/>
                  </a:lnTo>
                  <a:lnTo>
                    <a:pt x="68" y="58"/>
                  </a:lnTo>
                  <a:lnTo>
                    <a:pt x="68" y="59"/>
                  </a:lnTo>
                  <a:lnTo>
                    <a:pt x="68" y="60"/>
                  </a:lnTo>
                  <a:lnTo>
                    <a:pt x="68" y="61"/>
                  </a:lnTo>
                  <a:lnTo>
                    <a:pt x="68" y="62"/>
                  </a:lnTo>
                  <a:lnTo>
                    <a:pt x="68" y="64"/>
                  </a:lnTo>
                  <a:lnTo>
                    <a:pt x="67" y="64"/>
                  </a:lnTo>
                  <a:lnTo>
                    <a:pt x="67" y="65"/>
                  </a:lnTo>
                  <a:lnTo>
                    <a:pt x="66" y="66"/>
                  </a:lnTo>
                  <a:lnTo>
                    <a:pt x="66" y="67"/>
                  </a:lnTo>
                  <a:lnTo>
                    <a:pt x="65" y="68"/>
                  </a:lnTo>
                  <a:lnTo>
                    <a:pt x="64" y="69"/>
                  </a:lnTo>
                  <a:lnTo>
                    <a:pt x="63" y="69"/>
                  </a:lnTo>
                  <a:lnTo>
                    <a:pt x="62" y="70"/>
                  </a:lnTo>
                  <a:lnTo>
                    <a:pt x="61" y="71"/>
                  </a:lnTo>
                  <a:lnTo>
                    <a:pt x="60" y="71"/>
                  </a:lnTo>
                  <a:lnTo>
                    <a:pt x="59" y="72"/>
                  </a:lnTo>
                  <a:lnTo>
                    <a:pt x="57" y="72"/>
                  </a:lnTo>
                  <a:lnTo>
                    <a:pt x="55" y="72"/>
                  </a:lnTo>
                  <a:lnTo>
                    <a:pt x="52" y="73"/>
                  </a:lnTo>
                  <a:lnTo>
                    <a:pt x="49" y="73"/>
                  </a:lnTo>
                  <a:lnTo>
                    <a:pt x="42" y="74"/>
                  </a:lnTo>
                  <a:lnTo>
                    <a:pt x="33" y="74"/>
                  </a:lnTo>
                  <a:close/>
                  <a:moveTo>
                    <a:pt x="32" y="7"/>
                  </a:moveTo>
                  <a:lnTo>
                    <a:pt x="30" y="7"/>
                  </a:lnTo>
                  <a:lnTo>
                    <a:pt x="29" y="7"/>
                  </a:lnTo>
                  <a:lnTo>
                    <a:pt x="27" y="7"/>
                  </a:lnTo>
                  <a:lnTo>
                    <a:pt x="26" y="8"/>
                  </a:lnTo>
                  <a:lnTo>
                    <a:pt x="25" y="8"/>
                  </a:lnTo>
                  <a:lnTo>
                    <a:pt x="25" y="8"/>
                  </a:lnTo>
                  <a:lnTo>
                    <a:pt x="24" y="9"/>
                  </a:lnTo>
                  <a:lnTo>
                    <a:pt x="23" y="9"/>
                  </a:lnTo>
                  <a:lnTo>
                    <a:pt x="23" y="9"/>
                  </a:lnTo>
                  <a:lnTo>
                    <a:pt x="22" y="10"/>
                  </a:lnTo>
                  <a:lnTo>
                    <a:pt x="22" y="10"/>
                  </a:lnTo>
                  <a:lnTo>
                    <a:pt x="21" y="10"/>
                  </a:lnTo>
                  <a:lnTo>
                    <a:pt x="21" y="11"/>
                  </a:lnTo>
                  <a:lnTo>
                    <a:pt x="20" y="11"/>
                  </a:lnTo>
                  <a:lnTo>
                    <a:pt x="20" y="12"/>
                  </a:lnTo>
                  <a:lnTo>
                    <a:pt x="20" y="12"/>
                  </a:lnTo>
                  <a:lnTo>
                    <a:pt x="19" y="13"/>
                  </a:lnTo>
                  <a:lnTo>
                    <a:pt x="19" y="13"/>
                  </a:lnTo>
                  <a:lnTo>
                    <a:pt x="19" y="14"/>
                  </a:lnTo>
                  <a:lnTo>
                    <a:pt x="19" y="14"/>
                  </a:lnTo>
                  <a:lnTo>
                    <a:pt x="18" y="15"/>
                  </a:lnTo>
                  <a:lnTo>
                    <a:pt x="18" y="15"/>
                  </a:lnTo>
                  <a:lnTo>
                    <a:pt x="18" y="16"/>
                  </a:lnTo>
                  <a:lnTo>
                    <a:pt x="18" y="17"/>
                  </a:lnTo>
                  <a:lnTo>
                    <a:pt x="18" y="19"/>
                  </a:lnTo>
                  <a:lnTo>
                    <a:pt x="18" y="20"/>
                  </a:lnTo>
                  <a:lnTo>
                    <a:pt x="18" y="21"/>
                  </a:lnTo>
                  <a:lnTo>
                    <a:pt x="18" y="22"/>
                  </a:lnTo>
                  <a:lnTo>
                    <a:pt x="19" y="23"/>
                  </a:lnTo>
                  <a:lnTo>
                    <a:pt x="19" y="24"/>
                  </a:lnTo>
                  <a:lnTo>
                    <a:pt x="20" y="25"/>
                  </a:lnTo>
                  <a:lnTo>
                    <a:pt x="21" y="26"/>
                  </a:lnTo>
                  <a:lnTo>
                    <a:pt x="22" y="26"/>
                  </a:lnTo>
                  <a:lnTo>
                    <a:pt x="23" y="27"/>
                  </a:lnTo>
                  <a:lnTo>
                    <a:pt x="24" y="28"/>
                  </a:lnTo>
                  <a:lnTo>
                    <a:pt x="25" y="28"/>
                  </a:lnTo>
                  <a:lnTo>
                    <a:pt x="26" y="28"/>
                  </a:lnTo>
                  <a:lnTo>
                    <a:pt x="28" y="29"/>
                  </a:lnTo>
                  <a:lnTo>
                    <a:pt x="29" y="29"/>
                  </a:lnTo>
                  <a:lnTo>
                    <a:pt x="33" y="29"/>
                  </a:lnTo>
                  <a:lnTo>
                    <a:pt x="34" y="29"/>
                  </a:lnTo>
                  <a:lnTo>
                    <a:pt x="36" y="29"/>
                  </a:lnTo>
                  <a:lnTo>
                    <a:pt x="38" y="28"/>
                  </a:lnTo>
                  <a:lnTo>
                    <a:pt x="39" y="28"/>
                  </a:lnTo>
                  <a:lnTo>
                    <a:pt x="40" y="28"/>
                  </a:lnTo>
                  <a:lnTo>
                    <a:pt x="42" y="27"/>
                  </a:lnTo>
                  <a:lnTo>
                    <a:pt x="43" y="27"/>
                  </a:lnTo>
                  <a:lnTo>
                    <a:pt x="44" y="26"/>
                  </a:lnTo>
                  <a:lnTo>
                    <a:pt x="44" y="25"/>
                  </a:lnTo>
                  <a:lnTo>
                    <a:pt x="45" y="25"/>
                  </a:lnTo>
                  <a:lnTo>
                    <a:pt x="46" y="24"/>
                  </a:lnTo>
                  <a:lnTo>
                    <a:pt x="46" y="23"/>
                  </a:lnTo>
                  <a:lnTo>
                    <a:pt x="47" y="22"/>
                  </a:lnTo>
                  <a:lnTo>
                    <a:pt x="47" y="21"/>
                  </a:lnTo>
                  <a:lnTo>
                    <a:pt x="47" y="20"/>
                  </a:lnTo>
                  <a:lnTo>
                    <a:pt x="47" y="18"/>
                  </a:lnTo>
                  <a:lnTo>
                    <a:pt x="47" y="17"/>
                  </a:lnTo>
                  <a:lnTo>
                    <a:pt x="47" y="17"/>
                  </a:lnTo>
                  <a:lnTo>
                    <a:pt x="47" y="16"/>
                  </a:lnTo>
                  <a:lnTo>
                    <a:pt x="47" y="15"/>
                  </a:lnTo>
                  <a:lnTo>
                    <a:pt x="47" y="15"/>
                  </a:lnTo>
                  <a:lnTo>
                    <a:pt x="47" y="15"/>
                  </a:lnTo>
                  <a:lnTo>
                    <a:pt x="46" y="14"/>
                  </a:lnTo>
                  <a:lnTo>
                    <a:pt x="46" y="13"/>
                  </a:lnTo>
                  <a:lnTo>
                    <a:pt x="46" y="13"/>
                  </a:lnTo>
                  <a:lnTo>
                    <a:pt x="46" y="12"/>
                  </a:lnTo>
                  <a:lnTo>
                    <a:pt x="45" y="12"/>
                  </a:lnTo>
                  <a:lnTo>
                    <a:pt x="45" y="12"/>
                  </a:lnTo>
                  <a:lnTo>
                    <a:pt x="44" y="11"/>
                  </a:lnTo>
                  <a:lnTo>
                    <a:pt x="44" y="10"/>
                  </a:lnTo>
                  <a:lnTo>
                    <a:pt x="43" y="10"/>
                  </a:lnTo>
                  <a:lnTo>
                    <a:pt x="43" y="10"/>
                  </a:lnTo>
                  <a:lnTo>
                    <a:pt x="42" y="9"/>
                  </a:lnTo>
                  <a:lnTo>
                    <a:pt x="41" y="9"/>
                  </a:lnTo>
                  <a:lnTo>
                    <a:pt x="41" y="8"/>
                  </a:lnTo>
                  <a:lnTo>
                    <a:pt x="40" y="8"/>
                  </a:lnTo>
                  <a:lnTo>
                    <a:pt x="39" y="8"/>
                  </a:lnTo>
                  <a:lnTo>
                    <a:pt x="37" y="7"/>
                  </a:lnTo>
                  <a:lnTo>
                    <a:pt x="36" y="7"/>
                  </a:lnTo>
                  <a:lnTo>
                    <a:pt x="34" y="7"/>
                  </a:lnTo>
                  <a:lnTo>
                    <a:pt x="32" y="7"/>
                  </a:lnTo>
                  <a:close/>
                  <a:moveTo>
                    <a:pt x="48" y="54"/>
                  </a:moveTo>
                  <a:lnTo>
                    <a:pt x="47" y="54"/>
                  </a:lnTo>
                  <a:lnTo>
                    <a:pt x="45" y="53"/>
                  </a:lnTo>
                  <a:lnTo>
                    <a:pt x="43" y="53"/>
                  </a:lnTo>
                  <a:lnTo>
                    <a:pt x="40" y="53"/>
                  </a:lnTo>
                  <a:lnTo>
                    <a:pt x="33" y="52"/>
                  </a:lnTo>
                  <a:lnTo>
                    <a:pt x="15" y="51"/>
                  </a:lnTo>
                  <a:lnTo>
                    <a:pt x="15" y="51"/>
                  </a:lnTo>
                  <a:lnTo>
                    <a:pt x="15" y="51"/>
                  </a:lnTo>
                  <a:lnTo>
                    <a:pt x="15" y="51"/>
                  </a:lnTo>
                  <a:lnTo>
                    <a:pt x="15" y="51"/>
                  </a:lnTo>
                  <a:lnTo>
                    <a:pt x="14" y="51"/>
                  </a:lnTo>
                  <a:lnTo>
                    <a:pt x="14" y="51"/>
                  </a:lnTo>
                  <a:lnTo>
                    <a:pt x="14" y="51"/>
                  </a:lnTo>
                  <a:lnTo>
                    <a:pt x="14" y="51"/>
                  </a:lnTo>
                  <a:lnTo>
                    <a:pt x="13" y="51"/>
                  </a:lnTo>
                  <a:lnTo>
                    <a:pt x="13" y="52"/>
                  </a:lnTo>
                  <a:lnTo>
                    <a:pt x="13" y="52"/>
                  </a:lnTo>
                  <a:lnTo>
                    <a:pt x="12" y="53"/>
                  </a:lnTo>
                  <a:lnTo>
                    <a:pt x="12" y="53"/>
                  </a:lnTo>
                  <a:lnTo>
                    <a:pt x="11" y="54"/>
                  </a:lnTo>
                  <a:lnTo>
                    <a:pt x="11" y="54"/>
                  </a:lnTo>
                  <a:lnTo>
                    <a:pt x="11" y="55"/>
                  </a:lnTo>
                  <a:lnTo>
                    <a:pt x="11" y="55"/>
                  </a:lnTo>
                  <a:lnTo>
                    <a:pt x="10" y="56"/>
                  </a:lnTo>
                  <a:lnTo>
                    <a:pt x="10" y="57"/>
                  </a:lnTo>
                  <a:lnTo>
                    <a:pt x="10" y="57"/>
                  </a:lnTo>
                  <a:lnTo>
                    <a:pt x="10" y="58"/>
                  </a:lnTo>
                  <a:lnTo>
                    <a:pt x="10" y="59"/>
                  </a:lnTo>
                  <a:lnTo>
                    <a:pt x="10" y="59"/>
                  </a:lnTo>
                  <a:lnTo>
                    <a:pt x="10" y="60"/>
                  </a:lnTo>
                  <a:lnTo>
                    <a:pt x="11" y="60"/>
                  </a:lnTo>
                  <a:lnTo>
                    <a:pt x="11" y="61"/>
                  </a:lnTo>
                  <a:lnTo>
                    <a:pt x="11" y="61"/>
                  </a:lnTo>
                  <a:lnTo>
                    <a:pt x="11" y="62"/>
                  </a:lnTo>
                  <a:lnTo>
                    <a:pt x="12" y="62"/>
                  </a:lnTo>
                  <a:lnTo>
                    <a:pt x="13" y="63"/>
                  </a:lnTo>
                  <a:lnTo>
                    <a:pt x="13" y="64"/>
                  </a:lnTo>
                  <a:lnTo>
                    <a:pt x="15" y="64"/>
                  </a:lnTo>
                  <a:lnTo>
                    <a:pt x="16" y="65"/>
                  </a:lnTo>
                  <a:lnTo>
                    <a:pt x="18" y="66"/>
                  </a:lnTo>
                  <a:lnTo>
                    <a:pt x="19" y="66"/>
                  </a:lnTo>
                  <a:lnTo>
                    <a:pt x="21" y="66"/>
                  </a:lnTo>
                  <a:lnTo>
                    <a:pt x="23" y="67"/>
                  </a:lnTo>
                  <a:lnTo>
                    <a:pt x="28" y="67"/>
                  </a:lnTo>
                  <a:lnTo>
                    <a:pt x="33" y="67"/>
                  </a:lnTo>
                  <a:lnTo>
                    <a:pt x="41" y="67"/>
                  </a:lnTo>
                  <a:lnTo>
                    <a:pt x="43" y="67"/>
                  </a:lnTo>
                  <a:lnTo>
                    <a:pt x="45" y="67"/>
                  </a:lnTo>
                  <a:lnTo>
                    <a:pt x="47" y="66"/>
                  </a:lnTo>
                  <a:lnTo>
                    <a:pt x="48" y="66"/>
                  </a:lnTo>
                  <a:lnTo>
                    <a:pt x="49" y="66"/>
                  </a:lnTo>
                  <a:lnTo>
                    <a:pt x="49" y="65"/>
                  </a:lnTo>
                  <a:lnTo>
                    <a:pt x="50" y="65"/>
                  </a:lnTo>
                  <a:lnTo>
                    <a:pt x="51" y="65"/>
                  </a:lnTo>
                  <a:lnTo>
                    <a:pt x="51" y="65"/>
                  </a:lnTo>
                  <a:lnTo>
                    <a:pt x="51" y="64"/>
                  </a:lnTo>
                  <a:lnTo>
                    <a:pt x="52" y="64"/>
                  </a:lnTo>
                  <a:lnTo>
                    <a:pt x="52" y="64"/>
                  </a:lnTo>
                  <a:lnTo>
                    <a:pt x="53" y="63"/>
                  </a:lnTo>
                  <a:lnTo>
                    <a:pt x="53" y="63"/>
                  </a:lnTo>
                  <a:lnTo>
                    <a:pt x="53" y="62"/>
                  </a:lnTo>
                  <a:lnTo>
                    <a:pt x="53" y="61"/>
                  </a:lnTo>
                  <a:lnTo>
                    <a:pt x="54" y="61"/>
                  </a:lnTo>
                  <a:lnTo>
                    <a:pt x="54" y="60"/>
                  </a:lnTo>
                  <a:lnTo>
                    <a:pt x="54" y="60"/>
                  </a:lnTo>
                  <a:lnTo>
                    <a:pt x="54" y="59"/>
                  </a:lnTo>
                  <a:lnTo>
                    <a:pt x="54" y="59"/>
                  </a:lnTo>
                  <a:lnTo>
                    <a:pt x="54" y="58"/>
                  </a:lnTo>
                  <a:lnTo>
                    <a:pt x="54" y="58"/>
                  </a:lnTo>
                  <a:lnTo>
                    <a:pt x="54" y="57"/>
                  </a:lnTo>
                  <a:lnTo>
                    <a:pt x="53" y="57"/>
                  </a:lnTo>
                  <a:lnTo>
                    <a:pt x="53" y="57"/>
                  </a:lnTo>
                  <a:lnTo>
                    <a:pt x="53" y="56"/>
                  </a:lnTo>
                  <a:lnTo>
                    <a:pt x="52" y="56"/>
                  </a:lnTo>
                  <a:lnTo>
                    <a:pt x="52" y="56"/>
                  </a:lnTo>
                  <a:lnTo>
                    <a:pt x="51" y="55"/>
                  </a:lnTo>
                  <a:lnTo>
                    <a:pt x="51" y="55"/>
                  </a:lnTo>
                  <a:lnTo>
                    <a:pt x="51" y="55"/>
                  </a:lnTo>
                  <a:lnTo>
                    <a:pt x="50" y="54"/>
                  </a:lnTo>
                  <a:lnTo>
                    <a:pt x="49" y="54"/>
                  </a:lnTo>
                  <a:lnTo>
                    <a:pt x="4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Freeform 75"/>
            <p:cNvSpPr>
              <a:spLocks noEditPoints="1"/>
            </p:cNvSpPr>
            <p:nvPr/>
          </p:nvSpPr>
          <p:spPr bwMode="auto">
            <a:xfrm>
              <a:off x="1982" y="3262"/>
              <a:ext cx="18" cy="87"/>
            </a:xfrm>
            <a:custGeom>
              <a:avLst/>
              <a:gdLst>
                <a:gd name="T0" fmla="*/ 8 w 18"/>
                <a:gd name="T1" fmla="*/ 18 h 87"/>
                <a:gd name="T2" fmla="*/ 7 w 18"/>
                <a:gd name="T3" fmla="*/ 18 h 87"/>
                <a:gd name="T4" fmla="*/ 6 w 18"/>
                <a:gd name="T5" fmla="*/ 18 h 87"/>
                <a:gd name="T6" fmla="*/ 5 w 18"/>
                <a:gd name="T7" fmla="*/ 17 h 87"/>
                <a:gd name="T8" fmla="*/ 4 w 18"/>
                <a:gd name="T9" fmla="*/ 17 h 87"/>
                <a:gd name="T10" fmla="*/ 3 w 18"/>
                <a:gd name="T11" fmla="*/ 16 h 87"/>
                <a:gd name="T12" fmla="*/ 2 w 18"/>
                <a:gd name="T13" fmla="*/ 15 h 87"/>
                <a:gd name="T14" fmla="*/ 1 w 18"/>
                <a:gd name="T15" fmla="*/ 14 h 87"/>
                <a:gd name="T16" fmla="*/ 1 w 18"/>
                <a:gd name="T17" fmla="*/ 13 h 87"/>
                <a:gd name="T18" fmla="*/ 0 w 18"/>
                <a:gd name="T19" fmla="*/ 12 h 87"/>
                <a:gd name="T20" fmla="*/ 0 w 18"/>
                <a:gd name="T21" fmla="*/ 11 h 87"/>
                <a:gd name="T22" fmla="*/ 0 w 18"/>
                <a:gd name="T23" fmla="*/ 10 h 87"/>
                <a:gd name="T24" fmla="*/ 0 w 18"/>
                <a:gd name="T25" fmla="*/ 8 h 87"/>
                <a:gd name="T26" fmla="*/ 0 w 18"/>
                <a:gd name="T27" fmla="*/ 7 h 87"/>
                <a:gd name="T28" fmla="*/ 0 w 18"/>
                <a:gd name="T29" fmla="*/ 6 h 87"/>
                <a:gd name="T30" fmla="*/ 1 w 18"/>
                <a:gd name="T31" fmla="*/ 5 h 87"/>
                <a:gd name="T32" fmla="*/ 1 w 18"/>
                <a:gd name="T33" fmla="*/ 4 h 87"/>
                <a:gd name="T34" fmla="*/ 3 w 18"/>
                <a:gd name="T35" fmla="*/ 2 h 87"/>
                <a:gd name="T36" fmla="*/ 4 w 18"/>
                <a:gd name="T37" fmla="*/ 1 h 87"/>
                <a:gd name="T38" fmla="*/ 5 w 18"/>
                <a:gd name="T39" fmla="*/ 1 h 87"/>
                <a:gd name="T40" fmla="*/ 6 w 18"/>
                <a:gd name="T41" fmla="*/ 1 h 87"/>
                <a:gd name="T42" fmla="*/ 6 w 18"/>
                <a:gd name="T43" fmla="*/ 0 h 87"/>
                <a:gd name="T44" fmla="*/ 7 w 18"/>
                <a:gd name="T45" fmla="*/ 0 h 87"/>
                <a:gd name="T46" fmla="*/ 9 w 18"/>
                <a:gd name="T47" fmla="*/ 0 h 87"/>
                <a:gd name="T48" fmla="*/ 11 w 18"/>
                <a:gd name="T49" fmla="*/ 0 h 87"/>
                <a:gd name="T50" fmla="*/ 12 w 18"/>
                <a:gd name="T51" fmla="*/ 0 h 87"/>
                <a:gd name="T52" fmla="*/ 13 w 18"/>
                <a:gd name="T53" fmla="*/ 1 h 87"/>
                <a:gd name="T54" fmla="*/ 14 w 18"/>
                <a:gd name="T55" fmla="*/ 1 h 87"/>
                <a:gd name="T56" fmla="*/ 15 w 18"/>
                <a:gd name="T57" fmla="*/ 2 h 87"/>
                <a:gd name="T58" fmla="*/ 17 w 18"/>
                <a:gd name="T59" fmla="*/ 4 h 87"/>
                <a:gd name="T60" fmla="*/ 17 w 18"/>
                <a:gd name="T61" fmla="*/ 5 h 87"/>
                <a:gd name="T62" fmla="*/ 18 w 18"/>
                <a:gd name="T63" fmla="*/ 7 h 87"/>
                <a:gd name="T64" fmla="*/ 18 w 18"/>
                <a:gd name="T65" fmla="*/ 9 h 87"/>
                <a:gd name="T66" fmla="*/ 18 w 18"/>
                <a:gd name="T67" fmla="*/ 10 h 87"/>
                <a:gd name="T68" fmla="*/ 18 w 18"/>
                <a:gd name="T69" fmla="*/ 11 h 87"/>
                <a:gd name="T70" fmla="*/ 18 w 18"/>
                <a:gd name="T71" fmla="*/ 12 h 87"/>
                <a:gd name="T72" fmla="*/ 17 w 18"/>
                <a:gd name="T73" fmla="*/ 13 h 87"/>
                <a:gd name="T74" fmla="*/ 17 w 18"/>
                <a:gd name="T75" fmla="*/ 14 h 87"/>
                <a:gd name="T76" fmla="*/ 16 w 18"/>
                <a:gd name="T77" fmla="*/ 15 h 87"/>
                <a:gd name="T78" fmla="*/ 15 w 18"/>
                <a:gd name="T79" fmla="*/ 16 h 87"/>
                <a:gd name="T80" fmla="*/ 13 w 18"/>
                <a:gd name="T81" fmla="*/ 17 h 87"/>
                <a:gd name="T82" fmla="*/ 13 w 18"/>
                <a:gd name="T83" fmla="*/ 17 h 87"/>
                <a:gd name="T84" fmla="*/ 12 w 18"/>
                <a:gd name="T85" fmla="*/ 18 h 87"/>
                <a:gd name="T86" fmla="*/ 11 w 18"/>
                <a:gd name="T87" fmla="*/ 18 h 87"/>
                <a:gd name="T88" fmla="*/ 9 w 18"/>
                <a:gd name="T89" fmla="*/ 18 h 87"/>
                <a:gd name="T90" fmla="*/ 1 w 18"/>
                <a:gd name="T91" fmla="*/ 26 h 87"/>
                <a:gd name="T92" fmla="*/ 16 w 18"/>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 h="87">
                  <a:moveTo>
                    <a:pt x="9" y="18"/>
                  </a:moveTo>
                  <a:lnTo>
                    <a:pt x="8" y="18"/>
                  </a:lnTo>
                  <a:lnTo>
                    <a:pt x="7" y="18"/>
                  </a:lnTo>
                  <a:lnTo>
                    <a:pt x="7" y="18"/>
                  </a:lnTo>
                  <a:lnTo>
                    <a:pt x="6" y="18"/>
                  </a:lnTo>
                  <a:lnTo>
                    <a:pt x="6" y="18"/>
                  </a:lnTo>
                  <a:lnTo>
                    <a:pt x="6" y="17"/>
                  </a:lnTo>
                  <a:lnTo>
                    <a:pt x="5" y="17"/>
                  </a:lnTo>
                  <a:lnTo>
                    <a:pt x="5" y="17"/>
                  </a:lnTo>
                  <a:lnTo>
                    <a:pt x="4" y="17"/>
                  </a:lnTo>
                  <a:lnTo>
                    <a:pt x="4" y="17"/>
                  </a:lnTo>
                  <a:lnTo>
                    <a:pt x="3" y="16"/>
                  </a:lnTo>
                  <a:lnTo>
                    <a:pt x="3" y="15"/>
                  </a:lnTo>
                  <a:lnTo>
                    <a:pt x="2" y="15"/>
                  </a:lnTo>
                  <a:lnTo>
                    <a:pt x="1" y="14"/>
                  </a:lnTo>
                  <a:lnTo>
                    <a:pt x="1" y="14"/>
                  </a:lnTo>
                  <a:lnTo>
                    <a:pt x="1" y="13"/>
                  </a:lnTo>
                  <a:lnTo>
                    <a:pt x="1" y="13"/>
                  </a:lnTo>
                  <a:lnTo>
                    <a:pt x="1" y="12"/>
                  </a:lnTo>
                  <a:lnTo>
                    <a:pt x="0" y="12"/>
                  </a:lnTo>
                  <a:lnTo>
                    <a:pt x="0" y="11"/>
                  </a:lnTo>
                  <a:lnTo>
                    <a:pt x="0" y="11"/>
                  </a:lnTo>
                  <a:lnTo>
                    <a:pt x="0" y="11"/>
                  </a:lnTo>
                  <a:lnTo>
                    <a:pt x="0" y="10"/>
                  </a:lnTo>
                  <a:lnTo>
                    <a:pt x="0" y="9"/>
                  </a:lnTo>
                  <a:lnTo>
                    <a:pt x="0" y="8"/>
                  </a:lnTo>
                  <a:lnTo>
                    <a:pt x="0" y="7"/>
                  </a:lnTo>
                  <a:lnTo>
                    <a:pt x="0" y="7"/>
                  </a:lnTo>
                  <a:lnTo>
                    <a:pt x="0" y="6"/>
                  </a:lnTo>
                  <a:lnTo>
                    <a:pt x="0" y="6"/>
                  </a:lnTo>
                  <a:lnTo>
                    <a:pt x="1" y="5"/>
                  </a:lnTo>
                  <a:lnTo>
                    <a:pt x="1" y="5"/>
                  </a:lnTo>
                  <a:lnTo>
                    <a:pt x="1" y="5"/>
                  </a:lnTo>
                  <a:lnTo>
                    <a:pt x="1" y="4"/>
                  </a:lnTo>
                  <a:lnTo>
                    <a:pt x="2" y="3"/>
                  </a:lnTo>
                  <a:lnTo>
                    <a:pt x="3" y="2"/>
                  </a:lnTo>
                  <a:lnTo>
                    <a:pt x="3" y="2"/>
                  </a:lnTo>
                  <a:lnTo>
                    <a:pt x="4" y="1"/>
                  </a:lnTo>
                  <a:lnTo>
                    <a:pt x="4" y="1"/>
                  </a:lnTo>
                  <a:lnTo>
                    <a:pt x="5" y="1"/>
                  </a:lnTo>
                  <a:lnTo>
                    <a:pt x="5" y="1"/>
                  </a:lnTo>
                  <a:lnTo>
                    <a:pt x="6" y="1"/>
                  </a:lnTo>
                  <a:lnTo>
                    <a:pt x="6" y="0"/>
                  </a:lnTo>
                  <a:lnTo>
                    <a:pt x="6" y="0"/>
                  </a:lnTo>
                  <a:lnTo>
                    <a:pt x="7" y="0"/>
                  </a:lnTo>
                  <a:lnTo>
                    <a:pt x="7" y="0"/>
                  </a:lnTo>
                  <a:lnTo>
                    <a:pt x="8" y="0"/>
                  </a:lnTo>
                  <a:lnTo>
                    <a:pt x="9" y="0"/>
                  </a:lnTo>
                  <a:lnTo>
                    <a:pt x="10" y="0"/>
                  </a:lnTo>
                  <a:lnTo>
                    <a:pt x="11" y="0"/>
                  </a:lnTo>
                  <a:lnTo>
                    <a:pt x="12" y="0"/>
                  </a:lnTo>
                  <a:lnTo>
                    <a:pt x="12" y="0"/>
                  </a:lnTo>
                  <a:lnTo>
                    <a:pt x="12" y="0"/>
                  </a:lnTo>
                  <a:lnTo>
                    <a:pt x="13" y="1"/>
                  </a:lnTo>
                  <a:lnTo>
                    <a:pt x="13" y="1"/>
                  </a:lnTo>
                  <a:lnTo>
                    <a:pt x="14" y="1"/>
                  </a:lnTo>
                  <a:lnTo>
                    <a:pt x="15" y="2"/>
                  </a:lnTo>
                  <a:lnTo>
                    <a:pt x="15" y="2"/>
                  </a:lnTo>
                  <a:lnTo>
                    <a:pt x="16" y="3"/>
                  </a:lnTo>
                  <a:lnTo>
                    <a:pt x="17" y="4"/>
                  </a:lnTo>
                  <a:lnTo>
                    <a:pt x="17" y="5"/>
                  </a:lnTo>
                  <a:lnTo>
                    <a:pt x="17" y="5"/>
                  </a:lnTo>
                  <a:lnTo>
                    <a:pt x="18" y="6"/>
                  </a:lnTo>
                  <a:lnTo>
                    <a:pt x="18" y="7"/>
                  </a:lnTo>
                  <a:lnTo>
                    <a:pt x="18" y="8"/>
                  </a:lnTo>
                  <a:lnTo>
                    <a:pt x="18" y="9"/>
                  </a:lnTo>
                  <a:lnTo>
                    <a:pt x="18" y="10"/>
                  </a:lnTo>
                  <a:lnTo>
                    <a:pt x="18" y="10"/>
                  </a:lnTo>
                  <a:lnTo>
                    <a:pt x="18" y="11"/>
                  </a:lnTo>
                  <a:lnTo>
                    <a:pt x="18" y="11"/>
                  </a:lnTo>
                  <a:lnTo>
                    <a:pt x="18" y="11"/>
                  </a:lnTo>
                  <a:lnTo>
                    <a:pt x="18" y="12"/>
                  </a:lnTo>
                  <a:lnTo>
                    <a:pt x="18" y="12"/>
                  </a:lnTo>
                  <a:lnTo>
                    <a:pt x="17" y="13"/>
                  </a:lnTo>
                  <a:lnTo>
                    <a:pt x="17" y="13"/>
                  </a:lnTo>
                  <a:lnTo>
                    <a:pt x="17" y="14"/>
                  </a:lnTo>
                  <a:lnTo>
                    <a:pt x="17" y="14"/>
                  </a:lnTo>
                  <a:lnTo>
                    <a:pt x="16" y="15"/>
                  </a:lnTo>
                  <a:lnTo>
                    <a:pt x="15" y="15"/>
                  </a:lnTo>
                  <a:lnTo>
                    <a:pt x="15" y="16"/>
                  </a:lnTo>
                  <a:lnTo>
                    <a:pt x="14" y="17"/>
                  </a:lnTo>
                  <a:lnTo>
                    <a:pt x="13" y="17"/>
                  </a:lnTo>
                  <a:lnTo>
                    <a:pt x="13" y="17"/>
                  </a:lnTo>
                  <a:lnTo>
                    <a:pt x="13" y="17"/>
                  </a:lnTo>
                  <a:lnTo>
                    <a:pt x="12" y="18"/>
                  </a:lnTo>
                  <a:lnTo>
                    <a:pt x="12" y="18"/>
                  </a:lnTo>
                  <a:lnTo>
                    <a:pt x="11" y="18"/>
                  </a:lnTo>
                  <a:lnTo>
                    <a:pt x="11" y="18"/>
                  </a:lnTo>
                  <a:lnTo>
                    <a:pt x="10" y="18"/>
                  </a:lnTo>
                  <a:lnTo>
                    <a:pt x="9" y="18"/>
                  </a:lnTo>
                  <a:close/>
                  <a:moveTo>
                    <a:pt x="1" y="86"/>
                  </a:moveTo>
                  <a:lnTo>
                    <a:pt x="1" y="26"/>
                  </a:lnTo>
                  <a:lnTo>
                    <a:pt x="16" y="27"/>
                  </a:lnTo>
                  <a:lnTo>
                    <a:pt x="16" y="87"/>
                  </a:lnTo>
                  <a:lnTo>
                    <a:pt x="1"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76"/>
            <p:cNvSpPr>
              <a:spLocks/>
            </p:cNvSpPr>
            <p:nvPr/>
          </p:nvSpPr>
          <p:spPr bwMode="auto">
            <a:xfrm>
              <a:off x="2013" y="3287"/>
              <a:ext cx="63" cy="62"/>
            </a:xfrm>
            <a:custGeom>
              <a:avLst/>
              <a:gdLst>
                <a:gd name="T0" fmla="*/ 48 w 63"/>
                <a:gd name="T1" fmla="*/ 22 h 62"/>
                <a:gd name="T2" fmla="*/ 48 w 63"/>
                <a:gd name="T3" fmla="*/ 18 h 62"/>
                <a:gd name="T4" fmla="*/ 47 w 63"/>
                <a:gd name="T5" fmla="*/ 16 h 62"/>
                <a:gd name="T6" fmla="*/ 46 w 63"/>
                <a:gd name="T7" fmla="*/ 14 h 62"/>
                <a:gd name="T8" fmla="*/ 45 w 63"/>
                <a:gd name="T9" fmla="*/ 12 h 62"/>
                <a:gd name="T10" fmla="*/ 43 w 63"/>
                <a:gd name="T11" fmla="*/ 10 h 62"/>
                <a:gd name="T12" fmla="*/ 40 w 63"/>
                <a:gd name="T13" fmla="*/ 9 h 62"/>
                <a:gd name="T14" fmla="*/ 38 w 63"/>
                <a:gd name="T15" fmla="*/ 9 h 62"/>
                <a:gd name="T16" fmla="*/ 34 w 63"/>
                <a:gd name="T17" fmla="*/ 9 h 62"/>
                <a:gd name="T18" fmla="*/ 32 w 63"/>
                <a:gd name="T19" fmla="*/ 9 h 62"/>
                <a:gd name="T20" fmla="*/ 29 w 63"/>
                <a:gd name="T21" fmla="*/ 9 h 62"/>
                <a:gd name="T22" fmla="*/ 26 w 63"/>
                <a:gd name="T23" fmla="*/ 10 h 62"/>
                <a:gd name="T24" fmla="*/ 24 w 63"/>
                <a:gd name="T25" fmla="*/ 11 h 62"/>
                <a:gd name="T26" fmla="*/ 22 w 63"/>
                <a:gd name="T27" fmla="*/ 12 h 62"/>
                <a:gd name="T28" fmla="*/ 19 w 63"/>
                <a:gd name="T29" fmla="*/ 14 h 62"/>
                <a:gd name="T30" fmla="*/ 15 w 63"/>
                <a:gd name="T31" fmla="*/ 18 h 62"/>
                <a:gd name="T32" fmla="*/ 0 w 63"/>
                <a:gd name="T33" fmla="*/ 62 h 62"/>
                <a:gd name="T34" fmla="*/ 15 w 63"/>
                <a:gd name="T35" fmla="*/ 2 h 62"/>
                <a:gd name="T36" fmla="*/ 17 w 63"/>
                <a:gd name="T37" fmla="*/ 6 h 62"/>
                <a:gd name="T38" fmla="*/ 22 w 63"/>
                <a:gd name="T39" fmla="*/ 3 h 62"/>
                <a:gd name="T40" fmla="*/ 27 w 63"/>
                <a:gd name="T41" fmla="*/ 1 h 62"/>
                <a:gd name="T42" fmla="*/ 33 w 63"/>
                <a:gd name="T43" fmla="*/ 0 h 62"/>
                <a:gd name="T44" fmla="*/ 39 w 63"/>
                <a:gd name="T45" fmla="*/ 0 h 62"/>
                <a:gd name="T46" fmla="*/ 45 w 63"/>
                <a:gd name="T47" fmla="*/ 1 h 62"/>
                <a:gd name="T48" fmla="*/ 50 w 63"/>
                <a:gd name="T49" fmla="*/ 2 h 62"/>
                <a:gd name="T50" fmla="*/ 53 w 63"/>
                <a:gd name="T51" fmla="*/ 3 h 62"/>
                <a:gd name="T52" fmla="*/ 55 w 63"/>
                <a:gd name="T53" fmla="*/ 4 h 62"/>
                <a:gd name="T54" fmla="*/ 56 w 63"/>
                <a:gd name="T55" fmla="*/ 5 h 62"/>
                <a:gd name="T56" fmla="*/ 58 w 63"/>
                <a:gd name="T57" fmla="*/ 6 h 62"/>
                <a:gd name="T58" fmla="*/ 59 w 63"/>
                <a:gd name="T59" fmla="*/ 8 h 62"/>
                <a:gd name="T60" fmla="*/ 60 w 63"/>
                <a:gd name="T61" fmla="*/ 10 h 62"/>
                <a:gd name="T62" fmla="*/ 61 w 63"/>
                <a:gd name="T63" fmla="*/ 12 h 62"/>
                <a:gd name="T64" fmla="*/ 62 w 63"/>
                <a:gd name="T65" fmla="*/ 15 h 62"/>
                <a:gd name="T66" fmla="*/ 63 w 63"/>
                <a:gd name="T67" fmla="*/ 19 h 62"/>
                <a:gd name="T68" fmla="*/ 63 w 63"/>
                <a:gd name="T6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62">
                  <a:moveTo>
                    <a:pt x="48" y="62"/>
                  </a:moveTo>
                  <a:lnTo>
                    <a:pt x="48" y="22"/>
                  </a:lnTo>
                  <a:lnTo>
                    <a:pt x="48" y="20"/>
                  </a:lnTo>
                  <a:lnTo>
                    <a:pt x="48" y="18"/>
                  </a:lnTo>
                  <a:lnTo>
                    <a:pt x="48" y="17"/>
                  </a:lnTo>
                  <a:lnTo>
                    <a:pt x="47" y="16"/>
                  </a:lnTo>
                  <a:lnTo>
                    <a:pt x="47" y="15"/>
                  </a:lnTo>
                  <a:lnTo>
                    <a:pt x="46" y="14"/>
                  </a:lnTo>
                  <a:lnTo>
                    <a:pt x="46" y="12"/>
                  </a:lnTo>
                  <a:lnTo>
                    <a:pt x="45" y="12"/>
                  </a:lnTo>
                  <a:lnTo>
                    <a:pt x="44" y="11"/>
                  </a:lnTo>
                  <a:lnTo>
                    <a:pt x="43" y="10"/>
                  </a:lnTo>
                  <a:lnTo>
                    <a:pt x="42" y="10"/>
                  </a:lnTo>
                  <a:lnTo>
                    <a:pt x="40" y="9"/>
                  </a:lnTo>
                  <a:lnTo>
                    <a:pt x="39" y="9"/>
                  </a:lnTo>
                  <a:lnTo>
                    <a:pt x="38" y="9"/>
                  </a:lnTo>
                  <a:lnTo>
                    <a:pt x="36" y="9"/>
                  </a:lnTo>
                  <a:lnTo>
                    <a:pt x="34" y="9"/>
                  </a:lnTo>
                  <a:lnTo>
                    <a:pt x="33" y="9"/>
                  </a:lnTo>
                  <a:lnTo>
                    <a:pt x="32" y="9"/>
                  </a:lnTo>
                  <a:lnTo>
                    <a:pt x="30" y="9"/>
                  </a:lnTo>
                  <a:lnTo>
                    <a:pt x="29" y="9"/>
                  </a:lnTo>
                  <a:lnTo>
                    <a:pt x="28" y="10"/>
                  </a:lnTo>
                  <a:lnTo>
                    <a:pt x="26" y="10"/>
                  </a:lnTo>
                  <a:lnTo>
                    <a:pt x="25" y="10"/>
                  </a:lnTo>
                  <a:lnTo>
                    <a:pt x="24" y="11"/>
                  </a:lnTo>
                  <a:lnTo>
                    <a:pt x="23" y="12"/>
                  </a:lnTo>
                  <a:lnTo>
                    <a:pt x="22" y="12"/>
                  </a:lnTo>
                  <a:lnTo>
                    <a:pt x="20" y="13"/>
                  </a:lnTo>
                  <a:lnTo>
                    <a:pt x="19" y="14"/>
                  </a:lnTo>
                  <a:lnTo>
                    <a:pt x="17" y="16"/>
                  </a:lnTo>
                  <a:lnTo>
                    <a:pt x="15" y="18"/>
                  </a:lnTo>
                  <a:lnTo>
                    <a:pt x="15" y="62"/>
                  </a:lnTo>
                  <a:lnTo>
                    <a:pt x="0" y="62"/>
                  </a:lnTo>
                  <a:lnTo>
                    <a:pt x="0" y="2"/>
                  </a:lnTo>
                  <a:lnTo>
                    <a:pt x="15" y="2"/>
                  </a:lnTo>
                  <a:lnTo>
                    <a:pt x="15" y="7"/>
                  </a:lnTo>
                  <a:lnTo>
                    <a:pt x="17" y="6"/>
                  </a:lnTo>
                  <a:lnTo>
                    <a:pt x="20" y="4"/>
                  </a:lnTo>
                  <a:lnTo>
                    <a:pt x="22" y="3"/>
                  </a:lnTo>
                  <a:lnTo>
                    <a:pt x="25" y="2"/>
                  </a:lnTo>
                  <a:lnTo>
                    <a:pt x="27" y="1"/>
                  </a:lnTo>
                  <a:lnTo>
                    <a:pt x="30" y="1"/>
                  </a:lnTo>
                  <a:lnTo>
                    <a:pt x="33" y="0"/>
                  </a:lnTo>
                  <a:lnTo>
                    <a:pt x="36" y="0"/>
                  </a:lnTo>
                  <a:lnTo>
                    <a:pt x="39" y="0"/>
                  </a:lnTo>
                  <a:lnTo>
                    <a:pt x="42" y="0"/>
                  </a:lnTo>
                  <a:lnTo>
                    <a:pt x="45" y="1"/>
                  </a:lnTo>
                  <a:lnTo>
                    <a:pt x="47" y="1"/>
                  </a:lnTo>
                  <a:lnTo>
                    <a:pt x="50" y="2"/>
                  </a:lnTo>
                  <a:lnTo>
                    <a:pt x="52" y="2"/>
                  </a:lnTo>
                  <a:lnTo>
                    <a:pt x="53" y="3"/>
                  </a:lnTo>
                  <a:lnTo>
                    <a:pt x="54" y="3"/>
                  </a:lnTo>
                  <a:lnTo>
                    <a:pt x="55" y="4"/>
                  </a:lnTo>
                  <a:lnTo>
                    <a:pt x="55" y="4"/>
                  </a:lnTo>
                  <a:lnTo>
                    <a:pt x="56" y="5"/>
                  </a:lnTo>
                  <a:lnTo>
                    <a:pt x="57" y="6"/>
                  </a:lnTo>
                  <a:lnTo>
                    <a:pt x="58" y="6"/>
                  </a:lnTo>
                  <a:lnTo>
                    <a:pt x="58" y="7"/>
                  </a:lnTo>
                  <a:lnTo>
                    <a:pt x="59" y="8"/>
                  </a:lnTo>
                  <a:lnTo>
                    <a:pt x="60" y="9"/>
                  </a:lnTo>
                  <a:lnTo>
                    <a:pt x="60" y="10"/>
                  </a:lnTo>
                  <a:lnTo>
                    <a:pt x="61" y="11"/>
                  </a:lnTo>
                  <a:lnTo>
                    <a:pt x="61" y="12"/>
                  </a:lnTo>
                  <a:lnTo>
                    <a:pt x="62" y="13"/>
                  </a:lnTo>
                  <a:lnTo>
                    <a:pt x="62" y="15"/>
                  </a:lnTo>
                  <a:lnTo>
                    <a:pt x="62" y="16"/>
                  </a:lnTo>
                  <a:lnTo>
                    <a:pt x="63" y="19"/>
                  </a:lnTo>
                  <a:lnTo>
                    <a:pt x="63" y="22"/>
                  </a:lnTo>
                  <a:lnTo>
                    <a:pt x="63" y="62"/>
                  </a:lnTo>
                  <a:lnTo>
                    <a:pt x="48"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77"/>
            <p:cNvSpPr>
              <a:spLocks noEditPoints="1"/>
            </p:cNvSpPr>
            <p:nvPr/>
          </p:nvSpPr>
          <p:spPr bwMode="auto">
            <a:xfrm>
              <a:off x="2089" y="3286"/>
              <a:ext cx="65" cy="65"/>
            </a:xfrm>
            <a:custGeom>
              <a:avLst/>
              <a:gdLst>
                <a:gd name="T0" fmla="*/ 16 w 65"/>
                <a:gd name="T1" fmla="*/ 39 h 65"/>
                <a:gd name="T2" fmla="*/ 17 w 65"/>
                <a:gd name="T3" fmla="*/ 46 h 65"/>
                <a:gd name="T4" fmla="*/ 20 w 65"/>
                <a:gd name="T5" fmla="*/ 51 h 65"/>
                <a:gd name="T6" fmla="*/ 25 w 65"/>
                <a:gd name="T7" fmla="*/ 54 h 65"/>
                <a:gd name="T8" fmla="*/ 30 w 65"/>
                <a:gd name="T9" fmla="*/ 56 h 65"/>
                <a:gd name="T10" fmla="*/ 38 w 65"/>
                <a:gd name="T11" fmla="*/ 57 h 65"/>
                <a:gd name="T12" fmla="*/ 46 w 65"/>
                <a:gd name="T13" fmla="*/ 55 h 65"/>
                <a:gd name="T14" fmla="*/ 50 w 65"/>
                <a:gd name="T15" fmla="*/ 54 h 65"/>
                <a:gd name="T16" fmla="*/ 54 w 65"/>
                <a:gd name="T17" fmla="*/ 51 h 65"/>
                <a:gd name="T18" fmla="*/ 58 w 65"/>
                <a:gd name="T19" fmla="*/ 48 h 65"/>
                <a:gd name="T20" fmla="*/ 64 w 65"/>
                <a:gd name="T21" fmla="*/ 53 h 65"/>
                <a:gd name="T22" fmla="*/ 60 w 65"/>
                <a:gd name="T23" fmla="*/ 57 h 65"/>
                <a:gd name="T24" fmla="*/ 56 w 65"/>
                <a:gd name="T25" fmla="*/ 60 h 65"/>
                <a:gd name="T26" fmla="*/ 51 w 65"/>
                <a:gd name="T27" fmla="*/ 62 h 65"/>
                <a:gd name="T28" fmla="*/ 41 w 65"/>
                <a:gd name="T29" fmla="*/ 65 h 65"/>
                <a:gd name="T30" fmla="*/ 28 w 65"/>
                <a:gd name="T31" fmla="*/ 65 h 65"/>
                <a:gd name="T32" fmla="*/ 18 w 65"/>
                <a:gd name="T33" fmla="*/ 63 h 65"/>
                <a:gd name="T34" fmla="*/ 13 w 65"/>
                <a:gd name="T35" fmla="*/ 60 h 65"/>
                <a:gd name="T36" fmla="*/ 9 w 65"/>
                <a:gd name="T37" fmla="*/ 57 h 65"/>
                <a:gd name="T38" fmla="*/ 6 w 65"/>
                <a:gd name="T39" fmla="*/ 53 h 65"/>
                <a:gd name="T40" fmla="*/ 3 w 65"/>
                <a:gd name="T41" fmla="*/ 49 h 65"/>
                <a:gd name="T42" fmla="*/ 2 w 65"/>
                <a:gd name="T43" fmla="*/ 45 h 65"/>
                <a:gd name="T44" fmla="*/ 0 w 65"/>
                <a:gd name="T45" fmla="*/ 38 h 65"/>
                <a:gd name="T46" fmla="*/ 1 w 65"/>
                <a:gd name="T47" fmla="*/ 26 h 65"/>
                <a:gd name="T48" fmla="*/ 3 w 65"/>
                <a:gd name="T49" fmla="*/ 18 h 65"/>
                <a:gd name="T50" fmla="*/ 5 w 65"/>
                <a:gd name="T51" fmla="*/ 14 h 65"/>
                <a:gd name="T52" fmla="*/ 8 w 65"/>
                <a:gd name="T53" fmla="*/ 10 h 65"/>
                <a:gd name="T54" fmla="*/ 11 w 65"/>
                <a:gd name="T55" fmla="*/ 7 h 65"/>
                <a:gd name="T56" fmla="*/ 15 w 65"/>
                <a:gd name="T57" fmla="*/ 4 h 65"/>
                <a:gd name="T58" fmla="*/ 20 w 65"/>
                <a:gd name="T59" fmla="*/ 3 h 65"/>
                <a:gd name="T60" fmla="*/ 30 w 65"/>
                <a:gd name="T61" fmla="*/ 0 h 65"/>
                <a:gd name="T62" fmla="*/ 40 w 65"/>
                <a:gd name="T63" fmla="*/ 1 h 65"/>
                <a:gd name="T64" fmla="*/ 49 w 65"/>
                <a:gd name="T65" fmla="*/ 3 h 65"/>
                <a:gd name="T66" fmla="*/ 52 w 65"/>
                <a:gd name="T67" fmla="*/ 5 h 65"/>
                <a:gd name="T68" fmla="*/ 56 w 65"/>
                <a:gd name="T69" fmla="*/ 7 h 65"/>
                <a:gd name="T70" fmla="*/ 59 w 65"/>
                <a:gd name="T71" fmla="*/ 11 h 65"/>
                <a:gd name="T72" fmla="*/ 62 w 65"/>
                <a:gd name="T73" fmla="*/ 15 h 65"/>
                <a:gd name="T74" fmla="*/ 64 w 65"/>
                <a:gd name="T75" fmla="*/ 20 h 65"/>
                <a:gd name="T76" fmla="*/ 65 w 65"/>
                <a:gd name="T77" fmla="*/ 30 h 65"/>
                <a:gd name="T78" fmla="*/ 33 w 65"/>
                <a:gd name="T79" fmla="*/ 8 h 65"/>
                <a:gd name="T80" fmla="*/ 28 w 65"/>
                <a:gd name="T81" fmla="*/ 8 h 65"/>
                <a:gd name="T82" fmla="*/ 24 w 65"/>
                <a:gd name="T83" fmla="*/ 11 h 65"/>
                <a:gd name="T84" fmla="*/ 20 w 65"/>
                <a:gd name="T85" fmla="*/ 14 h 65"/>
                <a:gd name="T86" fmla="*/ 18 w 65"/>
                <a:gd name="T87" fmla="*/ 18 h 65"/>
                <a:gd name="T88" fmla="*/ 16 w 65"/>
                <a:gd name="T89" fmla="*/ 25 h 65"/>
                <a:gd name="T90" fmla="*/ 50 w 65"/>
                <a:gd name="T91" fmla="*/ 25 h 65"/>
                <a:gd name="T92" fmla="*/ 49 w 65"/>
                <a:gd name="T93" fmla="*/ 20 h 65"/>
                <a:gd name="T94" fmla="*/ 47 w 65"/>
                <a:gd name="T95" fmla="*/ 15 h 65"/>
                <a:gd name="T96" fmla="*/ 45 w 65"/>
                <a:gd name="T97" fmla="*/ 13 h 65"/>
                <a:gd name="T98" fmla="*/ 43 w 65"/>
                <a:gd name="T99" fmla="*/ 11 h 65"/>
                <a:gd name="T100" fmla="*/ 41 w 65"/>
                <a:gd name="T101" fmla="*/ 9 h 65"/>
                <a:gd name="T102" fmla="*/ 38 w 65"/>
                <a:gd name="T103" fmla="*/ 8 h 65"/>
                <a:gd name="T104" fmla="*/ 35 w 65"/>
                <a:gd name="T10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 h="65">
                  <a:moveTo>
                    <a:pt x="15" y="34"/>
                  </a:moveTo>
                  <a:lnTo>
                    <a:pt x="16" y="37"/>
                  </a:lnTo>
                  <a:lnTo>
                    <a:pt x="16" y="39"/>
                  </a:lnTo>
                  <a:lnTo>
                    <a:pt x="16" y="42"/>
                  </a:lnTo>
                  <a:lnTo>
                    <a:pt x="17" y="44"/>
                  </a:lnTo>
                  <a:lnTo>
                    <a:pt x="17" y="46"/>
                  </a:lnTo>
                  <a:lnTo>
                    <a:pt x="18" y="47"/>
                  </a:lnTo>
                  <a:lnTo>
                    <a:pt x="19" y="49"/>
                  </a:lnTo>
                  <a:lnTo>
                    <a:pt x="20" y="51"/>
                  </a:lnTo>
                  <a:lnTo>
                    <a:pt x="22" y="52"/>
                  </a:lnTo>
                  <a:lnTo>
                    <a:pt x="23" y="53"/>
                  </a:lnTo>
                  <a:lnTo>
                    <a:pt x="25" y="54"/>
                  </a:lnTo>
                  <a:lnTo>
                    <a:pt x="26" y="55"/>
                  </a:lnTo>
                  <a:lnTo>
                    <a:pt x="28" y="56"/>
                  </a:lnTo>
                  <a:lnTo>
                    <a:pt x="30" y="56"/>
                  </a:lnTo>
                  <a:lnTo>
                    <a:pt x="32" y="56"/>
                  </a:lnTo>
                  <a:lnTo>
                    <a:pt x="35" y="57"/>
                  </a:lnTo>
                  <a:lnTo>
                    <a:pt x="38" y="57"/>
                  </a:lnTo>
                  <a:lnTo>
                    <a:pt x="42" y="56"/>
                  </a:lnTo>
                  <a:lnTo>
                    <a:pt x="44" y="56"/>
                  </a:lnTo>
                  <a:lnTo>
                    <a:pt x="46" y="55"/>
                  </a:lnTo>
                  <a:lnTo>
                    <a:pt x="47" y="55"/>
                  </a:lnTo>
                  <a:lnTo>
                    <a:pt x="49" y="55"/>
                  </a:lnTo>
                  <a:lnTo>
                    <a:pt x="50" y="54"/>
                  </a:lnTo>
                  <a:lnTo>
                    <a:pt x="52" y="53"/>
                  </a:lnTo>
                  <a:lnTo>
                    <a:pt x="53" y="52"/>
                  </a:lnTo>
                  <a:lnTo>
                    <a:pt x="54" y="51"/>
                  </a:lnTo>
                  <a:lnTo>
                    <a:pt x="56" y="50"/>
                  </a:lnTo>
                  <a:lnTo>
                    <a:pt x="57" y="49"/>
                  </a:lnTo>
                  <a:lnTo>
                    <a:pt x="58" y="48"/>
                  </a:lnTo>
                  <a:lnTo>
                    <a:pt x="59" y="47"/>
                  </a:lnTo>
                  <a:lnTo>
                    <a:pt x="61" y="47"/>
                  </a:lnTo>
                  <a:lnTo>
                    <a:pt x="64" y="53"/>
                  </a:lnTo>
                  <a:lnTo>
                    <a:pt x="63" y="55"/>
                  </a:lnTo>
                  <a:lnTo>
                    <a:pt x="61" y="56"/>
                  </a:lnTo>
                  <a:lnTo>
                    <a:pt x="60" y="57"/>
                  </a:lnTo>
                  <a:lnTo>
                    <a:pt x="59" y="58"/>
                  </a:lnTo>
                  <a:lnTo>
                    <a:pt x="57" y="59"/>
                  </a:lnTo>
                  <a:lnTo>
                    <a:pt x="56" y="60"/>
                  </a:lnTo>
                  <a:lnTo>
                    <a:pt x="54" y="61"/>
                  </a:lnTo>
                  <a:lnTo>
                    <a:pt x="53" y="62"/>
                  </a:lnTo>
                  <a:lnTo>
                    <a:pt x="51" y="62"/>
                  </a:lnTo>
                  <a:lnTo>
                    <a:pt x="49" y="63"/>
                  </a:lnTo>
                  <a:lnTo>
                    <a:pt x="45" y="64"/>
                  </a:lnTo>
                  <a:lnTo>
                    <a:pt x="41" y="65"/>
                  </a:lnTo>
                  <a:lnTo>
                    <a:pt x="36" y="65"/>
                  </a:lnTo>
                  <a:lnTo>
                    <a:pt x="32" y="65"/>
                  </a:lnTo>
                  <a:lnTo>
                    <a:pt x="28" y="65"/>
                  </a:lnTo>
                  <a:lnTo>
                    <a:pt x="25" y="65"/>
                  </a:lnTo>
                  <a:lnTo>
                    <a:pt x="22" y="64"/>
                  </a:lnTo>
                  <a:lnTo>
                    <a:pt x="18" y="63"/>
                  </a:lnTo>
                  <a:lnTo>
                    <a:pt x="16" y="62"/>
                  </a:lnTo>
                  <a:lnTo>
                    <a:pt x="14" y="61"/>
                  </a:lnTo>
                  <a:lnTo>
                    <a:pt x="13" y="60"/>
                  </a:lnTo>
                  <a:lnTo>
                    <a:pt x="11" y="59"/>
                  </a:lnTo>
                  <a:lnTo>
                    <a:pt x="10" y="58"/>
                  </a:lnTo>
                  <a:lnTo>
                    <a:pt x="9" y="57"/>
                  </a:lnTo>
                  <a:lnTo>
                    <a:pt x="8" y="56"/>
                  </a:lnTo>
                  <a:lnTo>
                    <a:pt x="7" y="55"/>
                  </a:lnTo>
                  <a:lnTo>
                    <a:pt x="6" y="53"/>
                  </a:lnTo>
                  <a:lnTo>
                    <a:pt x="5" y="52"/>
                  </a:lnTo>
                  <a:lnTo>
                    <a:pt x="4" y="51"/>
                  </a:lnTo>
                  <a:lnTo>
                    <a:pt x="3" y="49"/>
                  </a:lnTo>
                  <a:lnTo>
                    <a:pt x="3" y="48"/>
                  </a:lnTo>
                  <a:lnTo>
                    <a:pt x="2" y="46"/>
                  </a:lnTo>
                  <a:lnTo>
                    <a:pt x="2" y="45"/>
                  </a:lnTo>
                  <a:lnTo>
                    <a:pt x="1" y="43"/>
                  </a:lnTo>
                  <a:lnTo>
                    <a:pt x="1" y="42"/>
                  </a:lnTo>
                  <a:lnTo>
                    <a:pt x="0" y="38"/>
                  </a:lnTo>
                  <a:lnTo>
                    <a:pt x="0" y="34"/>
                  </a:lnTo>
                  <a:lnTo>
                    <a:pt x="0" y="30"/>
                  </a:lnTo>
                  <a:lnTo>
                    <a:pt x="1" y="26"/>
                  </a:lnTo>
                  <a:lnTo>
                    <a:pt x="1" y="23"/>
                  </a:lnTo>
                  <a:lnTo>
                    <a:pt x="2" y="20"/>
                  </a:lnTo>
                  <a:lnTo>
                    <a:pt x="3" y="18"/>
                  </a:lnTo>
                  <a:lnTo>
                    <a:pt x="4" y="17"/>
                  </a:lnTo>
                  <a:lnTo>
                    <a:pt x="4" y="15"/>
                  </a:lnTo>
                  <a:lnTo>
                    <a:pt x="5" y="14"/>
                  </a:lnTo>
                  <a:lnTo>
                    <a:pt x="6" y="13"/>
                  </a:lnTo>
                  <a:lnTo>
                    <a:pt x="7" y="11"/>
                  </a:lnTo>
                  <a:lnTo>
                    <a:pt x="8" y="10"/>
                  </a:lnTo>
                  <a:lnTo>
                    <a:pt x="9" y="9"/>
                  </a:lnTo>
                  <a:lnTo>
                    <a:pt x="10" y="8"/>
                  </a:lnTo>
                  <a:lnTo>
                    <a:pt x="11" y="7"/>
                  </a:lnTo>
                  <a:lnTo>
                    <a:pt x="13" y="6"/>
                  </a:lnTo>
                  <a:lnTo>
                    <a:pt x="14" y="5"/>
                  </a:lnTo>
                  <a:lnTo>
                    <a:pt x="15" y="4"/>
                  </a:lnTo>
                  <a:lnTo>
                    <a:pt x="17" y="4"/>
                  </a:lnTo>
                  <a:lnTo>
                    <a:pt x="18" y="3"/>
                  </a:lnTo>
                  <a:lnTo>
                    <a:pt x="20" y="3"/>
                  </a:lnTo>
                  <a:lnTo>
                    <a:pt x="23" y="2"/>
                  </a:lnTo>
                  <a:lnTo>
                    <a:pt x="26" y="1"/>
                  </a:lnTo>
                  <a:lnTo>
                    <a:pt x="30" y="0"/>
                  </a:lnTo>
                  <a:lnTo>
                    <a:pt x="34" y="0"/>
                  </a:lnTo>
                  <a:lnTo>
                    <a:pt x="37" y="0"/>
                  </a:lnTo>
                  <a:lnTo>
                    <a:pt x="40" y="1"/>
                  </a:lnTo>
                  <a:lnTo>
                    <a:pt x="43" y="1"/>
                  </a:lnTo>
                  <a:lnTo>
                    <a:pt x="46" y="2"/>
                  </a:lnTo>
                  <a:lnTo>
                    <a:pt x="49" y="3"/>
                  </a:lnTo>
                  <a:lnTo>
                    <a:pt x="50" y="3"/>
                  </a:lnTo>
                  <a:lnTo>
                    <a:pt x="51" y="4"/>
                  </a:lnTo>
                  <a:lnTo>
                    <a:pt x="52" y="5"/>
                  </a:lnTo>
                  <a:lnTo>
                    <a:pt x="54" y="5"/>
                  </a:lnTo>
                  <a:lnTo>
                    <a:pt x="55" y="6"/>
                  </a:lnTo>
                  <a:lnTo>
                    <a:pt x="56" y="7"/>
                  </a:lnTo>
                  <a:lnTo>
                    <a:pt x="57" y="8"/>
                  </a:lnTo>
                  <a:lnTo>
                    <a:pt x="58" y="9"/>
                  </a:lnTo>
                  <a:lnTo>
                    <a:pt x="59" y="11"/>
                  </a:lnTo>
                  <a:lnTo>
                    <a:pt x="60" y="12"/>
                  </a:lnTo>
                  <a:lnTo>
                    <a:pt x="61" y="13"/>
                  </a:lnTo>
                  <a:lnTo>
                    <a:pt x="62" y="15"/>
                  </a:lnTo>
                  <a:lnTo>
                    <a:pt x="62" y="16"/>
                  </a:lnTo>
                  <a:lnTo>
                    <a:pt x="63" y="18"/>
                  </a:lnTo>
                  <a:lnTo>
                    <a:pt x="64" y="20"/>
                  </a:lnTo>
                  <a:lnTo>
                    <a:pt x="64" y="22"/>
                  </a:lnTo>
                  <a:lnTo>
                    <a:pt x="65" y="26"/>
                  </a:lnTo>
                  <a:lnTo>
                    <a:pt x="65" y="30"/>
                  </a:lnTo>
                  <a:lnTo>
                    <a:pt x="65" y="34"/>
                  </a:lnTo>
                  <a:lnTo>
                    <a:pt x="15" y="34"/>
                  </a:lnTo>
                  <a:close/>
                  <a:moveTo>
                    <a:pt x="33" y="8"/>
                  </a:moveTo>
                  <a:lnTo>
                    <a:pt x="31" y="8"/>
                  </a:lnTo>
                  <a:lnTo>
                    <a:pt x="30" y="8"/>
                  </a:lnTo>
                  <a:lnTo>
                    <a:pt x="28" y="8"/>
                  </a:lnTo>
                  <a:lnTo>
                    <a:pt x="26" y="9"/>
                  </a:lnTo>
                  <a:lnTo>
                    <a:pt x="25" y="10"/>
                  </a:lnTo>
                  <a:lnTo>
                    <a:pt x="24" y="11"/>
                  </a:lnTo>
                  <a:lnTo>
                    <a:pt x="23" y="11"/>
                  </a:lnTo>
                  <a:lnTo>
                    <a:pt x="21" y="13"/>
                  </a:lnTo>
                  <a:lnTo>
                    <a:pt x="20" y="14"/>
                  </a:lnTo>
                  <a:lnTo>
                    <a:pt x="19" y="15"/>
                  </a:lnTo>
                  <a:lnTo>
                    <a:pt x="18" y="17"/>
                  </a:lnTo>
                  <a:lnTo>
                    <a:pt x="18" y="18"/>
                  </a:lnTo>
                  <a:lnTo>
                    <a:pt x="17" y="21"/>
                  </a:lnTo>
                  <a:lnTo>
                    <a:pt x="17" y="23"/>
                  </a:lnTo>
                  <a:lnTo>
                    <a:pt x="16" y="25"/>
                  </a:lnTo>
                  <a:lnTo>
                    <a:pt x="16" y="27"/>
                  </a:lnTo>
                  <a:lnTo>
                    <a:pt x="50" y="27"/>
                  </a:lnTo>
                  <a:lnTo>
                    <a:pt x="50" y="25"/>
                  </a:lnTo>
                  <a:lnTo>
                    <a:pt x="50" y="23"/>
                  </a:lnTo>
                  <a:lnTo>
                    <a:pt x="50" y="21"/>
                  </a:lnTo>
                  <a:lnTo>
                    <a:pt x="49" y="20"/>
                  </a:lnTo>
                  <a:lnTo>
                    <a:pt x="49" y="18"/>
                  </a:lnTo>
                  <a:lnTo>
                    <a:pt x="48" y="17"/>
                  </a:lnTo>
                  <a:lnTo>
                    <a:pt x="47" y="15"/>
                  </a:lnTo>
                  <a:lnTo>
                    <a:pt x="47" y="14"/>
                  </a:lnTo>
                  <a:lnTo>
                    <a:pt x="46" y="13"/>
                  </a:lnTo>
                  <a:lnTo>
                    <a:pt x="45" y="13"/>
                  </a:lnTo>
                  <a:lnTo>
                    <a:pt x="45" y="12"/>
                  </a:lnTo>
                  <a:lnTo>
                    <a:pt x="44" y="11"/>
                  </a:lnTo>
                  <a:lnTo>
                    <a:pt x="43" y="11"/>
                  </a:lnTo>
                  <a:lnTo>
                    <a:pt x="43" y="10"/>
                  </a:lnTo>
                  <a:lnTo>
                    <a:pt x="42" y="10"/>
                  </a:lnTo>
                  <a:lnTo>
                    <a:pt x="41" y="9"/>
                  </a:lnTo>
                  <a:lnTo>
                    <a:pt x="40" y="9"/>
                  </a:lnTo>
                  <a:lnTo>
                    <a:pt x="39" y="8"/>
                  </a:lnTo>
                  <a:lnTo>
                    <a:pt x="38" y="8"/>
                  </a:lnTo>
                  <a:lnTo>
                    <a:pt x="37" y="8"/>
                  </a:lnTo>
                  <a:lnTo>
                    <a:pt x="36" y="8"/>
                  </a:lnTo>
                  <a:lnTo>
                    <a:pt x="35" y="8"/>
                  </a:lnTo>
                  <a:lnTo>
                    <a:pt x="3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78"/>
            <p:cNvSpPr>
              <a:spLocks noEditPoints="1"/>
            </p:cNvSpPr>
            <p:nvPr/>
          </p:nvSpPr>
          <p:spPr bwMode="auto">
            <a:xfrm>
              <a:off x="2164" y="3286"/>
              <a:ext cx="65" cy="65"/>
            </a:xfrm>
            <a:custGeom>
              <a:avLst/>
              <a:gdLst>
                <a:gd name="T0" fmla="*/ 15 w 65"/>
                <a:gd name="T1" fmla="*/ 39 h 65"/>
                <a:gd name="T2" fmla="*/ 17 w 65"/>
                <a:gd name="T3" fmla="*/ 46 h 65"/>
                <a:gd name="T4" fmla="*/ 20 w 65"/>
                <a:gd name="T5" fmla="*/ 51 h 65"/>
                <a:gd name="T6" fmla="*/ 24 w 65"/>
                <a:gd name="T7" fmla="*/ 54 h 65"/>
                <a:gd name="T8" fmla="*/ 30 w 65"/>
                <a:gd name="T9" fmla="*/ 56 h 65"/>
                <a:gd name="T10" fmla="*/ 38 w 65"/>
                <a:gd name="T11" fmla="*/ 57 h 65"/>
                <a:gd name="T12" fmla="*/ 45 w 65"/>
                <a:gd name="T13" fmla="*/ 55 h 65"/>
                <a:gd name="T14" fmla="*/ 50 w 65"/>
                <a:gd name="T15" fmla="*/ 54 h 65"/>
                <a:gd name="T16" fmla="*/ 54 w 65"/>
                <a:gd name="T17" fmla="*/ 51 h 65"/>
                <a:gd name="T18" fmla="*/ 58 w 65"/>
                <a:gd name="T19" fmla="*/ 48 h 65"/>
                <a:gd name="T20" fmla="*/ 63 w 65"/>
                <a:gd name="T21" fmla="*/ 53 h 65"/>
                <a:gd name="T22" fmla="*/ 60 w 65"/>
                <a:gd name="T23" fmla="*/ 57 h 65"/>
                <a:gd name="T24" fmla="*/ 56 w 65"/>
                <a:gd name="T25" fmla="*/ 60 h 65"/>
                <a:gd name="T26" fmla="*/ 51 w 65"/>
                <a:gd name="T27" fmla="*/ 62 h 65"/>
                <a:gd name="T28" fmla="*/ 40 w 65"/>
                <a:gd name="T29" fmla="*/ 65 h 65"/>
                <a:gd name="T30" fmla="*/ 28 w 65"/>
                <a:gd name="T31" fmla="*/ 65 h 65"/>
                <a:gd name="T32" fmla="*/ 18 w 65"/>
                <a:gd name="T33" fmla="*/ 63 h 65"/>
                <a:gd name="T34" fmla="*/ 13 w 65"/>
                <a:gd name="T35" fmla="*/ 60 h 65"/>
                <a:gd name="T36" fmla="*/ 9 w 65"/>
                <a:gd name="T37" fmla="*/ 57 h 65"/>
                <a:gd name="T38" fmla="*/ 5 w 65"/>
                <a:gd name="T39" fmla="*/ 53 h 65"/>
                <a:gd name="T40" fmla="*/ 3 w 65"/>
                <a:gd name="T41" fmla="*/ 49 h 65"/>
                <a:gd name="T42" fmla="*/ 1 w 65"/>
                <a:gd name="T43" fmla="*/ 45 h 65"/>
                <a:gd name="T44" fmla="*/ 0 w 65"/>
                <a:gd name="T45" fmla="*/ 38 h 65"/>
                <a:gd name="T46" fmla="*/ 0 w 65"/>
                <a:gd name="T47" fmla="*/ 26 h 65"/>
                <a:gd name="T48" fmla="*/ 3 w 65"/>
                <a:gd name="T49" fmla="*/ 18 h 65"/>
                <a:gd name="T50" fmla="*/ 5 w 65"/>
                <a:gd name="T51" fmla="*/ 14 h 65"/>
                <a:gd name="T52" fmla="*/ 8 w 65"/>
                <a:gd name="T53" fmla="*/ 10 h 65"/>
                <a:gd name="T54" fmla="*/ 11 w 65"/>
                <a:gd name="T55" fmla="*/ 7 h 65"/>
                <a:gd name="T56" fmla="*/ 15 w 65"/>
                <a:gd name="T57" fmla="*/ 4 h 65"/>
                <a:gd name="T58" fmla="*/ 19 w 65"/>
                <a:gd name="T59" fmla="*/ 3 h 65"/>
                <a:gd name="T60" fmla="*/ 29 w 65"/>
                <a:gd name="T61" fmla="*/ 0 h 65"/>
                <a:gd name="T62" fmla="*/ 40 w 65"/>
                <a:gd name="T63" fmla="*/ 1 h 65"/>
                <a:gd name="T64" fmla="*/ 48 w 65"/>
                <a:gd name="T65" fmla="*/ 3 h 65"/>
                <a:gd name="T66" fmla="*/ 52 w 65"/>
                <a:gd name="T67" fmla="*/ 5 h 65"/>
                <a:gd name="T68" fmla="*/ 56 w 65"/>
                <a:gd name="T69" fmla="*/ 7 h 65"/>
                <a:gd name="T70" fmla="*/ 59 w 65"/>
                <a:gd name="T71" fmla="*/ 11 h 65"/>
                <a:gd name="T72" fmla="*/ 61 w 65"/>
                <a:gd name="T73" fmla="*/ 15 h 65"/>
                <a:gd name="T74" fmla="*/ 63 w 65"/>
                <a:gd name="T75" fmla="*/ 20 h 65"/>
                <a:gd name="T76" fmla="*/ 65 w 65"/>
                <a:gd name="T77" fmla="*/ 30 h 65"/>
                <a:gd name="T78" fmla="*/ 33 w 65"/>
                <a:gd name="T79" fmla="*/ 8 h 65"/>
                <a:gd name="T80" fmla="*/ 28 w 65"/>
                <a:gd name="T81" fmla="*/ 8 h 65"/>
                <a:gd name="T82" fmla="*/ 23 w 65"/>
                <a:gd name="T83" fmla="*/ 11 h 65"/>
                <a:gd name="T84" fmla="*/ 20 w 65"/>
                <a:gd name="T85" fmla="*/ 14 h 65"/>
                <a:gd name="T86" fmla="*/ 17 w 65"/>
                <a:gd name="T87" fmla="*/ 18 h 65"/>
                <a:gd name="T88" fmla="*/ 16 w 65"/>
                <a:gd name="T89" fmla="*/ 25 h 65"/>
                <a:gd name="T90" fmla="*/ 50 w 65"/>
                <a:gd name="T91" fmla="*/ 25 h 65"/>
                <a:gd name="T92" fmla="*/ 49 w 65"/>
                <a:gd name="T93" fmla="*/ 20 h 65"/>
                <a:gd name="T94" fmla="*/ 47 w 65"/>
                <a:gd name="T95" fmla="*/ 15 h 65"/>
                <a:gd name="T96" fmla="*/ 45 w 65"/>
                <a:gd name="T97" fmla="*/ 13 h 65"/>
                <a:gd name="T98" fmla="*/ 43 w 65"/>
                <a:gd name="T99" fmla="*/ 11 h 65"/>
                <a:gd name="T100" fmla="*/ 41 w 65"/>
                <a:gd name="T101" fmla="*/ 9 h 65"/>
                <a:gd name="T102" fmla="*/ 38 w 65"/>
                <a:gd name="T103" fmla="*/ 8 h 65"/>
                <a:gd name="T104" fmla="*/ 35 w 65"/>
                <a:gd name="T10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 h="65">
                  <a:moveTo>
                    <a:pt x="15" y="34"/>
                  </a:moveTo>
                  <a:lnTo>
                    <a:pt x="15" y="37"/>
                  </a:lnTo>
                  <a:lnTo>
                    <a:pt x="15" y="39"/>
                  </a:lnTo>
                  <a:lnTo>
                    <a:pt x="16" y="42"/>
                  </a:lnTo>
                  <a:lnTo>
                    <a:pt x="16" y="44"/>
                  </a:lnTo>
                  <a:lnTo>
                    <a:pt x="17" y="46"/>
                  </a:lnTo>
                  <a:lnTo>
                    <a:pt x="18" y="47"/>
                  </a:lnTo>
                  <a:lnTo>
                    <a:pt x="19" y="49"/>
                  </a:lnTo>
                  <a:lnTo>
                    <a:pt x="20" y="51"/>
                  </a:lnTo>
                  <a:lnTo>
                    <a:pt x="21" y="52"/>
                  </a:lnTo>
                  <a:lnTo>
                    <a:pt x="23" y="53"/>
                  </a:lnTo>
                  <a:lnTo>
                    <a:pt x="24" y="54"/>
                  </a:lnTo>
                  <a:lnTo>
                    <a:pt x="26" y="55"/>
                  </a:lnTo>
                  <a:lnTo>
                    <a:pt x="28" y="56"/>
                  </a:lnTo>
                  <a:lnTo>
                    <a:pt x="30" y="56"/>
                  </a:lnTo>
                  <a:lnTo>
                    <a:pt x="32" y="56"/>
                  </a:lnTo>
                  <a:lnTo>
                    <a:pt x="34" y="57"/>
                  </a:lnTo>
                  <a:lnTo>
                    <a:pt x="38" y="57"/>
                  </a:lnTo>
                  <a:lnTo>
                    <a:pt x="42" y="56"/>
                  </a:lnTo>
                  <a:lnTo>
                    <a:pt x="44" y="56"/>
                  </a:lnTo>
                  <a:lnTo>
                    <a:pt x="45" y="55"/>
                  </a:lnTo>
                  <a:lnTo>
                    <a:pt x="47" y="55"/>
                  </a:lnTo>
                  <a:lnTo>
                    <a:pt x="48" y="55"/>
                  </a:lnTo>
                  <a:lnTo>
                    <a:pt x="50" y="54"/>
                  </a:lnTo>
                  <a:lnTo>
                    <a:pt x="51" y="53"/>
                  </a:lnTo>
                  <a:lnTo>
                    <a:pt x="53" y="52"/>
                  </a:lnTo>
                  <a:lnTo>
                    <a:pt x="54" y="51"/>
                  </a:lnTo>
                  <a:lnTo>
                    <a:pt x="55" y="50"/>
                  </a:lnTo>
                  <a:lnTo>
                    <a:pt x="57" y="49"/>
                  </a:lnTo>
                  <a:lnTo>
                    <a:pt x="58" y="48"/>
                  </a:lnTo>
                  <a:lnTo>
                    <a:pt x="59" y="47"/>
                  </a:lnTo>
                  <a:lnTo>
                    <a:pt x="61" y="47"/>
                  </a:lnTo>
                  <a:lnTo>
                    <a:pt x="63" y="53"/>
                  </a:lnTo>
                  <a:lnTo>
                    <a:pt x="62" y="55"/>
                  </a:lnTo>
                  <a:lnTo>
                    <a:pt x="61" y="56"/>
                  </a:lnTo>
                  <a:lnTo>
                    <a:pt x="60" y="57"/>
                  </a:lnTo>
                  <a:lnTo>
                    <a:pt x="59" y="58"/>
                  </a:lnTo>
                  <a:lnTo>
                    <a:pt x="57" y="59"/>
                  </a:lnTo>
                  <a:lnTo>
                    <a:pt x="56" y="60"/>
                  </a:lnTo>
                  <a:lnTo>
                    <a:pt x="54" y="61"/>
                  </a:lnTo>
                  <a:lnTo>
                    <a:pt x="52" y="62"/>
                  </a:lnTo>
                  <a:lnTo>
                    <a:pt x="51" y="62"/>
                  </a:lnTo>
                  <a:lnTo>
                    <a:pt x="49" y="63"/>
                  </a:lnTo>
                  <a:lnTo>
                    <a:pt x="45" y="64"/>
                  </a:lnTo>
                  <a:lnTo>
                    <a:pt x="40" y="65"/>
                  </a:lnTo>
                  <a:lnTo>
                    <a:pt x="36" y="65"/>
                  </a:lnTo>
                  <a:lnTo>
                    <a:pt x="32" y="65"/>
                  </a:lnTo>
                  <a:lnTo>
                    <a:pt x="28" y="65"/>
                  </a:lnTo>
                  <a:lnTo>
                    <a:pt x="25" y="65"/>
                  </a:lnTo>
                  <a:lnTo>
                    <a:pt x="21" y="64"/>
                  </a:lnTo>
                  <a:lnTo>
                    <a:pt x="18" y="63"/>
                  </a:lnTo>
                  <a:lnTo>
                    <a:pt x="15" y="62"/>
                  </a:lnTo>
                  <a:lnTo>
                    <a:pt x="14" y="61"/>
                  </a:lnTo>
                  <a:lnTo>
                    <a:pt x="13" y="60"/>
                  </a:lnTo>
                  <a:lnTo>
                    <a:pt x="11" y="59"/>
                  </a:lnTo>
                  <a:lnTo>
                    <a:pt x="10" y="58"/>
                  </a:lnTo>
                  <a:lnTo>
                    <a:pt x="9" y="57"/>
                  </a:lnTo>
                  <a:lnTo>
                    <a:pt x="8" y="56"/>
                  </a:lnTo>
                  <a:lnTo>
                    <a:pt x="6" y="55"/>
                  </a:lnTo>
                  <a:lnTo>
                    <a:pt x="5" y="53"/>
                  </a:lnTo>
                  <a:lnTo>
                    <a:pt x="5" y="52"/>
                  </a:lnTo>
                  <a:lnTo>
                    <a:pt x="4" y="51"/>
                  </a:lnTo>
                  <a:lnTo>
                    <a:pt x="3" y="49"/>
                  </a:lnTo>
                  <a:lnTo>
                    <a:pt x="2" y="48"/>
                  </a:lnTo>
                  <a:lnTo>
                    <a:pt x="2" y="46"/>
                  </a:lnTo>
                  <a:lnTo>
                    <a:pt x="1" y="45"/>
                  </a:lnTo>
                  <a:lnTo>
                    <a:pt x="1" y="43"/>
                  </a:lnTo>
                  <a:lnTo>
                    <a:pt x="0" y="42"/>
                  </a:lnTo>
                  <a:lnTo>
                    <a:pt x="0" y="38"/>
                  </a:lnTo>
                  <a:lnTo>
                    <a:pt x="0" y="34"/>
                  </a:lnTo>
                  <a:lnTo>
                    <a:pt x="0" y="30"/>
                  </a:lnTo>
                  <a:lnTo>
                    <a:pt x="0" y="26"/>
                  </a:lnTo>
                  <a:lnTo>
                    <a:pt x="1" y="23"/>
                  </a:lnTo>
                  <a:lnTo>
                    <a:pt x="2" y="20"/>
                  </a:lnTo>
                  <a:lnTo>
                    <a:pt x="3" y="18"/>
                  </a:lnTo>
                  <a:lnTo>
                    <a:pt x="3" y="17"/>
                  </a:lnTo>
                  <a:lnTo>
                    <a:pt x="4" y="15"/>
                  </a:lnTo>
                  <a:lnTo>
                    <a:pt x="5" y="14"/>
                  </a:lnTo>
                  <a:lnTo>
                    <a:pt x="6" y="13"/>
                  </a:lnTo>
                  <a:lnTo>
                    <a:pt x="7" y="11"/>
                  </a:lnTo>
                  <a:lnTo>
                    <a:pt x="8" y="10"/>
                  </a:lnTo>
                  <a:lnTo>
                    <a:pt x="9" y="9"/>
                  </a:lnTo>
                  <a:lnTo>
                    <a:pt x="10" y="8"/>
                  </a:lnTo>
                  <a:lnTo>
                    <a:pt x="11" y="7"/>
                  </a:lnTo>
                  <a:lnTo>
                    <a:pt x="12" y="6"/>
                  </a:lnTo>
                  <a:lnTo>
                    <a:pt x="14" y="5"/>
                  </a:lnTo>
                  <a:lnTo>
                    <a:pt x="15" y="4"/>
                  </a:lnTo>
                  <a:lnTo>
                    <a:pt x="16" y="4"/>
                  </a:lnTo>
                  <a:lnTo>
                    <a:pt x="18" y="3"/>
                  </a:lnTo>
                  <a:lnTo>
                    <a:pt x="19" y="3"/>
                  </a:lnTo>
                  <a:lnTo>
                    <a:pt x="22" y="2"/>
                  </a:lnTo>
                  <a:lnTo>
                    <a:pt x="26" y="1"/>
                  </a:lnTo>
                  <a:lnTo>
                    <a:pt x="29" y="0"/>
                  </a:lnTo>
                  <a:lnTo>
                    <a:pt x="33" y="0"/>
                  </a:lnTo>
                  <a:lnTo>
                    <a:pt x="37" y="0"/>
                  </a:lnTo>
                  <a:lnTo>
                    <a:pt x="40" y="1"/>
                  </a:lnTo>
                  <a:lnTo>
                    <a:pt x="43" y="1"/>
                  </a:lnTo>
                  <a:lnTo>
                    <a:pt x="46" y="2"/>
                  </a:lnTo>
                  <a:lnTo>
                    <a:pt x="48" y="3"/>
                  </a:lnTo>
                  <a:lnTo>
                    <a:pt x="50" y="3"/>
                  </a:lnTo>
                  <a:lnTo>
                    <a:pt x="51" y="4"/>
                  </a:lnTo>
                  <a:lnTo>
                    <a:pt x="52" y="5"/>
                  </a:lnTo>
                  <a:lnTo>
                    <a:pt x="53" y="5"/>
                  </a:lnTo>
                  <a:lnTo>
                    <a:pt x="54" y="6"/>
                  </a:lnTo>
                  <a:lnTo>
                    <a:pt x="56" y="7"/>
                  </a:lnTo>
                  <a:lnTo>
                    <a:pt x="57" y="8"/>
                  </a:lnTo>
                  <a:lnTo>
                    <a:pt x="58" y="9"/>
                  </a:lnTo>
                  <a:lnTo>
                    <a:pt x="59" y="11"/>
                  </a:lnTo>
                  <a:lnTo>
                    <a:pt x="60" y="12"/>
                  </a:lnTo>
                  <a:lnTo>
                    <a:pt x="60" y="13"/>
                  </a:lnTo>
                  <a:lnTo>
                    <a:pt x="61" y="15"/>
                  </a:lnTo>
                  <a:lnTo>
                    <a:pt x="62" y="16"/>
                  </a:lnTo>
                  <a:lnTo>
                    <a:pt x="63" y="18"/>
                  </a:lnTo>
                  <a:lnTo>
                    <a:pt x="63" y="20"/>
                  </a:lnTo>
                  <a:lnTo>
                    <a:pt x="64" y="22"/>
                  </a:lnTo>
                  <a:lnTo>
                    <a:pt x="65" y="26"/>
                  </a:lnTo>
                  <a:lnTo>
                    <a:pt x="65" y="30"/>
                  </a:lnTo>
                  <a:lnTo>
                    <a:pt x="65" y="34"/>
                  </a:lnTo>
                  <a:lnTo>
                    <a:pt x="15" y="34"/>
                  </a:lnTo>
                  <a:close/>
                  <a:moveTo>
                    <a:pt x="33" y="8"/>
                  </a:moveTo>
                  <a:lnTo>
                    <a:pt x="31" y="8"/>
                  </a:lnTo>
                  <a:lnTo>
                    <a:pt x="29" y="8"/>
                  </a:lnTo>
                  <a:lnTo>
                    <a:pt x="28" y="8"/>
                  </a:lnTo>
                  <a:lnTo>
                    <a:pt x="26" y="9"/>
                  </a:lnTo>
                  <a:lnTo>
                    <a:pt x="25" y="10"/>
                  </a:lnTo>
                  <a:lnTo>
                    <a:pt x="23" y="11"/>
                  </a:lnTo>
                  <a:lnTo>
                    <a:pt x="22" y="11"/>
                  </a:lnTo>
                  <a:lnTo>
                    <a:pt x="21" y="13"/>
                  </a:lnTo>
                  <a:lnTo>
                    <a:pt x="20" y="14"/>
                  </a:lnTo>
                  <a:lnTo>
                    <a:pt x="19" y="15"/>
                  </a:lnTo>
                  <a:lnTo>
                    <a:pt x="18" y="17"/>
                  </a:lnTo>
                  <a:lnTo>
                    <a:pt x="17" y="18"/>
                  </a:lnTo>
                  <a:lnTo>
                    <a:pt x="17" y="21"/>
                  </a:lnTo>
                  <a:lnTo>
                    <a:pt x="16" y="23"/>
                  </a:lnTo>
                  <a:lnTo>
                    <a:pt x="16" y="25"/>
                  </a:lnTo>
                  <a:lnTo>
                    <a:pt x="15" y="27"/>
                  </a:lnTo>
                  <a:lnTo>
                    <a:pt x="50" y="27"/>
                  </a:lnTo>
                  <a:lnTo>
                    <a:pt x="50" y="25"/>
                  </a:lnTo>
                  <a:lnTo>
                    <a:pt x="50" y="23"/>
                  </a:lnTo>
                  <a:lnTo>
                    <a:pt x="49" y="21"/>
                  </a:lnTo>
                  <a:lnTo>
                    <a:pt x="49" y="20"/>
                  </a:lnTo>
                  <a:lnTo>
                    <a:pt x="48" y="18"/>
                  </a:lnTo>
                  <a:lnTo>
                    <a:pt x="48" y="17"/>
                  </a:lnTo>
                  <a:lnTo>
                    <a:pt x="47" y="15"/>
                  </a:lnTo>
                  <a:lnTo>
                    <a:pt x="46" y="14"/>
                  </a:lnTo>
                  <a:lnTo>
                    <a:pt x="46" y="13"/>
                  </a:lnTo>
                  <a:lnTo>
                    <a:pt x="45" y="13"/>
                  </a:lnTo>
                  <a:lnTo>
                    <a:pt x="44" y="12"/>
                  </a:lnTo>
                  <a:lnTo>
                    <a:pt x="44" y="11"/>
                  </a:lnTo>
                  <a:lnTo>
                    <a:pt x="43" y="11"/>
                  </a:lnTo>
                  <a:lnTo>
                    <a:pt x="42" y="10"/>
                  </a:lnTo>
                  <a:lnTo>
                    <a:pt x="41" y="10"/>
                  </a:lnTo>
                  <a:lnTo>
                    <a:pt x="41" y="9"/>
                  </a:lnTo>
                  <a:lnTo>
                    <a:pt x="40" y="9"/>
                  </a:lnTo>
                  <a:lnTo>
                    <a:pt x="39" y="8"/>
                  </a:lnTo>
                  <a:lnTo>
                    <a:pt x="38" y="8"/>
                  </a:lnTo>
                  <a:lnTo>
                    <a:pt x="37" y="8"/>
                  </a:lnTo>
                  <a:lnTo>
                    <a:pt x="36" y="8"/>
                  </a:lnTo>
                  <a:lnTo>
                    <a:pt x="35" y="8"/>
                  </a:lnTo>
                  <a:lnTo>
                    <a:pt x="3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79"/>
            <p:cNvSpPr>
              <a:spLocks/>
            </p:cNvSpPr>
            <p:nvPr/>
          </p:nvSpPr>
          <p:spPr bwMode="auto">
            <a:xfrm>
              <a:off x="2239" y="3287"/>
              <a:ext cx="45" cy="62"/>
            </a:xfrm>
            <a:custGeom>
              <a:avLst/>
              <a:gdLst>
                <a:gd name="T0" fmla="*/ 43 w 45"/>
                <a:gd name="T1" fmla="*/ 13 h 62"/>
                <a:gd name="T2" fmla="*/ 41 w 45"/>
                <a:gd name="T3" fmla="*/ 12 h 62"/>
                <a:gd name="T4" fmla="*/ 40 w 45"/>
                <a:gd name="T5" fmla="*/ 11 h 62"/>
                <a:gd name="T6" fmla="*/ 38 w 45"/>
                <a:gd name="T7" fmla="*/ 10 h 62"/>
                <a:gd name="T8" fmla="*/ 37 w 45"/>
                <a:gd name="T9" fmla="*/ 10 h 62"/>
                <a:gd name="T10" fmla="*/ 35 w 45"/>
                <a:gd name="T11" fmla="*/ 9 h 62"/>
                <a:gd name="T12" fmla="*/ 34 w 45"/>
                <a:gd name="T13" fmla="*/ 9 h 62"/>
                <a:gd name="T14" fmla="*/ 32 w 45"/>
                <a:gd name="T15" fmla="*/ 9 h 62"/>
                <a:gd name="T16" fmla="*/ 31 w 45"/>
                <a:gd name="T17" fmla="*/ 9 h 62"/>
                <a:gd name="T18" fmla="*/ 29 w 45"/>
                <a:gd name="T19" fmla="*/ 9 h 62"/>
                <a:gd name="T20" fmla="*/ 28 w 45"/>
                <a:gd name="T21" fmla="*/ 9 h 62"/>
                <a:gd name="T22" fmla="*/ 27 w 45"/>
                <a:gd name="T23" fmla="*/ 9 h 62"/>
                <a:gd name="T24" fmla="*/ 26 w 45"/>
                <a:gd name="T25" fmla="*/ 10 h 62"/>
                <a:gd name="T26" fmla="*/ 24 w 45"/>
                <a:gd name="T27" fmla="*/ 10 h 62"/>
                <a:gd name="T28" fmla="*/ 23 w 45"/>
                <a:gd name="T29" fmla="*/ 10 h 62"/>
                <a:gd name="T30" fmla="*/ 22 w 45"/>
                <a:gd name="T31" fmla="*/ 11 h 62"/>
                <a:gd name="T32" fmla="*/ 21 w 45"/>
                <a:gd name="T33" fmla="*/ 12 h 62"/>
                <a:gd name="T34" fmla="*/ 20 w 45"/>
                <a:gd name="T35" fmla="*/ 12 h 62"/>
                <a:gd name="T36" fmla="*/ 19 w 45"/>
                <a:gd name="T37" fmla="*/ 13 h 62"/>
                <a:gd name="T38" fmla="*/ 18 w 45"/>
                <a:gd name="T39" fmla="*/ 14 h 62"/>
                <a:gd name="T40" fmla="*/ 17 w 45"/>
                <a:gd name="T41" fmla="*/ 14 h 62"/>
                <a:gd name="T42" fmla="*/ 16 w 45"/>
                <a:gd name="T43" fmla="*/ 15 h 62"/>
                <a:gd name="T44" fmla="*/ 16 w 45"/>
                <a:gd name="T45" fmla="*/ 16 h 62"/>
                <a:gd name="T46" fmla="*/ 15 w 45"/>
                <a:gd name="T47" fmla="*/ 16 h 62"/>
                <a:gd name="T48" fmla="*/ 15 w 45"/>
                <a:gd name="T49" fmla="*/ 17 h 62"/>
                <a:gd name="T50" fmla="*/ 15 w 45"/>
                <a:gd name="T51" fmla="*/ 17 h 62"/>
                <a:gd name="T52" fmla="*/ 15 w 45"/>
                <a:gd name="T53" fmla="*/ 17 h 62"/>
                <a:gd name="T54" fmla="*/ 15 w 45"/>
                <a:gd name="T55" fmla="*/ 62 h 62"/>
                <a:gd name="T56" fmla="*/ 0 w 45"/>
                <a:gd name="T57" fmla="*/ 62 h 62"/>
                <a:gd name="T58" fmla="*/ 0 w 45"/>
                <a:gd name="T59" fmla="*/ 1 h 62"/>
                <a:gd name="T60" fmla="*/ 14 w 45"/>
                <a:gd name="T61" fmla="*/ 1 h 62"/>
                <a:gd name="T62" fmla="*/ 14 w 45"/>
                <a:gd name="T63" fmla="*/ 7 h 62"/>
                <a:gd name="T64" fmla="*/ 16 w 45"/>
                <a:gd name="T65" fmla="*/ 6 h 62"/>
                <a:gd name="T66" fmla="*/ 18 w 45"/>
                <a:gd name="T67" fmla="*/ 4 h 62"/>
                <a:gd name="T68" fmla="*/ 20 w 45"/>
                <a:gd name="T69" fmla="*/ 3 h 62"/>
                <a:gd name="T70" fmla="*/ 22 w 45"/>
                <a:gd name="T71" fmla="*/ 2 h 62"/>
                <a:gd name="T72" fmla="*/ 24 w 45"/>
                <a:gd name="T73" fmla="*/ 1 h 62"/>
                <a:gd name="T74" fmla="*/ 27 w 45"/>
                <a:gd name="T75" fmla="*/ 1 h 62"/>
                <a:gd name="T76" fmla="*/ 29 w 45"/>
                <a:gd name="T77" fmla="*/ 0 h 62"/>
                <a:gd name="T78" fmla="*/ 32 w 45"/>
                <a:gd name="T79" fmla="*/ 0 h 62"/>
                <a:gd name="T80" fmla="*/ 36 w 45"/>
                <a:gd name="T81" fmla="*/ 0 h 62"/>
                <a:gd name="T82" fmla="*/ 37 w 45"/>
                <a:gd name="T83" fmla="*/ 0 h 62"/>
                <a:gd name="T84" fmla="*/ 39 w 45"/>
                <a:gd name="T85" fmla="*/ 0 h 62"/>
                <a:gd name="T86" fmla="*/ 40 w 45"/>
                <a:gd name="T87" fmla="*/ 0 h 62"/>
                <a:gd name="T88" fmla="*/ 42 w 45"/>
                <a:gd name="T89" fmla="*/ 1 h 62"/>
                <a:gd name="T90" fmla="*/ 43 w 45"/>
                <a:gd name="T91" fmla="*/ 1 h 62"/>
                <a:gd name="T92" fmla="*/ 45 w 45"/>
                <a:gd name="T93" fmla="*/ 1 h 62"/>
                <a:gd name="T94" fmla="*/ 45 w 45"/>
                <a:gd name="T95" fmla="*/ 13 h 62"/>
                <a:gd name="T96" fmla="*/ 43 w 45"/>
                <a:gd name="T97"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62">
                  <a:moveTo>
                    <a:pt x="43" y="13"/>
                  </a:moveTo>
                  <a:lnTo>
                    <a:pt x="41" y="12"/>
                  </a:lnTo>
                  <a:lnTo>
                    <a:pt x="40" y="11"/>
                  </a:lnTo>
                  <a:lnTo>
                    <a:pt x="38" y="10"/>
                  </a:lnTo>
                  <a:lnTo>
                    <a:pt x="37" y="10"/>
                  </a:lnTo>
                  <a:lnTo>
                    <a:pt x="35" y="9"/>
                  </a:lnTo>
                  <a:lnTo>
                    <a:pt x="34" y="9"/>
                  </a:lnTo>
                  <a:lnTo>
                    <a:pt x="32" y="9"/>
                  </a:lnTo>
                  <a:lnTo>
                    <a:pt x="31" y="9"/>
                  </a:lnTo>
                  <a:lnTo>
                    <a:pt x="29" y="9"/>
                  </a:lnTo>
                  <a:lnTo>
                    <a:pt x="28" y="9"/>
                  </a:lnTo>
                  <a:lnTo>
                    <a:pt x="27" y="9"/>
                  </a:lnTo>
                  <a:lnTo>
                    <a:pt x="26" y="10"/>
                  </a:lnTo>
                  <a:lnTo>
                    <a:pt x="24" y="10"/>
                  </a:lnTo>
                  <a:lnTo>
                    <a:pt x="23" y="10"/>
                  </a:lnTo>
                  <a:lnTo>
                    <a:pt x="22" y="11"/>
                  </a:lnTo>
                  <a:lnTo>
                    <a:pt x="21" y="12"/>
                  </a:lnTo>
                  <a:lnTo>
                    <a:pt x="20" y="12"/>
                  </a:lnTo>
                  <a:lnTo>
                    <a:pt x="19" y="13"/>
                  </a:lnTo>
                  <a:lnTo>
                    <a:pt x="18" y="14"/>
                  </a:lnTo>
                  <a:lnTo>
                    <a:pt x="17" y="14"/>
                  </a:lnTo>
                  <a:lnTo>
                    <a:pt x="16" y="15"/>
                  </a:lnTo>
                  <a:lnTo>
                    <a:pt x="16" y="16"/>
                  </a:lnTo>
                  <a:lnTo>
                    <a:pt x="15" y="16"/>
                  </a:lnTo>
                  <a:lnTo>
                    <a:pt x="15" y="17"/>
                  </a:lnTo>
                  <a:lnTo>
                    <a:pt x="15" y="17"/>
                  </a:lnTo>
                  <a:lnTo>
                    <a:pt x="15" y="17"/>
                  </a:lnTo>
                  <a:lnTo>
                    <a:pt x="15" y="62"/>
                  </a:lnTo>
                  <a:lnTo>
                    <a:pt x="0" y="62"/>
                  </a:lnTo>
                  <a:lnTo>
                    <a:pt x="0" y="1"/>
                  </a:lnTo>
                  <a:lnTo>
                    <a:pt x="14" y="1"/>
                  </a:lnTo>
                  <a:lnTo>
                    <a:pt x="14" y="7"/>
                  </a:lnTo>
                  <a:lnTo>
                    <a:pt x="16" y="6"/>
                  </a:lnTo>
                  <a:lnTo>
                    <a:pt x="18" y="4"/>
                  </a:lnTo>
                  <a:lnTo>
                    <a:pt x="20" y="3"/>
                  </a:lnTo>
                  <a:lnTo>
                    <a:pt x="22" y="2"/>
                  </a:lnTo>
                  <a:lnTo>
                    <a:pt x="24" y="1"/>
                  </a:lnTo>
                  <a:lnTo>
                    <a:pt x="27" y="1"/>
                  </a:lnTo>
                  <a:lnTo>
                    <a:pt x="29" y="0"/>
                  </a:lnTo>
                  <a:lnTo>
                    <a:pt x="32" y="0"/>
                  </a:lnTo>
                  <a:lnTo>
                    <a:pt x="36" y="0"/>
                  </a:lnTo>
                  <a:lnTo>
                    <a:pt x="37" y="0"/>
                  </a:lnTo>
                  <a:lnTo>
                    <a:pt x="39" y="0"/>
                  </a:lnTo>
                  <a:lnTo>
                    <a:pt x="40" y="0"/>
                  </a:lnTo>
                  <a:lnTo>
                    <a:pt x="42" y="1"/>
                  </a:lnTo>
                  <a:lnTo>
                    <a:pt x="43" y="1"/>
                  </a:lnTo>
                  <a:lnTo>
                    <a:pt x="45" y="1"/>
                  </a:lnTo>
                  <a:lnTo>
                    <a:pt x="45" y="13"/>
                  </a:lnTo>
                  <a:lnTo>
                    <a:pt x="4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80"/>
            <p:cNvSpPr>
              <a:spLocks noEditPoints="1"/>
            </p:cNvSpPr>
            <p:nvPr/>
          </p:nvSpPr>
          <p:spPr bwMode="auto">
            <a:xfrm>
              <a:off x="2292" y="3262"/>
              <a:ext cx="18" cy="87"/>
            </a:xfrm>
            <a:custGeom>
              <a:avLst/>
              <a:gdLst>
                <a:gd name="T0" fmla="*/ 8 w 18"/>
                <a:gd name="T1" fmla="*/ 18 h 87"/>
                <a:gd name="T2" fmla="*/ 7 w 18"/>
                <a:gd name="T3" fmla="*/ 18 h 87"/>
                <a:gd name="T4" fmla="*/ 6 w 18"/>
                <a:gd name="T5" fmla="*/ 18 h 87"/>
                <a:gd name="T6" fmla="*/ 5 w 18"/>
                <a:gd name="T7" fmla="*/ 17 h 87"/>
                <a:gd name="T8" fmla="*/ 4 w 18"/>
                <a:gd name="T9" fmla="*/ 17 h 87"/>
                <a:gd name="T10" fmla="*/ 4 w 18"/>
                <a:gd name="T11" fmla="*/ 16 h 87"/>
                <a:gd name="T12" fmla="*/ 2 w 18"/>
                <a:gd name="T13" fmla="*/ 15 h 87"/>
                <a:gd name="T14" fmla="*/ 1 w 18"/>
                <a:gd name="T15" fmla="*/ 14 h 87"/>
                <a:gd name="T16" fmla="*/ 1 w 18"/>
                <a:gd name="T17" fmla="*/ 13 h 87"/>
                <a:gd name="T18" fmla="*/ 1 w 18"/>
                <a:gd name="T19" fmla="*/ 12 h 87"/>
                <a:gd name="T20" fmla="*/ 0 w 18"/>
                <a:gd name="T21" fmla="*/ 11 h 87"/>
                <a:gd name="T22" fmla="*/ 0 w 18"/>
                <a:gd name="T23" fmla="*/ 10 h 87"/>
                <a:gd name="T24" fmla="*/ 0 w 18"/>
                <a:gd name="T25" fmla="*/ 8 h 87"/>
                <a:gd name="T26" fmla="*/ 0 w 18"/>
                <a:gd name="T27" fmla="*/ 7 h 87"/>
                <a:gd name="T28" fmla="*/ 1 w 18"/>
                <a:gd name="T29" fmla="*/ 6 h 87"/>
                <a:gd name="T30" fmla="*/ 1 w 18"/>
                <a:gd name="T31" fmla="*/ 5 h 87"/>
                <a:gd name="T32" fmla="*/ 2 w 18"/>
                <a:gd name="T33" fmla="*/ 4 h 87"/>
                <a:gd name="T34" fmla="*/ 3 w 18"/>
                <a:gd name="T35" fmla="*/ 2 h 87"/>
                <a:gd name="T36" fmla="*/ 4 w 18"/>
                <a:gd name="T37" fmla="*/ 1 h 87"/>
                <a:gd name="T38" fmla="*/ 5 w 18"/>
                <a:gd name="T39" fmla="*/ 1 h 87"/>
                <a:gd name="T40" fmla="*/ 6 w 18"/>
                <a:gd name="T41" fmla="*/ 1 h 87"/>
                <a:gd name="T42" fmla="*/ 7 w 18"/>
                <a:gd name="T43" fmla="*/ 0 h 87"/>
                <a:gd name="T44" fmla="*/ 7 w 18"/>
                <a:gd name="T45" fmla="*/ 0 h 87"/>
                <a:gd name="T46" fmla="*/ 9 w 18"/>
                <a:gd name="T47" fmla="*/ 0 h 87"/>
                <a:gd name="T48" fmla="*/ 11 w 18"/>
                <a:gd name="T49" fmla="*/ 0 h 87"/>
                <a:gd name="T50" fmla="*/ 12 w 18"/>
                <a:gd name="T51" fmla="*/ 0 h 87"/>
                <a:gd name="T52" fmla="*/ 13 w 18"/>
                <a:gd name="T53" fmla="*/ 1 h 87"/>
                <a:gd name="T54" fmla="*/ 14 w 18"/>
                <a:gd name="T55" fmla="*/ 1 h 87"/>
                <a:gd name="T56" fmla="*/ 16 w 18"/>
                <a:gd name="T57" fmla="*/ 2 h 87"/>
                <a:gd name="T58" fmla="*/ 17 w 18"/>
                <a:gd name="T59" fmla="*/ 4 h 87"/>
                <a:gd name="T60" fmla="*/ 18 w 18"/>
                <a:gd name="T61" fmla="*/ 5 h 87"/>
                <a:gd name="T62" fmla="*/ 18 w 18"/>
                <a:gd name="T63" fmla="*/ 7 h 87"/>
                <a:gd name="T64" fmla="*/ 18 w 18"/>
                <a:gd name="T65" fmla="*/ 9 h 87"/>
                <a:gd name="T66" fmla="*/ 18 w 18"/>
                <a:gd name="T67" fmla="*/ 10 h 87"/>
                <a:gd name="T68" fmla="*/ 18 w 18"/>
                <a:gd name="T69" fmla="*/ 11 h 87"/>
                <a:gd name="T70" fmla="*/ 18 w 18"/>
                <a:gd name="T71" fmla="*/ 12 h 87"/>
                <a:gd name="T72" fmla="*/ 18 w 18"/>
                <a:gd name="T73" fmla="*/ 13 h 87"/>
                <a:gd name="T74" fmla="*/ 17 w 18"/>
                <a:gd name="T75" fmla="*/ 14 h 87"/>
                <a:gd name="T76" fmla="*/ 16 w 18"/>
                <a:gd name="T77" fmla="*/ 15 h 87"/>
                <a:gd name="T78" fmla="*/ 15 w 18"/>
                <a:gd name="T79" fmla="*/ 16 h 87"/>
                <a:gd name="T80" fmla="*/ 14 w 18"/>
                <a:gd name="T81" fmla="*/ 17 h 87"/>
                <a:gd name="T82" fmla="*/ 13 w 18"/>
                <a:gd name="T83" fmla="*/ 17 h 87"/>
                <a:gd name="T84" fmla="*/ 12 w 18"/>
                <a:gd name="T85" fmla="*/ 18 h 87"/>
                <a:gd name="T86" fmla="*/ 11 w 18"/>
                <a:gd name="T87" fmla="*/ 18 h 87"/>
                <a:gd name="T88" fmla="*/ 9 w 18"/>
                <a:gd name="T89" fmla="*/ 18 h 87"/>
                <a:gd name="T90" fmla="*/ 2 w 18"/>
                <a:gd name="T91" fmla="*/ 26 h 87"/>
                <a:gd name="T92" fmla="*/ 16 w 18"/>
                <a:gd name="T9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 h="87">
                  <a:moveTo>
                    <a:pt x="9" y="18"/>
                  </a:moveTo>
                  <a:lnTo>
                    <a:pt x="8" y="18"/>
                  </a:lnTo>
                  <a:lnTo>
                    <a:pt x="7" y="18"/>
                  </a:lnTo>
                  <a:lnTo>
                    <a:pt x="7" y="18"/>
                  </a:lnTo>
                  <a:lnTo>
                    <a:pt x="7" y="18"/>
                  </a:lnTo>
                  <a:lnTo>
                    <a:pt x="6" y="18"/>
                  </a:lnTo>
                  <a:lnTo>
                    <a:pt x="6" y="17"/>
                  </a:lnTo>
                  <a:lnTo>
                    <a:pt x="5" y="17"/>
                  </a:lnTo>
                  <a:lnTo>
                    <a:pt x="5" y="17"/>
                  </a:lnTo>
                  <a:lnTo>
                    <a:pt x="4" y="17"/>
                  </a:lnTo>
                  <a:lnTo>
                    <a:pt x="4" y="17"/>
                  </a:lnTo>
                  <a:lnTo>
                    <a:pt x="4" y="16"/>
                  </a:lnTo>
                  <a:lnTo>
                    <a:pt x="3" y="15"/>
                  </a:lnTo>
                  <a:lnTo>
                    <a:pt x="2" y="15"/>
                  </a:lnTo>
                  <a:lnTo>
                    <a:pt x="2" y="14"/>
                  </a:lnTo>
                  <a:lnTo>
                    <a:pt x="1" y="14"/>
                  </a:lnTo>
                  <a:lnTo>
                    <a:pt x="1" y="13"/>
                  </a:lnTo>
                  <a:lnTo>
                    <a:pt x="1" y="13"/>
                  </a:lnTo>
                  <a:lnTo>
                    <a:pt x="1" y="12"/>
                  </a:lnTo>
                  <a:lnTo>
                    <a:pt x="1" y="12"/>
                  </a:lnTo>
                  <a:lnTo>
                    <a:pt x="0" y="11"/>
                  </a:lnTo>
                  <a:lnTo>
                    <a:pt x="0" y="11"/>
                  </a:lnTo>
                  <a:lnTo>
                    <a:pt x="0" y="11"/>
                  </a:lnTo>
                  <a:lnTo>
                    <a:pt x="0" y="10"/>
                  </a:lnTo>
                  <a:lnTo>
                    <a:pt x="0" y="9"/>
                  </a:lnTo>
                  <a:lnTo>
                    <a:pt x="0" y="8"/>
                  </a:lnTo>
                  <a:lnTo>
                    <a:pt x="0" y="7"/>
                  </a:lnTo>
                  <a:lnTo>
                    <a:pt x="0" y="7"/>
                  </a:lnTo>
                  <a:lnTo>
                    <a:pt x="0" y="6"/>
                  </a:lnTo>
                  <a:lnTo>
                    <a:pt x="1" y="6"/>
                  </a:lnTo>
                  <a:lnTo>
                    <a:pt x="1" y="5"/>
                  </a:lnTo>
                  <a:lnTo>
                    <a:pt x="1" y="5"/>
                  </a:lnTo>
                  <a:lnTo>
                    <a:pt x="1" y="5"/>
                  </a:lnTo>
                  <a:lnTo>
                    <a:pt x="2" y="4"/>
                  </a:lnTo>
                  <a:lnTo>
                    <a:pt x="2" y="3"/>
                  </a:lnTo>
                  <a:lnTo>
                    <a:pt x="3" y="2"/>
                  </a:lnTo>
                  <a:lnTo>
                    <a:pt x="4" y="2"/>
                  </a:lnTo>
                  <a:lnTo>
                    <a:pt x="4" y="1"/>
                  </a:lnTo>
                  <a:lnTo>
                    <a:pt x="4" y="1"/>
                  </a:lnTo>
                  <a:lnTo>
                    <a:pt x="5" y="1"/>
                  </a:lnTo>
                  <a:lnTo>
                    <a:pt x="5" y="1"/>
                  </a:lnTo>
                  <a:lnTo>
                    <a:pt x="6" y="1"/>
                  </a:lnTo>
                  <a:lnTo>
                    <a:pt x="6" y="0"/>
                  </a:lnTo>
                  <a:lnTo>
                    <a:pt x="7" y="0"/>
                  </a:lnTo>
                  <a:lnTo>
                    <a:pt x="7" y="0"/>
                  </a:lnTo>
                  <a:lnTo>
                    <a:pt x="7" y="0"/>
                  </a:lnTo>
                  <a:lnTo>
                    <a:pt x="8" y="0"/>
                  </a:lnTo>
                  <a:lnTo>
                    <a:pt x="9" y="0"/>
                  </a:lnTo>
                  <a:lnTo>
                    <a:pt x="10" y="0"/>
                  </a:lnTo>
                  <a:lnTo>
                    <a:pt x="11" y="0"/>
                  </a:lnTo>
                  <a:lnTo>
                    <a:pt x="12" y="0"/>
                  </a:lnTo>
                  <a:lnTo>
                    <a:pt x="12" y="0"/>
                  </a:lnTo>
                  <a:lnTo>
                    <a:pt x="13" y="0"/>
                  </a:lnTo>
                  <a:lnTo>
                    <a:pt x="13" y="1"/>
                  </a:lnTo>
                  <a:lnTo>
                    <a:pt x="14" y="1"/>
                  </a:lnTo>
                  <a:lnTo>
                    <a:pt x="14" y="1"/>
                  </a:lnTo>
                  <a:lnTo>
                    <a:pt x="15" y="2"/>
                  </a:lnTo>
                  <a:lnTo>
                    <a:pt x="16" y="2"/>
                  </a:lnTo>
                  <a:lnTo>
                    <a:pt x="16" y="3"/>
                  </a:lnTo>
                  <a:lnTo>
                    <a:pt x="17" y="4"/>
                  </a:lnTo>
                  <a:lnTo>
                    <a:pt x="17" y="5"/>
                  </a:lnTo>
                  <a:lnTo>
                    <a:pt x="18" y="5"/>
                  </a:lnTo>
                  <a:lnTo>
                    <a:pt x="18" y="6"/>
                  </a:lnTo>
                  <a:lnTo>
                    <a:pt x="18" y="7"/>
                  </a:lnTo>
                  <a:lnTo>
                    <a:pt x="18" y="8"/>
                  </a:lnTo>
                  <a:lnTo>
                    <a:pt x="18" y="9"/>
                  </a:lnTo>
                  <a:lnTo>
                    <a:pt x="18" y="10"/>
                  </a:lnTo>
                  <a:lnTo>
                    <a:pt x="18" y="10"/>
                  </a:lnTo>
                  <a:lnTo>
                    <a:pt x="18" y="11"/>
                  </a:lnTo>
                  <a:lnTo>
                    <a:pt x="18" y="11"/>
                  </a:lnTo>
                  <a:lnTo>
                    <a:pt x="18" y="11"/>
                  </a:lnTo>
                  <a:lnTo>
                    <a:pt x="18" y="12"/>
                  </a:lnTo>
                  <a:lnTo>
                    <a:pt x="18" y="12"/>
                  </a:lnTo>
                  <a:lnTo>
                    <a:pt x="18" y="13"/>
                  </a:lnTo>
                  <a:lnTo>
                    <a:pt x="17" y="13"/>
                  </a:lnTo>
                  <a:lnTo>
                    <a:pt x="17" y="14"/>
                  </a:lnTo>
                  <a:lnTo>
                    <a:pt x="17" y="14"/>
                  </a:lnTo>
                  <a:lnTo>
                    <a:pt x="16" y="15"/>
                  </a:lnTo>
                  <a:lnTo>
                    <a:pt x="16" y="15"/>
                  </a:lnTo>
                  <a:lnTo>
                    <a:pt x="15" y="16"/>
                  </a:lnTo>
                  <a:lnTo>
                    <a:pt x="14" y="17"/>
                  </a:lnTo>
                  <a:lnTo>
                    <a:pt x="14" y="17"/>
                  </a:lnTo>
                  <a:lnTo>
                    <a:pt x="13" y="17"/>
                  </a:lnTo>
                  <a:lnTo>
                    <a:pt x="13" y="17"/>
                  </a:lnTo>
                  <a:lnTo>
                    <a:pt x="12" y="18"/>
                  </a:lnTo>
                  <a:lnTo>
                    <a:pt x="12" y="18"/>
                  </a:lnTo>
                  <a:lnTo>
                    <a:pt x="11" y="18"/>
                  </a:lnTo>
                  <a:lnTo>
                    <a:pt x="11" y="18"/>
                  </a:lnTo>
                  <a:lnTo>
                    <a:pt x="10" y="18"/>
                  </a:lnTo>
                  <a:lnTo>
                    <a:pt x="9" y="18"/>
                  </a:lnTo>
                  <a:close/>
                  <a:moveTo>
                    <a:pt x="2" y="86"/>
                  </a:moveTo>
                  <a:lnTo>
                    <a:pt x="2" y="26"/>
                  </a:lnTo>
                  <a:lnTo>
                    <a:pt x="16" y="27"/>
                  </a:lnTo>
                  <a:lnTo>
                    <a:pt x="16" y="87"/>
                  </a:lnTo>
                  <a:lnTo>
                    <a:pt x="2"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Freeform 81"/>
            <p:cNvSpPr>
              <a:spLocks/>
            </p:cNvSpPr>
            <p:nvPr/>
          </p:nvSpPr>
          <p:spPr bwMode="auto">
            <a:xfrm>
              <a:off x="2324" y="3287"/>
              <a:ext cx="62" cy="62"/>
            </a:xfrm>
            <a:custGeom>
              <a:avLst/>
              <a:gdLst>
                <a:gd name="T0" fmla="*/ 48 w 62"/>
                <a:gd name="T1" fmla="*/ 22 h 62"/>
                <a:gd name="T2" fmla="*/ 48 w 62"/>
                <a:gd name="T3" fmla="*/ 18 h 62"/>
                <a:gd name="T4" fmla="*/ 47 w 62"/>
                <a:gd name="T5" fmla="*/ 16 h 62"/>
                <a:gd name="T6" fmla="*/ 46 w 62"/>
                <a:gd name="T7" fmla="*/ 14 h 62"/>
                <a:gd name="T8" fmla="*/ 44 w 62"/>
                <a:gd name="T9" fmla="*/ 12 h 62"/>
                <a:gd name="T10" fmla="*/ 42 w 62"/>
                <a:gd name="T11" fmla="*/ 10 h 62"/>
                <a:gd name="T12" fmla="*/ 40 w 62"/>
                <a:gd name="T13" fmla="*/ 9 h 62"/>
                <a:gd name="T14" fmla="*/ 37 w 62"/>
                <a:gd name="T15" fmla="*/ 9 h 62"/>
                <a:gd name="T16" fmla="*/ 34 w 62"/>
                <a:gd name="T17" fmla="*/ 9 h 62"/>
                <a:gd name="T18" fmla="*/ 31 w 62"/>
                <a:gd name="T19" fmla="*/ 9 h 62"/>
                <a:gd name="T20" fmla="*/ 28 w 62"/>
                <a:gd name="T21" fmla="*/ 9 h 62"/>
                <a:gd name="T22" fmla="*/ 26 w 62"/>
                <a:gd name="T23" fmla="*/ 10 h 62"/>
                <a:gd name="T24" fmla="*/ 23 w 62"/>
                <a:gd name="T25" fmla="*/ 11 h 62"/>
                <a:gd name="T26" fmla="*/ 21 w 62"/>
                <a:gd name="T27" fmla="*/ 12 h 62"/>
                <a:gd name="T28" fmla="*/ 19 w 62"/>
                <a:gd name="T29" fmla="*/ 14 h 62"/>
                <a:gd name="T30" fmla="*/ 15 w 62"/>
                <a:gd name="T31" fmla="*/ 18 h 62"/>
                <a:gd name="T32" fmla="*/ 0 w 62"/>
                <a:gd name="T33" fmla="*/ 62 h 62"/>
                <a:gd name="T34" fmla="*/ 15 w 62"/>
                <a:gd name="T35" fmla="*/ 2 h 62"/>
                <a:gd name="T36" fmla="*/ 17 w 62"/>
                <a:gd name="T37" fmla="*/ 6 h 62"/>
                <a:gd name="T38" fmla="*/ 22 w 62"/>
                <a:gd name="T39" fmla="*/ 3 h 62"/>
                <a:gd name="T40" fmla="*/ 27 w 62"/>
                <a:gd name="T41" fmla="*/ 1 h 62"/>
                <a:gd name="T42" fmla="*/ 32 w 62"/>
                <a:gd name="T43" fmla="*/ 0 h 62"/>
                <a:gd name="T44" fmla="*/ 39 w 62"/>
                <a:gd name="T45" fmla="*/ 0 h 62"/>
                <a:gd name="T46" fmla="*/ 44 w 62"/>
                <a:gd name="T47" fmla="*/ 1 h 62"/>
                <a:gd name="T48" fmla="*/ 49 w 62"/>
                <a:gd name="T49" fmla="*/ 2 h 62"/>
                <a:gd name="T50" fmla="*/ 52 w 62"/>
                <a:gd name="T51" fmla="*/ 3 h 62"/>
                <a:gd name="T52" fmla="*/ 54 w 62"/>
                <a:gd name="T53" fmla="*/ 4 h 62"/>
                <a:gd name="T54" fmla="*/ 56 w 62"/>
                <a:gd name="T55" fmla="*/ 5 h 62"/>
                <a:gd name="T56" fmla="*/ 57 w 62"/>
                <a:gd name="T57" fmla="*/ 6 h 62"/>
                <a:gd name="T58" fmla="*/ 59 w 62"/>
                <a:gd name="T59" fmla="*/ 8 h 62"/>
                <a:gd name="T60" fmla="*/ 60 w 62"/>
                <a:gd name="T61" fmla="*/ 10 h 62"/>
                <a:gd name="T62" fmla="*/ 61 w 62"/>
                <a:gd name="T63" fmla="*/ 12 h 62"/>
                <a:gd name="T64" fmla="*/ 62 w 62"/>
                <a:gd name="T65" fmla="*/ 15 h 62"/>
                <a:gd name="T66" fmla="*/ 62 w 62"/>
                <a:gd name="T67" fmla="*/ 19 h 62"/>
                <a:gd name="T68" fmla="*/ 62 w 62"/>
                <a:gd name="T6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62">
                  <a:moveTo>
                    <a:pt x="48" y="62"/>
                  </a:moveTo>
                  <a:lnTo>
                    <a:pt x="48" y="22"/>
                  </a:lnTo>
                  <a:lnTo>
                    <a:pt x="48" y="20"/>
                  </a:lnTo>
                  <a:lnTo>
                    <a:pt x="48" y="18"/>
                  </a:lnTo>
                  <a:lnTo>
                    <a:pt x="47" y="17"/>
                  </a:lnTo>
                  <a:lnTo>
                    <a:pt x="47" y="16"/>
                  </a:lnTo>
                  <a:lnTo>
                    <a:pt x="46" y="15"/>
                  </a:lnTo>
                  <a:lnTo>
                    <a:pt x="46" y="14"/>
                  </a:lnTo>
                  <a:lnTo>
                    <a:pt x="45" y="12"/>
                  </a:lnTo>
                  <a:lnTo>
                    <a:pt x="44" y="12"/>
                  </a:lnTo>
                  <a:lnTo>
                    <a:pt x="43" y="11"/>
                  </a:lnTo>
                  <a:lnTo>
                    <a:pt x="42" y="10"/>
                  </a:lnTo>
                  <a:lnTo>
                    <a:pt x="41" y="10"/>
                  </a:lnTo>
                  <a:lnTo>
                    <a:pt x="40" y="9"/>
                  </a:lnTo>
                  <a:lnTo>
                    <a:pt x="39" y="9"/>
                  </a:lnTo>
                  <a:lnTo>
                    <a:pt x="37" y="9"/>
                  </a:lnTo>
                  <a:lnTo>
                    <a:pt x="36" y="9"/>
                  </a:lnTo>
                  <a:lnTo>
                    <a:pt x="34" y="9"/>
                  </a:lnTo>
                  <a:lnTo>
                    <a:pt x="32" y="9"/>
                  </a:lnTo>
                  <a:lnTo>
                    <a:pt x="31" y="9"/>
                  </a:lnTo>
                  <a:lnTo>
                    <a:pt x="30" y="9"/>
                  </a:lnTo>
                  <a:lnTo>
                    <a:pt x="28" y="9"/>
                  </a:lnTo>
                  <a:lnTo>
                    <a:pt x="27" y="10"/>
                  </a:lnTo>
                  <a:lnTo>
                    <a:pt x="26" y="10"/>
                  </a:lnTo>
                  <a:lnTo>
                    <a:pt x="25" y="10"/>
                  </a:lnTo>
                  <a:lnTo>
                    <a:pt x="23" y="11"/>
                  </a:lnTo>
                  <a:lnTo>
                    <a:pt x="22" y="12"/>
                  </a:lnTo>
                  <a:lnTo>
                    <a:pt x="21" y="12"/>
                  </a:lnTo>
                  <a:lnTo>
                    <a:pt x="20" y="13"/>
                  </a:lnTo>
                  <a:lnTo>
                    <a:pt x="19" y="14"/>
                  </a:lnTo>
                  <a:lnTo>
                    <a:pt x="17" y="16"/>
                  </a:lnTo>
                  <a:lnTo>
                    <a:pt x="15" y="18"/>
                  </a:lnTo>
                  <a:lnTo>
                    <a:pt x="15" y="62"/>
                  </a:lnTo>
                  <a:lnTo>
                    <a:pt x="0" y="62"/>
                  </a:lnTo>
                  <a:lnTo>
                    <a:pt x="0" y="2"/>
                  </a:lnTo>
                  <a:lnTo>
                    <a:pt x="15" y="2"/>
                  </a:lnTo>
                  <a:lnTo>
                    <a:pt x="15" y="7"/>
                  </a:lnTo>
                  <a:lnTo>
                    <a:pt x="17" y="6"/>
                  </a:lnTo>
                  <a:lnTo>
                    <a:pt x="19" y="4"/>
                  </a:lnTo>
                  <a:lnTo>
                    <a:pt x="22" y="3"/>
                  </a:lnTo>
                  <a:lnTo>
                    <a:pt x="24" y="2"/>
                  </a:lnTo>
                  <a:lnTo>
                    <a:pt x="27" y="1"/>
                  </a:lnTo>
                  <a:lnTo>
                    <a:pt x="29" y="1"/>
                  </a:lnTo>
                  <a:lnTo>
                    <a:pt x="32" y="0"/>
                  </a:lnTo>
                  <a:lnTo>
                    <a:pt x="35" y="0"/>
                  </a:lnTo>
                  <a:lnTo>
                    <a:pt x="39" y="0"/>
                  </a:lnTo>
                  <a:lnTo>
                    <a:pt x="42" y="0"/>
                  </a:lnTo>
                  <a:lnTo>
                    <a:pt x="44" y="1"/>
                  </a:lnTo>
                  <a:lnTo>
                    <a:pt x="47" y="1"/>
                  </a:lnTo>
                  <a:lnTo>
                    <a:pt x="49" y="2"/>
                  </a:lnTo>
                  <a:lnTo>
                    <a:pt x="51" y="2"/>
                  </a:lnTo>
                  <a:lnTo>
                    <a:pt x="52" y="3"/>
                  </a:lnTo>
                  <a:lnTo>
                    <a:pt x="53" y="3"/>
                  </a:lnTo>
                  <a:lnTo>
                    <a:pt x="54" y="4"/>
                  </a:lnTo>
                  <a:lnTo>
                    <a:pt x="55" y="4"/>
                  </a:lnTo>
                  <a:lnTo>
                    <a:pt x="56" y="5"/>
                  </a:lnTo>
                  <a:lnTo>
                    <a:pt x="57" y="6"/>
                  </a:lnTo>
                  <a:lnTo>
                    <a:pt x="57" y="6"/>
                  </a:lnTo>
                  <a:lnTo>
                    <a:pt x="58" y="7"/>
                  </a:lnTo>
                  <a:lnTo>
                    <a:pt x="59" y="8"/>
                  </a:lnTo>
                  <a:lnTo>
                    <a:pt x="59" y="9"/>
                  </a:lnTo>
                  <a:lnTo>
                    <a:pt x="60" y="10"/>
                  </a:lnTo>
                  <a:lnTo>
                    <a:pt x="61" y="11"/>
                  </a:lnTo>
                  <a:lnTo>
                    <a:pt x="61" y="12"/>
                  </a:lnTo>
                  <a:lnTo>
                    <a:pt x="61" y="13"/>
                  </a:lnTo>
                  <a:lnTo>
                    <a:pt x="62" y="15"/>
                  </a:lnTo>
                  <a:lnTo>
                    <a:pt x="62" y="16"/>
                  </a:lnTo>
                  <a:lnTo>
                    <a:pt x="62" y="19"/>
                  </a:lnTo>
                  <a:lnTo>
                    <a:pt x="62" y="22"/>
                  </a:lnTo>
                  <a:lnTo>
                    <a:pt x="62" y="62"/>
                  </a:lnTo>
                  <a:lnTo>
                    <a:pt x="48"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Freeform 82"/>
            <p:cNvSpPr>
              <a:spLocks noEditPoints="1"/>
            </p:cNvSpPr>
            <p:nvPr/>
          </p:nvSpPr>
          <p:spPr bwMode="auto">
            <a:xfrm>
              <a:off x="2397" y="3287"/>
              <a:ext cx="69" cy="74"/>
            </a:xfrm>
            <a:custGeom>
              <a:avLst/>
              <a:gdLst>
                <a:gd name="T0" fmla="*/ 10 w 69"/>
                <a:gd name="T1" fmla="*/ 71 h 74"/>
                <a:gd name="T2" fmla="*/ 4 w 69"/>
                <a:gd name="T3" fmla="*/ 67 h 74"/>
                <a:gd name="T4" fmla="*/ 0 w 69"/>
                <a:gd name="T5" fmla="*/ 61 h 74"/>
                <a:gd name="T6" fmla="*/ 1 w 69"/>
                <a:gd name="T7" fmla="*/ 55 h 74"/>
                <a:gd name="T8" fmla="*/ 5 w 69"/>
                <a:gd name="T9" fmla="*/ 50 h 74"/>
                <a:gd name="T10" fmla="*/ 7 w 69"/>
                <a:gd name="T11" fmla="*/ 46 h 74"/>
                <a:gd name="T12" fmla="*/ 5 w 69"/>
                <a:gd name="T13" fmla="*/ 43 h 74"/>
                <a:gd name="T14" fmla="*/ 5 w 69"/>
                <a:gd name="T15" fmla="*/ 39 h 74"/>
                <a:gd name="T16" fmla="*/ 7 w 69"/>
                <a:gd name="T17" fmla="*/ 34 h 74"/>
                <a:gd name="T18" fmla="*/ 10 w 69"/>
                <a:gd name="T19" fmla="*/ 30 h 74"/>
                <a:gd name="T20" fmla="*/ 5 w 69"/>
                <a:gd name="T21" fmla="*/ 24 h 74"/>
                <a:gd name="T22" fmla="*/ 4 w 69"/>
                <a:gd name="T23" fmla="*/ 18 h 74"/>
                <a:gd name="T24" fmla="*/ 6 w 69"/>
                <a:gd name="T25" fmla="*/ 11 h 74"/>
                <a:gd name="T26" fmla="*/ 11 w 69"/>
                <a:gd name="T27" fmla="*/ 5 h 74"/>
                <a:gd name="T28" fmla="*/ 24 w 69"/>
                <a:gd name="T29" fmla="*/ 0 h 74"/>
                <a:gd name="T30" fmla="*/ 44 w 69"/>
                <a:gd name="T31" fmla="*/ 1 h 74"/>
                <a:gd name="T32" fmla="*/ 61 w 69"/>
                <a:gd name="T33" fmla="*/ 12 h 74"/>
                <a:gd name="T34" fmla="*/ 62 w 69"/>
                <a:gd name="T35" fmla="*/ 21 h 74"/>
                <a:gd name="T36" fmla="*/ 59 w 69"/>
                <a:gd name="T37" fmla="*/ 28 h 74"/>
                <a:gd name="T38" fmla="*/ 53 w 69"/>
                <a:gd name="T39" fmla="*/ 33 h 74"/>
                <a:gd name="T40" fmla="*/ 36 w 69"/>
                <a:gd name="T41" fmla="*/ 36 h 74"/>
                <a:gd name="T42" fmla="*/ 17 w 69"/>
                <a:gd name="T43" fmla="*/ 34 h 74"/>
                <a:gd name="T44" fmla="*/ 16 w 69"/>
                <a:gd name="T45" fmla="*/ 36 h 74"/>
                <a:gd name="T46" fmla="*/ 16 w 69"/>
                <a:gd name="T47" fmla="*/ 38 h 74"/>
                <a:gd name="T48" fmla="*/ 17 w 69"/>
                <a:gd name="T49" fmla="*/ 40 h 74"/>
                <a:gd name="T50" fmla="*/ 21 w 69"/>
                <a:gd name="T51" fmla="*/ 41 h 74"/>
                <a:gd name="T52" fmla="*/ 56 w 69"/>
                <a:gd name="T53" fmla="*/ 44 h 74"/>
                <a:gd name="T54" fmla="*/ 64 w 69"/>
                <a:gd name="T55" fmla="*/ 48 h 74"/>
                <a:gd name="T56" fmla="*/ 68 w 69"/>
                <a:gd name="T57" fmla="*/ 53 h 74"/>
                <a:gd name="T58" fmla="*/ 69 w 69"/>
                <a:gd name="T59" fmla="*/ 61 h 74"/>
                <a:gd name="T60" fmla="*/ 65 w 69"/>
                <a:gd name="T61" fmla="*/ 68 h 74"/>
                <a:gd name="T62" fmla="*/ 58 w 69"/>
                <a:gd name="T63" fmla="*/ 72 h 74"/>
                <a:gd name="T64" fmla="*/ 31 w 69"/>
                <a:gd name="T65" fmla="*/ 7 h 74"/>
                <a:gd name="T66" fmla="*/ 24 w 69"/>
                <a:gd name="T67" fmla="*/ 9 h 74"/>
                <a:gd name="T68" fmla="*/ 21 w 69"/>
                <a:gd name="T69" fmla="*/ 12 h 74"/>
                <a:gd name="T70" fmla="*/ 19 w 69"/>
                <a:gd name="T71" fmla="*/ 15 h 74"/>
                <a:gd name="T72" fmla="*/ 19 w 69"/>
                <a:gd name="T73" fmla="*/ 23 h 74"/>
                <a:gd name="T74" fmla="*/ 26 w 69"/>
                <a:gd name="T75" fmla="*/ 28 h 74"/>
                <a:gd name="T76" fmla="*/ 38 w 69"/>
                <a:gd name="T77" fmla="*/ 28 h 74"/>
                <a:gd name="T78" fmla="*/ 46 w 69"/>
                <a:gd name="T79" fmla="*/ 25 h 74"/>
                <a:gd name="T80" fmla="*/ 48 w 69"/>
                <a:gd name="T81" fmla="*/ 17 h 74"/>
                <a:gd name="T82" fmla="*/ 47 w 69"/>
                <a:gd name="T83" fmla="*/ 13 h 74"/>
                <a:gd name="T84" fmla="*/ 44 w 69"/>
                <a:gd name="T85" fmla="*/ 10 h 74"/>
                <a:gd name="T86" fmla="*/ 38 w 69"/>
                <a:gd name="T87" fmla="*/ 7 h 74"/>
                <a:gd name="T88" fmla="*/ 43 w 69"/>
                <a:gd name="T89" fmla="*/ 53 h 74"/>
                <a:gd name="T90" fmla="*/ 15 w 69"/>
                <a:gd name="T91" fmla="*/ 51 h 74"/>
                <a:gd name="T92" fmla="*/ 13 w 69"/>
                <a:gd name="T93" fmla="*/ 52 h 74"/>
                <a:gd name="T94" fmla="*/ 11 w 69"/>
                <a:gd name="T95" fmla="*/ 56 h 74"/>
                <a:gd name="T96" fmla="*/ 11 w 69"/>
                <a:gd name="T97" fmla="*/ 60 h 74"/>
                <a:gd name="T98" fmla="*/ 15 w 69"/>
                <a:gd name="T99" fmla="*/ 64 h 74"/>
                <a:gd name="T100" fmla="*/ 34 w 69"/>
                <a:gd name="T101" fmla="*/ 67 h 74"/>
                <a:gd name="T102" fmla="*/ 50 w 69"/>
                <a:gd name="T103" fmla="*/ 65 h 74"/>
                <a:gd name="T104" fmla="*/ 53 w 69"/>
                <a:gd name="T105" fmla="*/ 63 h 74"/>
                <a:gd name="T106" fmla="*/ 54 w 69"/>
                <a:gd name="T107" fmla="*/ 59 h 74"/>
                <a:gd name="T108" fmla="*/ 53 w 69"/>
                <a:gd name="T109" fmla="*/ 56 h 74"/>
                <a:gd name="T110" fmla="*/ 50 w 69"/>
                <a:gd name="T111"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4">
                  <a:moveTo>
                    <a:pt x="34" y="74"/>
                  </a:moveTo>
                  <a:lnTo>
                    <a:pt x="26" y="74"/>
                  </a:lnTo>
                  <a:lnTo>
                    <a:pt x="20" y="73"/>
                  </a:lnTo>
                  <a:lnTo>
                    <a:pt x="17" y="73"/>
                  </a:lnTo>
                  <a:lnTo>
                    <a:pt x="15" y="72"/>
                  </a:lnTo>
                  <a:lnTo>
                    <a:pt x="12" y="72"/>
                  </a:lnTo>
                  <a:lnTo>
                    <a:pt x="10" y="71"/>
                  </a:lnTo>
                  <a:lnTo>
                    <a:pt x="9" y="71"/>
                  </a:lnTo>
                  <a:lnTo>
                    <a:pt x="8" y="70"/>
                  </a:lnTo>
                  <a:lnTo>
                    <a:pt x="7" y="70"/>
                  </a:lnTo>
                  <a:lnTo>
                    <a:pt x="6" y="69"/>
                  </a:lnTo>
                  <a:lnTo>
                    <a:pt x="5" y="69"/>
                  </a:lnTo>
                  <a:lnTo>
                    <a:pt x="4" y="68"/>
                  </a:lnTo>
                  <a:lnTo>
                    <a:pt x="4" y="67"/>
                  </a:lnTo>
                  <a:lnTo>
                    <a:pt x="3" y="67"/>
                  </a:lnTo>
                  <a:lnTo>
                    <a:pt x="2" y="66"/>
                  </a:lnTo>
                  <a:lnTo>
                    <a:pt x="2" y="65"/>
                  </a:lnTo>
                  <a:lnTo>
                    <a:pt x="1" y="64"/>
                  </a:lnTo>
                  <a:lnTo>
                    <a:pt x="1" y="63"/>
                  </a:lnTo>
                  <a:lnTo>
                    <a:pt x="1" y="62"/>
                  </a:lnTo>
                  <a:lnTo>
                    <a:pt x="0" y="61"/>
                  </a:lnTo>
                  <a:lnTo>
                    <a:pt x="0" y="60"/>
                  </a:lnTo>
                  <a:lnTo>
                    <a:pt x="0" y="59"/>
                  </a:lnTo>
                  <a:lnTo>
                    <a:pt x="0" y="59"/>
                  </a:lnTo>
                  <a:lnTo>
                    <a:pt x="0" y="58"/>
                  </a:lnTo>
                  <a:lnTo>
                    <a:pt x="0" y="57"/>
                  </a:lnTo>
                  <a:lnTo>
                    <a:pt x="1" y="56"/>
                  </a:lnTo>
                  <a:lnTo>
                    <a:pt x="1" y="55"/>
                  </a:lnTo>
                  <a:lnTo>
                    <a:pt x="1" y="54"/>
                  </a:lnTo>
                  <a:lnTo>
                    <a:pt x="2" y="54"/>
                  </a:lnTo>
                  <a:lnTo>
                    <a:pt x="2" y="53"/>
                  </a:lnTo>
                  <a:lnTo>
                    <a:pt x="3" y="52"/>
                  </a:lnTo>
                  <a:lnTo>
                    <a:pt x="3" y="51"/>
                  </a:lnTo>
                  <a:lnTo>
                    <a:pt x="4" y="51"/>
                  </a:lnTo>
                  <a:lnTo>
                    <a:pt x="5" y="50"/>
                  </a:lnTo>
                  <a:lnTo>
                    <a:pt x="5" y="49"/>
                  </a:lnTo>
                  <a:lnTo>
                    <a:pt x="6" y="49"/>
                  </a:lnTo>
                  <a:lnTo>
                    <a:pt x="8" y="48"/>
                  </a:lnTo>
                  <a:lnTo>
                    <a:pt x="8" y="47"/>
                  </a:lnTo>
                  <a:lnTo>
                    <a:pt x="7" y="47"/>
                  </a:lnTo>
                  <a:lnTo>
                    <a:pt x="7" y="47"/>
                  </a:lnTo>
                  <a:lnTo>
                    <a:pt x="7" y="46"/>
                  </a:lnTo>
                  <a:lnTo>
                    <a:pt x="7" y="46"/>
                  </a:lnTo>
                  <a:lnTo>
                    <a:pt x="6" y="46"/>
                  </a:lnTo>
                  <a:lnTo>
                    <a:pt x="6" y="45"/>
                  </a:lnTo>
                  <a:lnTo>
                    <a:pt x="6" y="45"/>
                  </a:lnTo>
                  <a:lnTo>
                    <a:pt x="5" y="44"/>
                  </a:lnTo>
                  <a:lnTo>
                    <a:pt x="5" y="44"/>
                  </a:lnTo>
                  <a:lnTo>
                    <a:pt x="5" y="43"/>
                  </a:lnTo>
                  <a:lnTo>
                    <a:pt x="5" y="43"/>
                  </a:lnTo>
                  <a:lnTo>
                    <a:pt x="5" y="42"/>
                  </a:lnTo>
                  <a:lnTo>
                    <a:pt x="5" y="42"/>
                  </a:lnTo>
                  <a:lnTo>
                    <a:pt x="5" y="41"/>
                  </a:lnTo>
                  <a:lnTo>
                    <a:pt x="5" y="41"/>
                  </a:lnTo>
                  <a:lnTo>
                    <a:pt x="5" y="40"/>
                  </a:lnTo>
                  <a:lnTo>
                    <a:pt x="5" y="39"/>
                  </a:lnTo>
                  <a:lnTo>
                    <a:pt x="5" y="38"/>
                  </a:lnTo>
                  <a:lnTo>
                    <a:pt x="5" y="38"/>
                  </a:lnTo>
                  <a:lnTo>
                    <a:pt x="5" y="37"/>
                  </a:lnTo>
                  <a:lnTo>
                    <a:pt x="6" y="36"/>
                  </a:lnTo>
                  <a:lnTo>
                    <a:pt x="6" y="36"/>
                  </a:lnTo>
                  <a:lnTo>
                    <a:pt x="6" y="35"/>
                  </a:lnTo>
                  <a:lnTo>
                    <a:pt x="7" y="34"/>
                  </a:lnTo>
                  <a:lnTo>
                    <a:pt x="7" y="34"/>
                  </a:lnTo>
                  <a:lnTo>
                    <a:pt x="7" y="33"/>
                  </a:lnTo>
                  <a:lnTo>
                    <a:pt x="8" y="33"/>
                  </a:lnTo>
                  <a:lnTo>
                    <a:pt x="9" y="32"/>
                  </a:lnTo>
                  <a:lnTo>
                    <a:pt x="9" y="31"/>
                  </a:lnTo>
                  <a:lnTo>
                    <a:pt x="10" y="31"/>
                  </a:lnTo>
                  <a:lnTo>
                    <a:pt x="10" y="30"/>
                  </a:lnTo>
                  <a:lnTo>
                    <a:pt x="9" y="29"/>
                  </a:lnTo>
                  <a:lnTo>
                    <a:pt x="8" y="28"/>
                  </a:lnTo>
                  <a:lnTo>
                    <a:pt x="7" y="27"/>
                  </a:lnTo>
                  <a:lnTo>
                    <a:pt x="7" y="26"/>
                  </a:lnTo>
                  <a:lnTo>
                    <a:pt x="6" y="26"/>
                  </a:lnTo>
                  <a:lnTo>
                    <a:pt x="6" y="25"/>
                  </a:lnTo>
                  <a:lnTo>
                    <a:pt x="5" y="24"/>
                  </a:lnTo>
                  <a:lnTo>
                    <a:pt x="5" y="23"/>
                  </a:lnTo>
                  <a:lnTo>
                    <a:pt x="5" y="23"/>
                  </a:lnTo>
                  <a:lnTo>
                    <a:pt x="4" y="22"/>
                  </a:lnTo>
                  <a:lnTo>
                    <a:pt x="4" y="21"/>
                  </a:lnTo>
                  <a:lnTo>
                    <a:pt x="4" y="20"/>
                  </a:lnTo>
                  <a:lnTo>
                    <a:pt x="4" y="19"/>
                  </a:lnTo>
                  <a:lnTo>
                    <a:pt x="4" y="18"/>
                  </a:lnTo>
                  <a:lnTo>
                    <a:pt x="4" y="17"/>
                  </a:lnTo>
                  <a:lnTo>
                    <a:pt x="4" y="16"/>
                  </a:lnTo>
                  <a:lnTo>
                    <a:pt x="4" y="15"/>
                  </a:lnTo>
                  <a:lnTo>
                    <a:pt x="5" y="14"/>
                  </a:lnTo>
                  <a:lnTo>
                    <a:pt x="5" y="13"/>
                  </a:lnTo>
                  <a:lnTo>
                    <a:pt x="5" y="12"/>
                  </a:lnTo>
                  <a:lnTo>
                    <a:pt x="6" y="11"/>
                  </a:lnTo>
                  <a:lnTo>
                    <a:pt x="6" y="10"/>
                  </a:lnTo>
                  <a:lnTo>
                    <a:pt x="7" y="9"/>
                  </a:lnTo>
                  <a:lnTo>
                    <a:pt x="7" y="8"/>
                  </a:lnTo>
                  <a:lnTo>
                    <a:pt x="8" y="7"/>
                  </a:lnTo>
                  <a:lnTo>
                    <a:pt x="9" y="7"/>
                  </a:lnTo>
                  <a:lnTo>
                    <a:pt x="10" y="6"/>
                  </a:lnTo>
                  <a:lnTo>
                    <a:pt x="11" y="5"/>
                  </a:lnTo>
                  <a:lnTo>
                    <a:pt x="12" y="5"/>
                  </a:lnTo>
                  <a:lnTo>
                    <a:pt x="13" y="4"/>
                  </a:lnTo>
                  <a:lnTo>
                    <a:pt x="15" y="3"/>
                  </a:lnTo>
                  <a:lnTo>
                    <a:pt x="17" y="2"/>
                  </a:lnTo>
                  <a:lnTo>
                    <a:pt x="19" y="1"/>
                  </a:lnTo>
                  <a:lnTo>
                    <a:pt x="22" y="1"/>
                  </a:lnTo>
                  <a:lnTo>
                    <a:pt x="24" y="0"/>
                  </a:lnTo>
                  <a:lnTo>
                    <a:pt x="27" y="0"/>
                  </a:lnTo>
                  <a:lnTo>
                    <a:pt x="30" y="0"/>
                  </a:lnTo>
                  <a:lnTo>
                    <a:pt x="33" y="0"/>
                  </a:lnTo>
                  <a:lnTo>
                    <a:pt x="34" y="0"/>
                  </a:lnTo>
                  <a:lnTo>
                    <a:pt x="35" y="0"/>
                  </a:lnTo>
                  <a:lnTo>
                    <a:pt x="39" y="0"/>
                  </a:lnTo>
                  <a:lnTo>
                    <a:pt x="44" y="1"/>
                  </a:lnTo>
                  <a:lnTo>
                    <a:pt x="50" y="2"/>
                  </a:lnTo>
                  <a:lnTo>
                    <a:pt x="68" y="2"/>
                  </a:lnTo>
                  <a:lnTo>
                    <a:pt x="68" y="9"/>
                  </a:lnTo>
                  <a:lnTo>
                    <a:pt x="59" y="9"/>
                  </a:lnTo>
                  <a:lnTo>
                    <a:pt x="60" y="10"/>
                  </a:lnTo>
                  <a:lnTo>
                    <a:pt x="61" y="11"/>
                  </a:lnTo>
                  <a:lnTo>
                    <a:pt x="61" y="12"/>
                  </a:lnTo>
                  <a:lnTo>
                    <a:pt x="62" y="13"/>
                  </a:lnTo>
                  <a:lnTo>
                    <a:pt x="62" y="15"/>
                  </a:lnTo>
                  <a:lnTo>
                    <a:pt x="62" y="16"/>
                  </a:lnTo>
                  <a:lnTo>
                    <a:pt x="62" y="17"/>
                  </a:lnTo>
                  <a:lnTo>
                    <a:pt x="62" y="18"/>
                  </a:lnTo>
                  <a:lnTo>
                    <a:pt x="62" y="20"/>
                  </a:lnTo>
                  <a:lnTo>
                    <a:pt x="62" y="21"/>
                  </a:lnTo>
                  <a:lnTo>
                    <a:pt x="62" y="22"/>
                  </a:lnTo>
                  <a:lnTo>
                    <a:pt x="62" y="23"/>
                  </a:lnTo>
                  <a:lnTo>
                    <a:pt x="62" y="24"/>
                  </a:lnTo>
                  <a:lnTo>
                    <a:pt x="61" y="25"/>
                  </a:lnTo>
                  <a:lnTo>
                    <a:pt x="61" y="26"/>
                  </a:lnTo>
                  <a:lnTo>
                    <a:pt x="60" y="27"/>
                  </a:lnTo>
                  <a:lnTo>
                    <a:pt x="59" y="28"/>
                  </a:lnTo>
                  <a:lnTo>
                    <a:pt x="59" y="28"/>
                  </a:lnTo>
                  <a:lnTo>
                    <a:pt x="58" y="29"/>
                  </a:lnTo>
                  <a:lnTo>
                    <a:pt x="57" y="30"/>
                  </a:lnTo>
                  <a:lnTo>
                    <a:pt x="56" y="31"/>
                  </a:lnTo>
                  <a:lnTo>
                    <a:pt x="55" y="31"/>
                  </a:lnTo>
                  <a:lnTo>
                    <a:pt x="54" y="32"/>
                  </a:lnTo>
                  <a:lnTo>
                    <a:pt x="53" y="33"/>
                  </a:lnTo>
                  <a:lnTo>
                    <a:pt x="52" y="33"/>
                  </a:lnTo>
                  <a:lnTo>
                    <a:pt x="50" y="34"/>
                  </a:lnTo>
                  <a:lnTo>
                    <a:pt x="47" y="35"/>
                  </a:lnTo>
                  <a:lnTo>
                    <a:pt x="45" y="35"/>
                  </a:lnTo>
                  <a:lnTo>
                    <a:pt x="42" y="36"/>
                  </a:lnTo>
                  <a:lnTo>
                    <a:pt x="40" y="36"/>
                  </a:lnTo>
                  <a:lnTo>
                    <a:pt x="36" y="36"/>
                  </a:lnTo>
                  <a:lnTo>
                    <a:pt x="33" y="36"/>
                  </a:lnTo>
                  <a:lnTo>
                    <a:pt x="28" y="36"/>
                  </a:lnTo>
                  <a:lnTo>
                    <a:pt x="24" y="36"/>
                  </a:lnTo>
                  <a:lnTo>
                    <a:pt x="22" y="35"/>
                  </a:lnTo>
                  <a:lnTo>
                    <a:pt x="20" y="35"/>
                  </a:lnTo>
                  <a:lnTo>
                    <a:pt x="19" y="35"/>
                  </a:lnTo>
                  <a:lnTo>
                    <a:pt x="17" y="34"/>
                  </a:lnTo>
                  <a:lnTo>
                    <a:pt x="17" y="35"/>
                  </a:lnTo>
                  <a:lnTo>
                    <a:pt x="16" y="35"/>
                  </a:lnTo>
                  <a:lnTo>
                    <a:pt x="16" y="36"/>
                  </a:lnTo>
                  <a:lnTo>
                    <a:pt x="16" y="36"/>
                  </a:lnTo>
                  <a:lnTo>
                    <a:pt x="16" y="36"/>
                  </a:lnTo>
                  <a:lnTo>
                    <a:pt x="16" y="36"/>
                  </a:lnTo>
                  <a:lnTo>
                    <a:pt x="16" y="36"/>
                  </a:lnTo>
                  <a:lnTo>
                    <a:pt x="16" y="37"/>
                  </a:lnTo>
                  <a:lnTo>
                    <a:pt x="16" y="37"/>
                  </a:lnTo>
                  <a:lnTo>
                    <a:pt x="16" y="37"/>
                  </a:lnTo>
                  <a:lnTo>
                    <a:pt x="16" y="37"/>
                  </a:lnTo>
                  <a:lnTo>
                    <a:pt x="16" y="37"/>
                  </a:lnTo>
                  <a:lnTo>
                    <a:pt x="16" y="38"/>
                  </a:lnTo>
                  <a:lnTo>
                    <a:pt x="16" y="38"/>
                  </a:lnTo>
                  <a:lnTo>
                    <a:pt x="16" y="38"/>
                  </a:lnTo>
                  <a:lnTo>
                    <a:pt x="16" y="38"/>
                  </a:lnTo>
                  <a:lnTo>
                    <a:pt x="16" y="39"/>
                  </a:lnTo>
                  <a:lnTo>
                    <a:pt x="16" y="39"/>
                  </a:lnTo>
                  <a:lnTo>
                    <a:pt x="16" y="39"/>
                  </a:lnTo>
                  <a:lnTo>
                    <a:pt x="17" y="40"/>
                  </a:lnTo>
                  <a:lnTo>
                    <a:pt x="17" y="40"/>
                  </a:lnTo>
                  <a:lnTo>
                    <a:pt x="17" y="40"/>
                  </a:lnTo>
                  <a:lnTo>
                    <a:pt x="18" y="40"/>
                  </a:lnTo>
                  <a:lnTo>
                    <a:pt x="18" y="40"/>
                  </a:lnTo>
                  <a:lnTo>
                    <a:pt x="19" y="40"/>
                  </a:lnTo>
                  <a:lnTo>
                    <a:pt x="19" y="41"/>
                  </a:lnTo>
                  <a:lnTo>
                    <a:pt x="20" y="41"/>
                  </a:lnTo>
                  <a:lnTo>
                    <a:pt x="21" y="41"/>
                  </a:lnTo>
                  <a:lnTo>
                    <a:pt x="22" y="41"/>
                  </a:lnTo>
                  <a:lnTo>
                    <a:pt x="25" y="41"/>
                  </a:lnTo>
                  <a:lnTo>
                    <a:pt x="33" y="42"/>
                  </a:lnTo>
                  <a:lnTo>
                    <a:pt x="47" y="43"/>
                  </a:lnTo>
                  <a:lnTo>
                    <a:pt x="50" y="43"/>
                  </a:lnTo>
                  <a:lnTo>
                    <a:pt x="54" y="44"/>
                  </a:lnTo>
                  <a:lnTo>
                    <a:pt x="56" y="44"/>
                  </a:lnTo>
                  <a:lnTo>
                    <a:pt x="57" y="45"/>
                  </a:lnTo>
                  <a:lnTo>
                    <a:pt x="58" y="45"/>
                  </a:lnTo>
                  <a:lnTo>
                    <a:pt x="60" y="46"/>
                  </a:lnTo>
                  <a:lnTo>
                    <a:pt x="61" y="46"/>
                  </a:lnTo>
                  <a:lnTo>
                    <a:pt x="62" y="46"/>
                  </a:lnTo>
                  <a:lnTo>
                    <a:pt x="63" y="47"/>
                  </a:lnTo>
                  <a:lnTo>
                    <a:pt x="64" y="48"/>
                  </a:lnTo>
                  <a:lnTo>
                    <a:pt x="65" y="48"/>
                  </a:lnTo>
                  <a:lnTo>
                    <a:pt x="66" y="49"/>
                  </a:lnTo>
                  <a:lnTo>
                    <a:pt x="66" y="50"/>
                  </a:lnTo>
                  <a:lnTo>
                    <a:pt x="67" y="51"/>
                  </a:lnTo>
                  <a:lnTo>
                    <a:pt x="67" y="51"/>
                  </a:lnTo>
                  <a:lnTo>
                    <a:pt x="68" y="52"/>
                  </a:lnTo>
                  <a:lnTo>
                    <a:pt x="68" y="53"/>
                  </a:lnTo>
                  <a:lnTo>
                    <a:pt x="69" y="54"/>
                  </a:lnTo>
                  <a:lnTo>
                    <a:pt x="69" y="55"/>
                  </a:lnTo>
                  <a:lnTo>
                    <a:pt x="69" y="56"/>
                  </a:lnTo>
                  <a:lnTo>
                    <a:pt x="69" y="58"/>
                  </a:lnTo>
                  <a:lnTo>
                    <a:pt x="69" y="59"/>
                  </a:lnTo>
                  <a:lnTo>
                    <a:pt x="69" y="60"/>
                  </a:lnTo>
                  <a:lnTo>
                    <a:pt x="69" y="61"/>
                  </a:lnTo>
                  <a:lnTo>
                    <a:pt x="68" y="62"/>
                  </a:lnTo>
                  <a:lnTo>
                    <a:pt x="68" y="64"/>
                  </a:lnTo>
                  <a:lnTo>
                    <a:pt x="68" y="64"/>
                  </a:lnTo>
                  <a:lnTo>
                    <a:pt x="67" y="65"/>
                  </a:lnTo>
                  <a:lnTo>
                    <a:pt x="67" y="66"/>
                  </a:lnTo>
                  <a:lnTo>
                    <a:pt x="66" y="67"/>
                  </a:lnTo>
                  <a:lnTo>
                    <a:pt x="65" y="68"/>
                  </a:lnTo>
                  <a:lnTo>
                    <a:pt x="64" y="69"/>
                  </a:lnTo>
                  <a:lnTo>
                    <a:pt x="64" y="69"/>
                  </a:lnTo>
                  <a:lnTo>
                    <a:pt x="63" y="70"/>
                  </a:lnTo>
                  <a:lnTo>
                    <a:pt x="62" y="71"/>
                  </a:lnTo>
                  <a:lnTo>
                    <a:pt x="61" y="71"/>
                  </a:lnTo>
                  <a:lnTo>
                    <a:pt x="60" y="72"/>
                  </a:lnTo>
                  <a:lnTo>
                    <a:pt x="58" y="72"/>
                  </a:lnTo>
                  <a:lnTo>
                    <a:pt x="55" y="72"/>
                  </a:lnTo>
                  <a:lnTo>
                    <a:pt x="53" y="73"/>
                  </a:lnTo>
                  <a:lnTo>
                    <a:pt x="50" y="73"/>
                  </a:lnTo>
                  <a:lnTo>
                    <a:pt x="43" y="74"/>
                  </a:lnTo>
                  <a:lnTo>
                    <a:pt x="34" y="74"/>
                  </a:lnTo>
                  <a:close/>
                  <a:moveTo>
                    <a:pt x="33" y="7"/>
                  </a:moveTo>
                  <a:lnTo>
                    <a:pt x="31" y="7"/>
                  </a:lnTo>
                  <a:lnTo>
                    <a:pt x="29" y="7"/>
                  </a:lnTo>
                  <a:lnTo>
                    <a:pt x="28" y="7"/>
                  </a:lnTo>
                  <a:lnTo>
                    <a:pt x="26" y="8"/>
                  </a:lnTo>
                  <a:lnTo>
                    <a:pt x="26" y="8"/>
                  </a:lnTo>
                  <a:lnTo>
                    <a:pt x="25" y="8"/>
                  </a:lnTo>
                  <a:lnTo>
                    <a:pt x="24" y="9"/>
                  </a:lnTo>
                  <a:lnTo>
                    <a:pt x="24" y="9"/>
                  </a:lnTo>
                  <a:lnTo>
                    <a:pt x="23" y="9"/>
                  </a:lnTo>
                  <a:lnTo>
                    <a:pt x="23" y="10"/>
                  </a:lnTo>
                  <a:lnTo>
                    <a:pt x="22" y="10"/>
                  </a:lnTo>
                  <a:lnTo>
                    <a:pt x="22" y="10"/>
                  </a:lnTo>
                  <a:lnTo>
                    <a:pt x="21" y="11"/>
                  </a:lnTo>
                  <a:lnTo>
                    <a:pt x="21" y="11"/>
                  </a:lnTo>
                  <a:lnTo>
                    <a:pt x="21" y="12"/>
                  </a:lnTo>
                  <a:lnTo>
                    <a:pt x="20" y="12"/>
                  </a:lnTo>
                  <a:lnTo>
                    <a:pt x="20" y="13"/>
                  </a:lnTo>
                  <a:lnTo>
                    <a:pt x="20" y="13"/>
                  </a:lnTo>
                  <a:lnTo>
                    <a:pt x="19" y="14"/>
                  </a:lnTo>
                  <a:lnTo>
                    <a:pt x="19" y="14"/>
                  </a:lnTo>
                  <a:lnTo>
                    <a:pt x="19" y="15"/>
                  </a:lnTo>
                  <a:lnTo>
                    <a:pt x="19" y="15"/>
                  </a:lnTo>
                  <a:lnTo>
                    <a:pt x="19" y="16"/>
                  </a:lnTo>
                  <a:lnTo>
                    <a:pt x="19" y="17"/>
                  </a:lnTo>
                  <a:lnTo>
                    <a:pt x="18" y="19"/>
                  </a:lnTo>
                  <a:lnTo>
                    <a:pt x="19" y="20"/>
                  </a:lnTo>
                  <a:lnTo>
                    <a:pt x="19" y="21"/>
                  </a:lnTo>
                  <a:lnTo>
                    <a:pt x="19" y="22"/>
                  </a:lnTo>
                  <a:lnTo>
                    <a:pt x="19" y="23"/>
                  </a:lnTo>
                  <a:lnTo>
                    <a:pt x="20" y="24"/>
                  </a:lnTo>
                  <a:lnTo>
                    <a:pt x="21" y="25"/>
                  </a:lnTo>
                  <a:lnTo>
                    <a:pt x="21" y="26"/>
                  </a:lnTo>
                  <a:lnTo>
                    <a:pt x="22" y="26"/>
                  </a:lnTo>
                  <a:lnTo>
                    <a:pt x="23" y="27"/>
                  </a:lnTo>
                  <a:lnTo>
                    <a:pt x="24" y="28"/>
                  </a:lnTo>
                  <a:lnTo>
                    <a:pt x="26" y="28"/>
                  </a:lnTo>
                  <a:lnTo>
                    <a:pt x="27" y="28"/>
                  </a:lnTo>
                  <a:lnTo>
                    <a:pt x="28" y="29"/>
                  </a:lnTo>
                  <a:lnTo>
                    <a:pt x="30" y="29"/>
                  </a:lnTo>
                  <a:lnTo>
                    <a:pt x="33" y="29"/>
                  </a:lnTo>
                  <a:lnTo>
                    <a:pt x="35" y="29"/>
                  </a:lnTo>
                  <a:lnTo>
                    <a:pt x="37" y="29"/>
                  </a:lnTo>
                  <a:lnTo>
                    <a:pt x="38" y="28"/>
                  </a:lnTo>
                  <a:lnTo>
                    <a:pt x="40" y="28"/>
                  </a:lnTo>
                  <a:lnTo>
                    <a:pt x="41" y="28"/>
                  </a:lnTo>
                  <a:lnTo>
                    <a:pt x="42" y="27"/>
                  </a:lnTo>
                  <a:lnTo>
                    <a:pt x="43" y="27"/>
                  </a:lnTo>
                  <a:lnTo>
                    <a:pt x="44" y="26"/>
                  </a:lnTo>
                  <a:lnTo>
                    <a:pt x="45" y="25"/>
                  </a:lnTo>
                  <a:lnTo>
                    <a:pt x="46" y="25"/>
                  </a:lnTo>
                  <a:lnTo>
                    <a:pt x="46" y="24"/>
                  </a:lnTo>
                  <a:lnTo>
                    <a:pt x="47" y="23"/>
                  </a:lnTo>
                  <a:lnTo>
                    <a:pt x="47" y="22"/>
                  </a:lnTo>
                  <a:lnTo>
                    <a:pt x="47" y="21"/>
                  </a:lnTo>
                  <a:lnTo>
                    <a:pt x="48" y="20"/>
                  </a:lnTo>
                  <a:lnTo>
                    <a:pt x="48" y="18"/>
                  </a:lnTo>
                  <a:lnTo>
                    <a:pt x="48" y="17"/>
                  </a:lnTo>
                  <a:lnTo>
                    <a:pt x="48" y="17"/>
                  </a:lnTo>
                  <a:lnTo>
                    <a:pt x="47" y="16"/>
                  </a:lnTo>
                  <a:lnTo>
                    <a:pt x="47" y="15"/>
                  </a:lnTo>
                  <a:lnTo>
                    <a:pt x="47" y="15"/>
                  </a:lnTo>
                  <a:lnTo>
                    <a:pt x="47" y="15"/>
                  </a:lnTo>
                  <a:lnTo>
                    <a:pt x="47" y="14"/>
                  </a:lnTo>
                  <a:lnTo>
                    <a:pt x="47" y="13"/>
                  </a:lnTo>
                  <a:lnTo>
                    <a:pt x="46" y="13"/>
                  </a:lnTo>
                  <a:lnTo>
                    <a:pt x="46" y="12"/>
                  </a:lnTo>
                  <a:lnTo>
                    <a:pt x="46" y="12"/>
                  </a:lnTo>
                  <a:lnTo>
                    <a:pt x="45" y="12"/>
                  </a:lnTo>
                  <a:lnTo>
                    <a:pt x="45" y="11"/>
                  </a:lnTo>
                  <a:lnTo>
                    <a:pt x="44" y="10"/>
                  </a:lnTo>
                  <a:lnTo>
                    <a:pt x="44" y="10"/>
                  </a:lnTo>
                  <a:lnTo>
                    <a:pt x="43" y="10"/>
                  </a:lnTo>
                  <a:lnTo>
                    <a:pt x="43" y="9"/>
                  </a:lnTo>
                  <a:lnTo>
                    <a:pt x="42" y="9"/>
                  </a:lnTo>
                  <a:lnTo>
                    <a:pt x="41" y="8"/>
                  </a:lnTo>
                  <a:lnTo>
                    <a:pt x="41" y="8"/>
                  </a:lnTo>
                  <a:lnTo>
                    <a:pt x="39" y="8"/>
                  </a:lnTo>
                  <a:lnTo>
                    <a:pt x="38" y="7"/>
                  </a:lnTo>
                  <a:lnTo>
                    <a:pt x="36" y="7"/>
                  </a:lnTo>
                  <a:lnTo>
                    <a:pt x="35" y="7"/>
                  </a:lnTo>
                  <a:lnTo>
                    <a:pt x="33" y="7"/>
                  </a:lnTo>
                  <a:close/>
                  <a:moveTo>
                    <a:pt x="49" y="54"/>
                  </a:moveTo>
                  <a:lnTo>
                    <a:pt x="47" y="54"/>
                  </a:lnTo>
                  <a:lnTo>
                    <a:pt x="45" y="53"/>
                  </a:lnTo>
                  <a:lnTo>
                    <a:pt x="43" y="53"/>
                  </a:lnTo>
                  <a:lnTo>
                    <a:pt x="41" y="53"/>
                  </a:lnTo>
                  <a:lnTo>
                    <a:pt x="33" y="52"/>
                  </a:lnTo>
                  <a:lnTo>
                    <a:pt x="16" y="51"/>
                  </a:lnTo>
                  <a:lnTo>
                    <a:pt x="16" y="51"/>
                  </a:lnTo>
                  <a:lnTo>
                    <a:pt x="16" y="51"/>
                  </a:lnTo>
                  <a:lnTo>
                    <a:pt x="15" y="51"/>
                  </a:lnTo>
                  <a:lnTo>
                    <a:pt x="15" y="51"/>
                  </a:lnTo>
                  <a:lnTo>
                    <a:pt x="15" y="51"/>
                  </a:lnTo>
                  <a:lnTo>
                    <a:pt x="15" y="51"/>
                  </a:lnTo>
                  <a:lnTo>
                    <a:pt x="14" y="51"/>
                  </a:lnTo>
                  <a:lnTo>
                    <a:pt x="14" y="51"/>
                  </a:lnTo>
                  <a:lnTo>
                    <a:pt x="14" y="51"/>
                  </a:lnTo>
                  <a:lnTo>
                    <a:pt x="14" y="52"/>
                  </a:lnTo>
                  <a:lnTo>
                    <a:pt x="13" y="52"/>
                  </a:lnTo>
                  <a:lnTo>
                    <a:pt x="13" y="53"/>
                  </a:lnTo>
                  <a:lnTo>
                    <a:pt x="12" y="53"/>
                  </a:lnTo>
                  <a:lnTo>
                    <a:pt x="12" y="54"/>
                  </a:lnTo>
                  <a:lnTo>
                    <a:pt x="12" y="54"/>
                  </a:lnTo>
                  <a:lnTo>
                    <a:pt x="11" y="55"/>
                  </a:lnTo>
                  <a:lnTo>
                    <a:pt x="11" y="55"/>
                  </a:lnTo>
                  <a:lnTo>
                    <a:pt x="11" y="56"/>
                  </a:lnTo>
                  <a:lnTo>
                    <a:pt x="11" y="57"/>
                  </a:lnTo>
                  <a:lnTo>
                    <a:pt x="11" y="57"/>
                  </a:lnTo>
                  <a:lnTo>
                    <a:pt x="11" y="58"/>
                  </a:lnTo>
                  <a:lnTo>
                    <a:pt x="11" y="59"/>
                  </a:lnTo>
                  <a:lnTo>
                    <a:pt x="11" y="59"/>
                  </a:lnTo>
                  <a:lnTo>
                    <a:pt x="11" y="60"/>
                  </a:lnTo>
                  <a:lnTo>
                    <a:pt x="11" y="60"/>
                  </a:lnTo>
                  <a:lnTo>
                    <a:pt x="11" y="61"/>
                  </a:lnTo>
                  <a:lnTo>
                    <a:pt x="11" y="61"/>
                  </a:lnTo>
                  <a:lnTo>
                    <a:pt x="12" y="62"/>
                  </a:lnTo>
                  <a:lnTo>
                    <a:pt x="12" y="62"/>
                  </a:lnTo>
                  <a:lnTo>
                    <a:pt x="13" y="63"/>
                  </a:lnTo>
                  <a:lnTo>
                    <a:pt x="14" y="64"/>
                  </a:lnTo>
                  <a:lnTo>
                    <a:pt x="15" y="64"/>
                  </a:lnTo>
                  <a:lnTo>
                    <a:pt x="16" y="65"/>
                  </a:lnTo>
                  <a:lnTo>
                    <a:pt x="18" y="66"/>
                  </a:lnTo>
                  <a:lnTo>
                    <a:pt x="20" y="66"/>
                  </a:lnTo>
                  <a:lnTo>
                    <a:pt x="22" y="66"/>
                  </a:lnTo>
                  <a:lnTo>
                    <a:pt x="24" y="67"/>
                  </a:lnTo>
                  <a:lnTo>
                    <a:pt x="28" y="67"/>
                  </a:lnTo>
                  <a:lnTo>
                    <a:pt x="34" y="67"/>
                  </a:lnTo>
                  <a:lnTo>
                    <a:pt x="41" y="67"/>
                  </a:lnTo>
                  <a:lnTo>
                    <a:pt x="43" y="67"/>
                  </a:lnTo>
                  <a:lnTo>
                    <a:pt x="45" y="67"/>
                  </a:lnTo>
                  <a:lnTo>
                    <a:pt x="47" y="66"/>
                  </a:lnTo>
                  <a:lnTo>
                    <a:pt x="49" y="66"/>
                  </a:lnTo>
                  <a:lnTo>
                    <a:pt x="49" y="66"/>
                  </a:lnTo>
                  <a:lnTo>
                    <a:pt x="50" y="65"/>
                  </a:lnTo>
                  <a:lnTo>
                    <a:pt x="50" y="65"/>
                  </a:lnTo>
                  <a:lnTo>
                    <a:pt x="51" y="65"/>
                  </a:lnTo>
                  <a:lnTo>
                    <a:pt x="52" y="65"/>
                  </a:lnTo>
                  <a:lnTo>
                    <a:pt x="52" y="64"/>
                  </a:lnTo>
                  <a:lnTo>
                    <a:pt x="52" y="64"/>
                  </a:lnTo>
                  <a:lnTo>
                    <a:pt x="53" y="64"/>
                  </a:lnTo>
                  <a:lnTo>
                    <a:pt x="53" y="63"/>
                  </a:lnTo>
                  <a:lnTo>
                    <a:pt x="53" y="63"/>
                  </a:lnTo>
                  <a:lnTo>
                    <a:pt x="54" y="62"/>
                  </a:lnTo>
                  <a:lnTo>
                    <a:pt x="54" y="61"/>
                  </a:lnTo>
                  <a:lnTo>
                    <a:pt x="54" y="61"/>
                  </a:lnTo>
                  <a:lnTo>
                    <a:pt x="54" y="60"/>
                  </a:lnTo>
                  <a:lnTo>
                    <a:pt x="54" y="60"/>
                  </a:lnTo>
                  <a:lnTo>
                    <a:pt x="54" y="59"/>
                  </a:lnTo>
                  <a:lnTo>
                    <a:pt x="54" y="59"/>
                  </a:lnTo>
                  <a:lnTo>
                    <a:pt x="54" y="58"/>
                  </a:lnTo>
                  <a:lnTo>
                    <a:pt x="54" y="58"/>
                  </a:lnTo>
                  <a:lnTo>
                    <a:pt x="54" y="57"/>
                  </a:lnTo>
                  <a:lnTo>
                    <a:pt x="54" y="57"/>
                  </a:lnTo>
                  <a:lnTo>
                    <a:pt x="54" y="57"/>
                  </a:lnTo>
                  <a:lnTo>
                    <a:pt x="53" y="56"/>
                  </a:lnTo>
                  <a:lnTo>
                    <a:pt x="53" y="56"/>
                  </a:lnTo>
                  <a:lnTo>
                    <a:pt x="52" y="56"/>
                  </a:lnTo>
                  <a:lnTo>
                    <a:pt x="52" y="55"/>
                  </a:lnTo>
                  <a:lnTo>
                    <a:pt x="52" y="55"/>
                  </a:lnTo>
                  <a:lnTo>
                    <a:pt x="51" y="55"/>
                  </a:lnTo>
                  <a:lnTo>
                    <a:pt x="50" y="54"/>
                  </a:lnTo>
                  <a:lnTo>
                    <a:pt x="50" y="54"/>
                  </a:lnTo>
                  <a:lnTo>
                    <a:pt x="4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Freeform 83"/>
            <p:cNvSpPr>
              <a:spLocks/>
            </p:cNvSpPr>
            <p:nvPr/>
          </p:nvSpPr>
          <p:spPr bwMode="auto">
            <a:xfrm>
              <a:off x="2532" y="3260"/>
              <a:ext cx="65" cy="91"/>
            </a:xfrm>
            <a:custGeom>
              <a:avLst/>
              <a:gdLst>
                <a:gd name="T0" fmla="*/ 19 w 65"/>
                <a:gd name="T1" fmla="*/ 91 h 91"/>
                <a:gd name="T2" fmla="*/ 4 w 65"/>
                <a:gd name="T3" fmla="*/ 87 h 91"/>
                <a:gd name="T4" fmla="*/ 4 w 65"/>
                <a:gd name="T5" fmla="*/ 74 h 91"/>
                <a:gd name="T6" fmla="*/ 9 w 65"/>
                <a:gd name="T7" fmla="*/ 78 h 91"/>
                <a:gd name="T8" fmla="*/ 15 w 65"/>
                <a:gd name="T9" fmla="*/ 81 h 91"/>
                <a:gd name="T10" fmla="*/ 24 w 65"/>
                <a:gd name="T11" fmla="*/ 83 h 91"/>
                <a:gd name="T12" fmla="*/ 32 w 65"/>
                <a:gd name="T13" fmla="*/ 84 h 91"/>
                <a:gd name="T14" fmla="*/ 40 w 65"/>
                <a:gd name="T15" fmla="*/ 83 h 91"/>
                <a:gd name="T16" fmla="*/ 46 w 65"/>
                <a:gd name="T17" fmla="*/ 79 h 91"/>
                <a:gd name="T18" fmla="*/ 50 w 65"/>
                <a:gd name="T19" fmla="*/ 74 h 91"/>
                <a:gd name="T20" fmla="*/ 51 w 65"/>
                <a:gd name="T21" fmla="*/ 68 h 91"/>
                <a:gd name="T22" fmla="*/ 51 w 65"/>
                <a:gd name="T23" fmla="*/ 64 h 91"/>
                <a:gd name="T24" fmla="*/ 49 w 65"/>
                <a:gd name="T25" fmla="*/ 61 h 91"/>
                <a:gd name="T26" fmla="*/ 46 w 65"/>
                <a:gd name="T27" fmla="*/ 57 h 91"/>
                <a:gd name="T28" fmla="*/ 40 w 65"/>
                <a:gd name="T29" fmla="*/ 55 h 91"/>
                <a:gd name="T30" fmla="*/ 18 w 65"/>
                <a:gd name="T31" fmla="*/ 48 h 91"/>
                <a:gd name="T32" fmla="*/ 10 w 65"/>
                <a:gd name="T33" fmla="*/ 44 h 91"/>
                <a:gd name="T34" fmla="*/ 4 w 65"/>
                <a:gd name="T35" fmla="*/ 39 h 91"/>
                <a:gd name="T36" fmla="*/ 1 w 65"/>
                <a:gd name="T37" fmla="*/ 33 h 91"/>
                <a:gd name="T38" fmla="*/ 0 w 65"/>
                <a:gd name="T39" fmla="*/ 25 h 91"/>
                <a:gd name="T40" fmla="*/ 1 w 65"/>
                <a:gd name="T41" fmla="*/ 19 h 91"/>
                <a:gd name="T42" fmla="*/ 2 w 65"/>
                <a:gd name="T43" fmla="*/ 15 h 91"/>
                <a:gd name="T44" fmla="*/ 5 w 65"/>
                <a:gd name="T45" fmla="*/ 11 h 91"/>
                <a:gd name="T46" fmla="*/ 9 w 65"/>
                <a:gd name="T47" fmla="*/ 7 h 91"/>
                <a:gd name="T48" fmla="*/ 19 w 65"/>
                <a:gd name="T49" fmla="*/ 2 h 91"/>
                <a:gd name="T50" fmla="*/ 32 w 65"/>
                <a:gd name="T51" fmla="*/ 0 h 91"/>
                <a:gd name="T52" fmla="*/ 45 w 65"/>
                <a:gd name="T53" fmla="*/ 2 h 91"/>
                <a:gd name="T54" fmla="*/ 55 w 65"/>
                <a:gd name="T55" fmla="*/ 4 h 91"/>
                <a:gd name="T56" fmla="*/ 60 w 65"/>
                <a:gd name="T57" fmla="*/ 7 h 91"/>
                <a:gd name="T58" fmla="*/ 57 w 65"/>
                <a:gd name="T59" fmla="*/ 19 h 91"/>
                <a:gd name="T60" fmla="*/ 53 w 65"/>
                <a:gd name="T61" fmla="*/ 14 h 91"/>
                <a:gd name="T62" fmla="*/ 47 w 65"/>
                <a:gd name="T63" fmla="*/ 11 h 91"/>
                <a:gd name="T64" fmla="*/ 40 w 65"/>
                <a:gd name="T65" fmla="*/ 8 h 91"/>
                <a:gd name="T66" fmla="*/ 32 w 65"/>
                <a:gd name="T67" fmla="*/ 8 h 91"/>
                <a:gd name="T68" fmla="*/ 25 w 65"/>
                <a:gd name="T69" fmla="*/ 9 h 91"/>
                <a:gd name="T70" fmla="*/ 19 w 65"/>
                <a:gd name="T71" fmla="*/ 13 h 91"/>
                <a:gd name="T72" fmla="*/ 16 w 65"/>
                <a:gd name="T73" fmla="*/ 15 h 91"/>
                <a:gd name="T74" fmla="*/ 15 w 65"/>
                <a:gd name="T75" fmla="*/ 18 h 91"/>
                <a:gd name="T76" fmla="*/ 14 w 65"/>
                <a:gd name="T77" fmla="*/ 21 h 91"/>
                <a:gd name="T78" fmla="*/ 14 w 65"/>
                <a:gd name="T79" fmla="*/ 24 h 91"/>
                <a:gd name="T80" fmla="*/ 15 w 65"/>
                <a:gd name="T81" fmla="*/ 28 h 91"/>
                <a:gd name="T82" fmla="*/ 17 w 65"/>
                <a:gd name="T83" fmla="*/ 31 h 91"/>
                <a:gd name="T84" fmla="*/ 20 w 65"/>
                <a:gd name="T85" fmla="*/ 33 h 91"/>
                <a:gd name="T86" fmla="*/ 29 w 65"/>
                <a:gd name="T87" fmla="*/ 36 h 91"/>
                <a:gd name="T88" fmla="*/ 51 w 65"/>
                <a:gd name="T89" fmla="*/ 42 h 91"/>
                <a:gd name="T90" fmla="*/ 57 w 65"/>
                <a:gd name="T91" fmla="*/ 46 h 91"/>
                <a:gd name="T92" fmla="*/ 62 w 65"/>
                <a:gd name="T93" fmla="*/ 51 h 91"/>
                <a:gd name="T94" fmla="*/ 64 w 65"/>
                <a:gd name="T95" fmla="*/ 57 h 91"/>
                <a:gd name="T96" fmla="*/ 65 w 65"/>
                <a:gd name="T97" fmla="*/ 65 h 91"/>
                <a:gd name="T98" fmla="*/ 64 w 65"/>
                <a:gd name="T99" fmla="*/ 73 h 91"/>
                <a:gd name="T100" fmla="*/ 62 w 65"/>
                <a:gd name="T101" fmla="*/ 79 h 91"/>
                <a:gd name="T102" fmla="*/ 58 w 65"/>
                <a:gd name="T103" fmla="*/ 84 h 91"/>
                <a:gd name="T104" fmla="*/ 52 w 65"/>
                <a:gd name="T105" fmla="*/ 87 h 91"/>
                <a:gd name="T106" fmla="*/ 41 w 65"/>
                <a:gd name="T10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 h="91">
                  <a:moveTo>
                    <a:pt x="30" y="91"/>
                  </a:moveTo>
                  <a:lnTo>
                    <a:pt x="26" y="91"/>
                  </a:lnTo>
                  <a:lnTo>
                    <a:pt x="22" y="91"/>
                  </a:lnTo>
                  <a:lnTo>
                    <a:pt x="19" y="91"/>
                  </a:lnTo>
                  <a:lnTo>
                    <a:pt x="15" y="90"/>
                  </a:lnTo>
                  <a:lnTo>
                    <a:pt x="11" y="89"/>
                  </a:lnTo>
                  <a:lnTo>
                    <a:pt x="8" y="88"/>
                  </a:lnTo>
                  <a:lnTo>
                    <a:pt x="4" y="87"/>
                  </a:lnTo>
                  <a:lnTo>
                    <a:pt x="1" y="86"/>
                  </a:lnTo>
                  <a:lnTo>
                    <a:pt x="1" y="73"/>
                  </a:lnTo>
                  <a:lnTo>
                    <a:pt x="3" y="73"/>
                  </a:lnTo>
                  <a:lnTo>
                    <a:pt x="4" y="74"/>
                  </a:lnTo>
                  <a:lnTo>
                    <a:pt x="5" y="75"/>
                  </a:lnTo>
                  <a:lnTo>
                    <a:pt x="6" y="76"/>
                  </a:lnTo>
                  <a:lnTo>
                    <a:pt x="7" y="77"/>
                  </a:lnTo>
                  <a:lnTo>
                    <a:pt x="9" y="78"/>
                  </a:lnTo>
                  <a:lnTo>
                    <a:pt x="10" y="79"/>
                  </a:lnTo>
                  <a:lnTo>
                    <a:pt x="12" y="80"/>
                  </a:lnTo>
                  <a:lnTo>
                    <a:pt x="13" y="81"/>
                  </a:lnTo>
                  <a:lnTo>
                    <a:pt x="15" y="81"/>
                  </a:lnTo>
                  <a:lnTo>
                    <a:pt x="17" y="82"/>
                  </a:lnTo>
                  <a:lnTo>
                    <a:pt x="19" y="83"/>
                  </a:lnTo>
                  <a:lnTo>
                    <a:pt x="21" y="83"/>
                  </a:lnTo>
                  <a:lnTo>
                    <a:pt x="24" y="83"/>
                  </a:lnTo>
                  <a:lnTo>
                    <a:pt x="26" y="84"/>
                  </a:lnTo>
                  <a:lnTo>
                    <a:pt x="28" y="84"/>
                  </a:lnTo>
                  <a:lnTo>
                    <a:pt x="30" y="84"/>
                  </a:lnTo>
                  <a:lnTo>
                    <a:pt x="32" y="84"/>
                  </a:lnTo>
                  <a:lnTo>
                    <a:pt x="35" y="84"/>
                  </a:lnTo>
                  <a:lnTo>
                    <a:pt x="37" y="84"/>
                  </a:lnTo>
                  <a:lnTo>
                    <a:pt x="39" y="83"/>
                  </a:lnTo>
                  <a:lnTo>
                    <a:pt x="40" y="83"/>
                  </a:lnTo>
                  <a:lnTo>
                    <a:pt x="42" y="82"/>
                  </a:lnTo>
                  <a:lnTo>
                    <a:pt x="44" y="81"/>
                  </a:lnTo>
                  <a:lnTo>
                    <a:pt x="45" y="81"/>
                  </a:lnTo>
                  <a:lnTo>
                    <a:pt x="46" y="79"/>
                  </a:lnTo>
                  <a:lnTo>
                    <a:pt x="47" y="78"/>
                  </a:lnTo>
                  <a:lnTo>
                    <a:pt x="48" y="77"/>
                  </a:lnTo>
                  <a:lnTo>
                    <a:pt x="49" y="75"/>
                  </a:lnTo>
                  <a:lnTo>
                    <a:pt x="50" y="74"/>
                  </a:lnTo>
                  <a:lnTo>
                    <a:pt x="51" y="72"/>
                  </a:lnTo>
                  <a:lnTo>
                    <a:pt x="51" y="70"/>
                  </a:lnTo>
                  <a:lnTo>
                    <a:pt x="51" y="68"/>
                  </a:lnTo>
                  <a:lnTo>
                    <a:pt x="51" y="68"/>
                  </a:lnTo>
                  <a:lnTo>
                    <a:pt x="51" y="67"/>
                  </a:lnTo>
                  <a:lnTo>
                    <a:pt x="51" y="66"/>
                  </a:lnTo>
                  <a:lnTo>
                    <a:pt x="51" y="65"/>
                  </a:lnTo>
                  <a:lnTo>
                    <a:pt x="51" y="64"/>
                  </a:lnTo>
                  <a:lnTo>
                    <a:pt x="51" y="64"/>
                  </a:lnTo>
                  <a:lnTo>
                    <a:pt x="50" y="63"/>
                  </a:lnTo>
                  <a:lnTo>
                    <a:pt x="50" y="62"/>
                  </a:lnTo>
                  <a:lnTo>
                    <a:pt x="49" y="61"/>
                  </a:lnTo>
                  <a:lnTo>
                    <a:pt x="49" y="60"/>
                  </a:lnTo>
                  <a:lnTo>
                    <a:pt x="48" y="59"/>
                  </a:lnTo>
                  <a:lnTo>
                    <a:pt x="47" y="58"/>
                  </a:lnTo>
                  <a:lnTo>
                    <a:pt x="46" y="57"/>
                  </a:lnTo>
                  <a:lnTo>
                    <a:pt x="45" y="57"/>
                  </a:lnTo>
                  <a:lnTo>
                    <a:pt x="44" y="56"/>
                  </a:lnTo>
                  <a:lnTo>
                    <a:pt x="43" y="56"/>
                  </a:lnTo>
                  <a:lnTo>
                    <a:pt x="40" y="55"/>
                  </a:lnTo>
                  <a:lnTo>
                    <a:pt x="37" y="54"/>
                  </a:lnTo>
                  <a:lnTo>
                    <a:pt x="29" y="51"/>
                  </a:lnTo>
                  <a:lnTo>
                    <a:pt x="21" y="49"/>
                  </a:lnTo>
                  <a:lnTo>
                    <a:pt x="18" y="48"/>
                  </a:lnTo>
                  <a:lnTo>
                    <a:pt x="15" y="47"/>
                  </a:lnTo>
                  <a:lnTo>
                    <a:pt x="13" y="46"/>
                  </a:lnTo>
                  <a:lnTo>
                    <a:pt x="11" y="45"/>
                  </a:lnTo>
                  <a:lnTo>
                    <a:pt x="10" y="44"/>
                  </a:lnTo>
                  <a:lnTo>
                    <a:pt x="8" y="43"/>
                  </a:lnTo>
                  <a:lnTo>
                    <a:pt x="7" y="42"/>
                  </a:lnTo>
                  <a:lnTo>
                    <a:pt x="5" y="41"/>
                  </a:lnTo>
                  <a:lnTo>
                    <a:pt x="4" y="39"/>
                  </a:lnTo>
                  <a:lnTo>
                    <a:pt x="3" y="38"/>
                  </a:lnTo>
                  <a:lnTo>
                    <a:pt x="2" y="36"/>
                  </a:lnTo>
                  <a:lnTo>
                    <a:pt x="2" y="35"/>
                  </a:lnTo>
                  <a:lnTo>
                    <a:pt x="1" y="33"/>
                  </a:lnTo>
                  <a:lnTo>
                    <a:pt x="1" y="31"/>
                  </a:lnTo>
                  <a:lnTo>
                    <a:pt x="0" y="29"/>
                  </a:lnTo>
                  <a:lnTo>
                    <a:pt x="0" y="27"/>
                  </a:lnTo>
                  <a:lnTo>
                    <a:pt x="0" y="25"/>
                  </a:lnTo>
                  <a:lnTo>
                    <a:pt x="0" y="23"/>
                  </a:lnTo>
                  <a:lnTo>
                    <a:pt x="0" y="22"/>
                  </a:lnTo>
                  <a:lnTo>
                    <a:pt x="1" y="20"/>
                  </a:lnTo>
                  <a:lnTo>
                    <a:pt x="1" y="19"/>
                  </a:lnTo>
                  <a:lnTo>
                    <a:pt x="1" y="18"/>
                  </a:lnTo>
                  <a:lnTo>
                    <a:pt x="1" y="17"/>
                  </a:lnTo>
                  <a:lnTo>
                    <a:pt x="2" y="16"/>
                  </a:lnTo>
                  <a:lnTo>
                    <a:pt x="2" y="15"/>
                  </a:lnTo>
                  <a:lnTo>
                    <a:pt x="3" y="14"/>
                  </a:lnTo>
                  <a:lnTo>
                    <a:pt x="3" y="13"/>
                  </a:lnTo>
                  <a:lnTo>
                    <a:pt x="4" y="12"/>
                  </a:lnTo>
                  <a:lnTo>
                    <a:pt x="5" y="11"/>
                  </a:lnTo>
                  <a:lnTo>
                    <a:pt x="6" y="10"/>
                  </a:lnTo>
                  <a:lnTo>
                    <a:pt x="6" y="9"/>
                  </a:lnTo>
                  <a:lnTo>
                    <a:pt x="8" y="8"/>
                  </a:lnTo>
                  <a:lnTo>
                    <a:pt x="9" y="7"/>
                  </a:lnTo>
                  <a:lnTo>
                    <a:pt x="12" y="5"/>
                  </a:lnTo>
                  <a:lnTo>
                    <a:pt x="14" y="4"/>
                  </a:lnTo>
                  <a:lnTo>
                    <a:pt x="17" y="3"/>
                  </a:lnTo>
                  <a:lnTo>
                    <a:pt x="19" y="2"/>
                  </a:lnTo>
                  <a:lnTo>
                    <a:pt x="22" y="1"/>
                  </a:lnTo>
                  <a:lnTo>
                    <a:pt x="25" y="1"/>
                  </a:lnTo>
                  <a:lnTo>
                    <a:pt x="28" y="1"/>
                  </a:lnTo>
                  <a:lnTo>
                    <a:pt x="32" y="0"/>
                  </a:lnTo>
                  <a:lnTo>
                    <a:pt x="36" y="1"/>
                  </a:lnTo>
                  <a:lnTo>
                    <a:pt x="41" y="1"/>
                  </a:lnTo>
                  <a:lnTo>
                    <a:pt x="43" y="1"/>
                  </a:lnTo>
                  <a:lnTo>
                    <a:pt x="45" y="2"/>
                  </a:lnTo>
                  <a:lnTo>
                    <a:pt x="48" y="2"/>
                  </a:lnTo>
                  <a:lnTo>
                    <a:pt x="50" y="3"/>
                  </a:lnTo>
                  <a:lnTo>
                    <a:pt x="53" y="4"/>
                  </a:lnTo>
                  <a:lnTo>
                    <a:pt x="55" y="4"/>
                  </a:lnTo>
                  <a:lnTo>
                    <a:pt x="56" y="5"/>
                  </a:lnTo>
                  <a:lnTo>
                    <a:pt x="58" y="6"/>
                  </a:lnTo>
                  <a:lnTo>
                    <a:pt x="59" y="6"/>
                  </a:lnTo>
                  <a:lnTo>
                    <a:pt x="60" y="7"/>
                  </a:lnTo>
                  <a:lnTo>
                    <a:pt x="61" y="8"/>
                  </a:lnTo>
                  <a:lnTo>
                    <a:pt x="61" y="20"/>
                  </a:lnTo>
                  <a:lnTo>
                    <a:pt x="58" y="20"/>
                  </a:lnTo>
                  <a:lnTo>
                    <a:pt x="57" y="19"/>
                  </a:lnTo>
                  <a:lnTo>
                    <a:pt x="56" y="17"/>
                  </a:lnTo>
                  <a:lnTo>
                    <a:pt x="55" y="16"/>
                  </a:lnTo>
                  <a:lnTo>
                    <a:pt x="54" y="15"/>
                  </a:lnTo>
                  <a:lnTo>
                    <a:pt x="53" y="14"/>
                  </a:lnTo>
                  <a:lnTo>
                    <a:pt x="51" y="13"/>
                  </a:lnTo>
                  <a:lnTo>
                    <a:pt x="50" y="12"/>
                  </a:lnTo>
                  <a:lnTo>
                    <a:pt x="49" y="11"/>
                  </a:lnTo>
                  <a:lnTo>
                    <a:pt x="47" y="11"/>
                  </a:lnTo>
                  <a:lnTo>
                    <a:pt x="45" y="10"/>
                  </a:lnTo>
                  <a:lnTo>
                    <a:pt x="43" y="9"/>
                  </a:lnTo>
                  <a:lnTo>
                    <a:pt x="41" y="9"/>
                  </a:lnTo>
                  <a:lnTo>
                    <a:pt x="40" y="8"/>
                  </a:lnTo>
                  <a:lnTo>
                    <a:pt x="38" y="8"/>
                  </a:lnTo>
                  <a:lnTo>
                    <a:pt x="36" y="8"/>
                  </a:lnTo>
                  <a:lnTo>
                    <a:pt x="34" y="8"/>
                  </a:lnTo>
                  <a:lnTo>
                    <a:pt x="32" y="8"/>
                  </a:lnTo>
                  <a:lnTo>
                    <a:pt x="30" y="8"/>
                  </a:lnTo>
                  <a:lnTo>
                    <a:pt x="28" y="8"/>
                  </a:lnTo>
                  <a:lnTo>
                    <a:pt x="27" y="9"/>
                  </a:lnTo>
                  <a:lnTo>
                    <a:pt x="25" y="9"/>
                  </a:lnTo>
                  <a:lnTo>
                    <a:pt x="23" y="10"/>
                  </a:lnTo>
                  <a:lnTo>
                    <a:pt x="22" y="11"/>
                  </a:lnTo>
                  <a:lnTo>
                    <a:pt x="20" y="12"/>
                  </a:lnTo>
                  <a:lnTo>
                    <a:pt x="19" y="13"/>
                  </a:lnTo>
                  <a:lnTo>
                    <a:pt x="18" y="13"/>
                  </a:lnTo>
                  <a:lnTo>
                    <a:pt x="17" y="14"/>
                  </a:lnTo>
                  <a:lnTo>
                    <a:pt x="17" y="15"/>
                  </a:lnTo>
                  <a:lnTo>
                    <a:pt x="16" y="15"/>
                  </a:lnTo>
                  <a:lnTo>
                    <a:pt x="16" y="16"/>
                  </a:lnTo>
                  <a:lnTo>
                    <a:pt x="15" y="16"/>
                  </a:lnTo>
                  <a:lnTo>
                    <a:pt x="15" y="17"/>
                  </a:lnTo>
                  <a:lnTo>
                    <a:pt x="15" y="18"/>
                  </a:lnTo>
                  <a:lnTo>
                    <a:pt x="15" y="19"/>
                  </a:lnTo>
                  <a:lnTo>
                    <a:pt x="14" y="19"/>
                  </a:lnTo>
                  <a:lnTo>
                    <a:pt x="14" y="20"/>
                  </a:lnTo>
                  <a:lnTo>
                    <a:pt x="14" y="21"/>
                  </a:lnTo>
                  <a:lnTo>
                    <a:pt x="14" y="22"/>
                  </a:lnTo>
                  <a:lnTo>
                    <a:pt x="14" y="23"/>
                  </a:lnTo>
                  <a:lnTo>
                    <a:pt x="14" y="24"/>
                  </a:lnTo>
                  <a:lnTo>
                    <a:pt x="14" y="24"/>
                  </a:lnTo>
                  <a:lnTo>
                    <a:pt x="14" y="25"/>
                  </a:lnTo>
                  <a:lnTo>
                    <a:pt x="14" y="26"/>
                  </a:lnTo>
                  <a:lnTo>
                    <a:pt x="14" y="27"/>
                  </a:lnTo>
                  <a:lnTo>
                    <a:pt x="15" y="28"/>
                  </a:lnTo>
                  <a:lnTo>
                    <a:pt x="15" y="29"/>
                  </a:lnTo>
                  <a:lnTo>
                    <a:pt x="15" y="29"/>
                  </a:lnTo>
                  <a:lnTo>
                    <a:pt x="16" y="30"/>
                  </a:lnTo>
                  <a:lnTo>
                    <a:pt x="17" y="31"/>
                  </a:lnTo>
                  <a:lnTo>
                    <a:pt x="17" y="31"/>
                  </a:lnTo>
                  <a:lnTo>
                    <a:pt x="18" y="32"/>
                  </a:lnTo>
                  <a:lnTo>
                    <a:pt x="19" y="32"/>
                  </a:lnTo>
                  <a:lnTo>
                    <a:pt x="20" y="33"/>
                  </a:lnTo>
                  <a:lnTo>
                    <a:pt x="21" y="33"/>
                  </a:lnTo>
                  <a:lnTo>
                    <a:pt x="22" y="34"/>
                  </a:lnTo>
                  <a:lnTo>
                    <a:pt x="25" y="35"/>
                  </a:lnTo>
                  <a:lnTo>
                    <a:pt x="29" y="36"/>
                  </a:lnTo>
                  <a:lnTo>
                    <a:pt x="37" y="38"/>
                  </a:lnTo>
                  <a:lnTo>
                    <a:pt x="45" y="40"/>
                  </a:lnTo>
                  <a:lnTo>
                    <a:pt x="48" y="41"/>
                  </a:lnTo>
                  <a:lnTo>
                    <a:pt x="51" y="42"/>
                  </a:lnTo>
                  <a:lnTo>
                    <a:pt x="52" y="43"/>
                  </a:lnTo>
                  <a:lnTo>
                    <a:pt x="54" y="44"/>
                  </a:lnTo>
                  <a:lnTo>
                    <a:pt x="56" y="45"/>
                  </a:lnTo>
                  <a:lnTo>
                    <a:pt x="57" y="46"/>
                  </a:lnTo>
                  <a:lnTo>
                    <a:pt x="58" y="47"/>
                  </a:lnTo>
                  <a:lnTo>
                    <a:pt x="60" y="48"/>
                  </a:lnTo>
                  <a:lnTo>
                    <a:pt x="61" y="49"/>
                  </a:lnTo>
                  <a:lnTo>
                    <a:pt x="62" y="51"/>
                  </a:lnTo>
                  <a:lnTo>
                    <a:pt x="62" y="52"/>
                  </a:lnTo>
                  <a:lnTo>
                    <a:pt x="63" y="54"/>
                  </a:lnTo>
                  <a:lnTo>
                    <a:pt x="64" y="55"/>
                  </a:lnTo>
                  <a:lnTo>
                    <a:pt x="64" y="57"/>
                  </a:lnTo>
                  <a:lnTo>
                    <a:pt x="65" y="59"/>
                  </a:lnTo>
                  <a:lnTo>
                    <a:pt x="65" y="61"/>
                  </a:lnTo>
                  <a:lnTo>
                    <a:pt x="65" y="63"/>
                  </a:lnTo>
                  <a:lnTo>
                    <a:pt x="65" y="65"/>
                  </a:lnTo>
                  <a:lnTo>
                    <a:pt x="65" y="68"/>
                  </a:lnTo>
                  <a:lnTo>
                    <a:pt x="65" y="70"/>
                  </a:lnTo>
                  <a:lnTo>
                    <a:pt x="65" y="72"/>
                  </a:lnTo>
                  <a:lnTo>
                    <a:pt x="64" y="73"/>
                  </a:lnTo>
                  <a:lnTo>
                    <a:pt x="64" y="75"/>
                  </a:lnTo>
                  <a:lnTo>
                    <a:pt x="63" y="76"/>
                  </a:lnTo>
                  <a:lnTo>
                    <a:pt x="63" y="78"/>
                  </a:lnTo>
                  <a:lnTo>
                    <a:pt x="62" y="79"/>
                  </a:lnTo>
                  <a:lnTo>
                    <a:pt x="61" y="81"/>
                  </a:lnTo>
                  <a:lnTo>
                    <a:pt x="60" y="82"/>
                  </a:lnTo>
                  <a:lnTo>
                    <a:pt x="59" y="83"/>
                  </a:lnTo>
                  <a:lnTo>
                    <a:pt x="58" y="84"/>
                  </a:lnTo>
                  <a:lnTo>
                    <a:pt x="57" y="85"/>
                  </a:lnTo>
                  <a:lnTo>
                    <a:pt x="56" y="86"/>
                  </a:lnTo>
                  <a:lnTo>
                    <a:pt x="54" y="86"/>
                  </a:lnTo>
                  <a:lnTo>
                    <a:pt x="52" y="87"/>
                  </a:lnTo>
                  <a:lnTo>
                    <a:pt x="50" y="88"/>
                  </a:lnTo>
                  <a:lnTo>
                    <a:pt x="47" y="89"/>
                  </a:lnTo>
                  <a:lnTo>
                    <a:pt x="44" y="90"/>
                  </a:lnTo>
                  <a:lnTo>
                    <a:pt x="41" y="91"/>
                  </a:lnTo>
                  <a:lnTo>
                    <a:pt x="37" y="91"/>
                  </a:lnTo>
                  <a:lnTo>
                    <a:pt x="34" y="91"/>
                  </a:lnTo>
                  <a:lnTo>
                    <a:pt x="3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84"/>
            <p:cNvSpPr>
              <a:spLocks/>
            </p:cNvSpPr>
            <p:nvPr/>
          </p:nvSpPr>
          <p:spPr bwMode="auto">
            <a:xfrm>
              <a:off x="2609" y="3289"/>
              <a:ext cx="62" cy="61"/>
            </a:xfrm>
            <a:custGeom>
              <a:avLst/>
              <a:gdLst>
                <a:gd name="T0" fmla="*/ 48 w 62"/>
                <a:gd name="T1" fmla="*/ 55 h 61"/>
                <a:gd name="T2" fmla="*/ 44 w 62"/>
                <a:gd name="T3" fmla="*/ 57 h 61"/>
                <a:gd name="T4" fmla="*/ 39 w 62"/>
                <a:gd name="T5" fmla="*/ 59 h 61"/>
                <a:gd name="T6" fmla="*/ 33 w 62"/>
                <a:gd name="T7" fmla="*/ 61 h 61"/>
                <a:gd name="T8" fmla="*/ 27 w 62"/>
                <a:gd name="T9" fmla="*/ 61 h 61"/>
                <a:gd name="T10" fmla="*/ 21 w 62"/>
                <a:gd name="T11" fmla="*/ 61 h 61"/>
                <a:gd name="T12" fmla="*/ 15 w 62"/>
                <a:gd name="T13" fmla="*/ 60 h 61"/>
                <a:gd name="T14" fmla="*/ 11 w 62"/>
                <a:gd name="T15" fmla="*/ 59 h 61"/>
                <a:gd name="T16" fmla="*/ 9 w 62"/>
                <a:gd name="T17" fmla="*/ 58 h 61"/>
                <a:gd name="T18" fmla="*/ 7 w 62"/>
                <a:gd name="T19" fmla="*/ 57 h 61"/>
                <a:gd name="T20" fmla="*/ 5 w 62"/>
                <a:gd name="T21" fmla="*/ 55 h 61"/>
                <a:gd name="T22" fmla="*/ 4 w 62"/>
                <a:gd name="T23" fmla="*/ 54 h 61"/>
                <a:gd name="T24" fmla="*/ 3 w 62"/>
                <a:gd name="T25" fmla="*/ 52 h 61"/>
                <a:gd name="T26" fmla="*/ 2 w 62"/>
                <a:gd name="T27" fmla="*/ 50 h 61"/>
                <a:gd name="T28" fmla="*/ 1 w 62"/>
                <a:gd name="T29" fmla="*/ 47 h 61"/>
                <a:gd name="T30" fmla="*/ 0 w 62"/>
                <a:gd name="T31" fmla="*/ 45 h 61"/>
                <a:gd name="T32" fmla="*/ 0 w 62"/>
                <a:gd name="T33" fmla="*/ 39 h 61"/>
                <a:gd name="T34" fmla="*/ 14 w 62"/>
                <a:gd name="T35" fmla="*/ 0 h 61"/>
                <a:gd name="T36" fmla="*/ 15 w 62"/>
                <a:gd name="T37" fmla="*/ 42 h 61"/>
                <a:gd name="T38" fmla="*/ 15 w 62"/>
                <a:gd name="T39" fmla="*/ 45 h 61"/>
                <a:gd name="T40" fmla="*/ 16 w 62"/>
                <a:gd name="T41" fmla="*/ 47 h 61"/>
                <a:gd name="T42" fmla="*/ 17 w 62"/>
                <a:gd name="T43" fmla="*/ 49 h 61"/>
                <a:gd name="T44" fmla="*/ 19 w 62"/>
                <a:gd name="T45" fmla="*/ 51 h 61"/>
                <a:gd name="T46" fmla="*/ 21 w 62"/>
                <a:gd name="T47" fmla="*/ 52 h 61"/>
                <a:gd name="T48" fmla="*/ 24 w 62"/>
                <a:gd name="T49" fmla="*/ 53 h 61"/>
                <a:gd name="T50" fmla="*/ 27 w 62"/>
                <a:gd name="T51" fmla="*/ 53 h 61"/>
                <a:gd name="T52" fmla="*/ 31 w 62"/>
                <a:gd name="T53" fmla="*/ 53 h 61"/>
                <a:gd name="T54" fmla="*/ 34 w 62"/>
                <a:gd name="T55" fmla="*/ 53 h 61"/>
                <a:gd name="T56" fmla="*/ 36 w 62"/>
                <a:gd name="T57" fmla="*/ 52 h 61"/>
                <a:gd name="T58" fmla="*/ 39 w 62"/>
                <a:gd name="T59" fmla="*/ 51 h 61"/>
                <a:gd name="T60" fmla="*/ 41 w 62"/>
                <a:gd name="T61" fmla="*/ 50 h 61"/>
                <a:gd name="T62" fmla="*/ 43 w 62"/>
                <a:gd name="T63" fmla="*/ 48 h 61"/>
                <a:gd name="T64" fmla="*/ 46 w 62"/>
                <a:gd name="T65" fmla="*/ 46 h 61"/>
                <a:gd name="T66" fmla="*/ 48 w 62"/>
                <a:gd name="T67" fmla="*/ 0 h 61"/>
                <a:gd name="T68" fmla="*/ 62 w 62"/>
                <a:gd name="T69"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61">
                  <a:moveTo>
                    <a:pt x="48" y="60"/>
                  </a:moveTo>
                  <a:lnTo>
                    <a:pt x="48" y="55"/>
                  </a:lnTo>
                  <a:lnTo>
                    <a:pt x="46" y="56"/>
                  </a:lnTo>
                  <a:lnTo>
                    <a:pt x="44" y="57"/>
                  </a:lnTo>
                  <a:lnTo>
                    <a:pt x="41" y="59"/>
                  </a:lnTo>
                  <a:lnTo>
                    <a:pt x="39" y="59"/>
                  </a:lnTo>
                  <a:lnTo>
                    <a:pt x="36" y="60"/>
                  </a:lnTo>
                  <a:lnTo>
                    <a:pt x="33" y="61"/>
                  </a:lnTo>
                  <a:lnTo>
                    <a:pt x="30" y="61"/>
                  </a:lnTo>
                  <a:lnTo>
                    <a:pt x="27" y="61"/>
                  </a:lnTo>
                  <a:lnTo>
                    <a:pt x="24" y="61"/>
                  </a:lnTo>
                  <a:lnTo>
                    <a:pt x="21" y="61"/>
                  </a:lnTo>
                  <a:lnTo>
                    <a:pt x="18" y="60"/>
                  </a:lnTo>
                  <a:lnTo>
                    <a:pt x="15" y="60"/>
                  </a:lnTo>
                  <a:lnTo>
                    <a:pt x="13" y="59"/>
                  </a:lnTo>
                  <a:lnTo>
                    <a:pt x="11" y="59"/>
                  </a:lnTo>
                  <a:lnTo>
                    <a:pt x="10" y="58"/>
                  </a:lnTo>
                  <a:lnTo>
                    <a:pt x="9" y="58"/>
                  </a:lnTo>
                  <a:lnTo>
                    <a:pt x="8" y="57"/>
                  </a:lnTo>
                  <a:lnTo>
                    <a:pt x="7" y="57"/>
                  </a:lnTo>
                  <a:lnTo>
                    <a:pt x="6" y="56"/>
                  </a:lnTo>
                  <a:lnTo>
                    <a:pt x="5" y="55"/>
                  </a:lnTo>
                  <a:lnTo>
                    <a:pt x="5" y="54"/>
                  </a:lnTo>
                  <a:lnTo>
                    <a:pt x="4" y="54"/>
                  </a:lnTo>
                  <a:lnTo>
                    <a:pt x="3" y="53"/>
                  </a:lnTo>
                  <a:lnTo>
                    <a:pt x="3" y="52"/>
                  </a:lnTo>
                  <a:lnTo>
                    <a:pt x="2" y="51"/>
                  </a:lnTo>
                  <a:lnTo>
                    <a:pt x="2" y="50"/>
                  </a:lnTo>
                  <a:lnTo>
                    <a:pt x="1" y="49"/>
                  </a:lnTo>
                  <a:lnTo>
                    <a:pt x="1" y="47"/>
                  </a:lnTo>
                  <a:lnTo>
                    <a:pt x="0" y="46"/>
                  </a:lnTo>
                  <a:lnTo>
                    <a:pt x="0" y="45"/>
                  </a:lnTo>
                  <a:lnTo>
                    <a:pt x="0" y="42"/>
                  </a:lnTo>
                  <a:lnTo>
                    <a:pt x="0" y="39"/>
                  </a:lnTo>
                  <a:lnTo>
                    <a:pt x="0" y="0"/>
                  </a:lnTo>
                  <a:lnTo>
                    <a:pt x="14" y="0"/>
                  </a:lnTo>
                  <a:lnTo>
                    <a:pt x="14" y="40"/>
                  </a:lnTo>
                  <a:lnTo>
                    <a:pt x="15" y="42"/>
                  </a:lnTo>
                  <a:lnTo>
                    <a:pt x="15" y="43"/>
                  </a:lnTo>
                  <a:lnTo>
                    <a:pt x="15" y="45"/>
                  </a:lnTo>
                  <a:lnTo>
                    <a:pt x="15" y="46"/>
                  </a:lnTo>
                  <a:lnTo>
                    <a:pt x="16" y="47"/>
                  </a:lnTo>
                  <a:lnTo>
                    <a:pt x="16" y="48"/>
                  </a:lnTo>
                  <a:lnTo>
                    <a:pt x="17" y="49"/>
                  </a:lnTo>
                  <a:lnTo>
                    <a:pt x="18" y="50"/>
                  </a:lnTo>
                  <a:lnTo>
                    <a:pt x="19" y="51"/>
                  </a:lnTo>
                  <a:lnTo>
                    <a:pt x="20" y="52"/>
                  </a:lnTo>
                  <a:lnTo>
                    <a:pt x="21" y="52"/>
                  </a:lnTo>
                  <a:lnTo>
                    <a:pt x="22" y="53"/>
                  </a:lnTo>
                  <a:lnTo>
                    <a:pt x="24" y="53"/>
                  </a:lnTo>
                  <a:lnTo>
                    <a:pt x="25" y="53"/>
                  </a:lnTo>
                  <a:lnTo>
                    <a:pt x="27" y="53"/>
                  </a:lnTo>
                  <a:lnTo>
                    <a:pt x="28" y="53"/>
                  </a:lnTo>
                  <a:lnTo>
                    <a:pt x="31" y="53"/>
                  </a:lnTo>
                  <a:lnTo>
                    <a:pt x="32" y="53"/>
                  </a:lnTo>
                  <a:lnTo>
                    <a:pt x="34" y="53"/>
                  </a:lnTo>
                  <a:lnTo>
                    <a:pt x="35" y="52"/>
                  </a:lnTo>
                  <a:lnTo>
                    <a:pt x="36" y="52"/>
                  </a:lnTo>
                  <a:lnTo>
                    <a:pt x="38" y="52"/>
                  </a:lnTo>
                  <a:lnTo>
                    <a:pt x="39" y="51"/>
                  </a:lnTo>
                  <a:lnTo>
                    <a:pt x="40" y="50"/>
                  </a:lnTo>
                  <a:lnTo>
                    <a:pt x="41" y="50"/>
                  </a:lnTo>
                  <a:lnTo>
                    <a:pt x="42" y="49"/>
                  </a:lnTo>
                  <a:lnTo>
                    <a:pt x="43" y="48"/>
                  </a:lnTo>
                  <a:lnTo>
                    <a:pt x="44" y="47"/>
                  </a:lnTo>
                  <a:lnTo>
                    <a:pt x="46" y="46"/>
                  </a:lnTo>
                  <a:lnTo>
                    <a:pt x="48" y="44"/>
                  </a:lnTo>
                  <a:lnTo>
                    <a:pt x="48" y="0"/>
                  </a:lnTo>
                  <a:lnTo>
                    <a:pt x="62" y="0"/>
                  </a:lnTo>
                  <a:lnTo>
                    <a:pt x="62" y="60"/>
                  </a:lnTo>
                  <a:lnTo>
                    <a:pt x="48"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85"/>
            <p:cNvSpPr>
              <a:spLocks noEditPoints="1"/>
            </p:cNvSpPr>
            <p:nvPr/>
          </p:nvSpPr>
          <p:spPr bwMode="auto">
            <a:xfrm>
              <a:off x="2685" y="3287"/>
              <a:ext cx="65" cy="74"/>
            </a:xfrm>
            <a:custGeom>
              <a:avLst/>
              <a:gdLst>
                <a:gd name="T0" fmla="*/ 28 w 65"/>
                <a:gd name="T1" fmla="*/ 57 h 74"/>
                <a:gd name="T2" fmla="*/ 21 w 65"/>
                <a:gd name="T3" fmla="*/ 56 h 74"/>
                <a:gd name="T4" fmla="*/ 15 w 65"/>
                <a:gd name="T5" fmla="*/ 53 h 74"/>
                <a:gd name="T6" fmla="*/ 0 w 65"/>
                <a:gd name="T7" fmla="*/ 2 h 74"/>
                <a:gd name="T8" fmla="*/ 15 w 65"/>
                <a:gd name="T9" fmla="*/ 5 h 74"/>
                <a:gd name="T10" fmla="*/ 18 w 65"/>
                <a:gd name="T11" fmla="*/ 3 h 74"/>
                <a:gd name="T12" fmla="*/ 26 w 65"/>
                <a:gd name="T13" fmla="*/ 1 h 74"/>
                <a:gd name="T14" fmla="*/ 35 w 65"/>
                <a:gd name="T15" fmla="*/ 0 h 74"/>
                <a:gd name="T16" fmla="*/ 44 w 65"/>
                <a:gd name="T17" fmla="*/ 1 h 74"/>
                <a:gd name="T18" fmla="*/ 51 w 65"/>
                <a:gd name="T19" fmla="*/ 3 h 74"/>
                <a:gd name="T20" fmla="*/ 54 w 65"/>
                <a:gd name="T21" fmla="*/ 5 h 74"/>
                <a:gd name="T22" fmla="*/ 57 w 65"/>
                <a:gd name="T23" fmla="*/ 8 h 74"/>
                <a:gd name="T24" fmla="*/ 60 w 65"/>
                <a:gd name="T25" fmla="*/ 12 h 74"/>
                <a:gd name="T26" fmla="*/ 62 w 65"/>
                <a:gd name="T27" fmla="*/ 15 h 74"/>
                <a:gd name="T28" fmla="*/ 64 w 65"/>
                <a:gd name="T29" fmla="*/ 20 h 74"/>
                <a:gd name="T30" fmla="*/ 65 w 65"/>
                <a:gd name="T31" fmla="*/ 26 h 74"/>
                <a:gd name="T32" fmla="*/ 64 w 65"/>
                <a:gd name="T33" fmla="*/ 36 h 74"/>
                <a:gd name="T34" fmla="*/ 61 w 65"/>
                <a:gd name="T35" fmla="*/ 44 h 74"/>
                <a:gd name="T36" fmla="*/ 57 w 65"/>
                <a:gd name="T37" fmla="*/ 51 h 74"/>
                <a:gd name="T38" fmla="*/ 50 w 65"/>
                <a:gd name="T39" fmla="*/ 55 h 74"/>
                <a:gd name="T40" fmla="*/ 41 w 65"/>
                <a:gd name="T41" fmla="*/ 57 h 74"/>
                <a:gd name="T42" fmla="*/ 33 w 65"/>
                <a:gd name="T43" fmla="*/ 8 h 74"/>
                <a:gd name="T44" fmla="*/ 28 w 65"/>
                <a:gd name="T45" fmla="*/ 8 h 74"/>
                <a:gd name="T46" fmla="*/ 23 w 65"/>
                <a:gd name="T47" fmla="*/ 10 h 74"/>
                <a:gd name="T48" fmla="*/ 19 w 65"/>
                <a:gd name="T49" fmla="*/ 12 h 74"/>
                <a:gd name="T50" fmla="*/ 17 w 65"/>
                <a:gd name="T51" fmla="*/ 14 h 74"/>
                <a:gd name="T52" fmla="*/ 16 w 65"/>
                <a:gd name="T53" fmla="*/ 15 h 74"/>
                <a:gd name="T54" fmla="*/ 15 w 65"/>
                <a:gd name="T55" fmla="*/ 17 h 74"/>
                <a:gd name="T56" fmla="*/ 15 w 65"/>
                <a:gd name="T57" fmla="*/ 19 h 74"/>
                <a:gd name="T58" fmla="*/ 15 w 65"/>
                <a:gd name="T59" fmla="*/ 40 h 74"/>
                <a:gd name="T60" fmla="*/ 15 w 65"/>
                <a:gd name="T61" fmla="*/ 42 h 74"/>
                <a:gd name="T62" fmla="*/ 16 w 65"/>
                <a:gd name="T63" fmla="*/ 43 h 74"/>
                <a:gd name="T64" fmla="*/ 17 w 65"/>
                <a:gd name="T65" fmla="*/ 45 h 74"/>
                <a:gd name="T66" fmla="*/ 18 w 65"/>
                <a:gd name="T67" fmla="*/ 46 h 74"/>
                <a:gd name="T68" fmla="*/ 22 w 65"/>
                <a:gd name="T69" fmla="*/ 48 h 74"/>
                <a:gd name="T70" fmla="*/ 26 w 65"/>
                <a:gd name="T71" fmla="*/ 49 h 74"/>
                <a:gd name="T72" fmla="*/ 30 w 65"/>
                <a:gd name="T73" fmla="*/ 50 h 74"/>
                <a:gd name="T74" fmla="*/ 35 w 65"/>
                <a:gd name="T75" fmla="*/ 49 h 74"/>
                <a:gd name="T76" fmla="*/ 38 w 65"/>
                <a:gd name="T77" fmla="*/ 49 h 74"/>
                <a:gd name="T78" fmla="*/ 41 w 65"/>
                <a:gd name="T79" fmla="*/ 48 h 74"/>
                <a:gd name="T80" fmla="*/ 43 w 65"/>
                <a:gd name="T81" fmla="*/ 46 h 74"/>
                <a:gd name="T82" fmla="*/ 45 w 65"/>
                <a:gd name="T83" fmla="*/ 44 h 74"/>
                <a:gd name="T84" fmla="*/ 47 w 65"/>
                <a:gd name="T85" fmla="*/ 41 h 74"/>
                <a:gd name="T86" fmla="*/ 49 w 65"/>
                <a:gd name="T87" fmla="*/ 35 h 74"/>
                <a:gd name="T88" fmla="*/ 49 w 65"/>
                <a:gd name="T89" fmla="*/ 29 h 74"/>
                <a:gd name="T90" fmla="*/ 49 w 65"/>
                <a:gd name="T91" fmla="*/ 23 h 74"/>
                <a:gd name="T92" fmla="*/ 47 w 65"/>
                <a:gd name="T93" fmla="*/ 17 h 74"/>
                <a:gd name="T94" fmla="*/ 44 w 65"/>
                <a:gd name="T95" fmla="*/ 13 h 74"/>
                <a:gd name="T96" fmla="*/ 42 w 65"/>
                <a:gd name="T97" fmla="*/ 11 h 74"/>
                <a:gd name="T98" fmla="*/ 40 w 65"/>
                <a:gd name="T99" fmla="*/ 10 h 74"/>
                <a:gd name="T100" fmla="*/ 38 w 65"/>
                <a:gd name="T101" fmla="*/ 9 h 74"/>
                <a:gd name="T102" fmla="*/ 35 w 65"/>
                <a:gd name="T103" fmla="*/ 8 h 74"/>
                <a:gd name="T104" fmla="*/ 33 w 65"/>
                <a:gd name="T105"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 h="74">
                  <a:moveTo>
                    <a:pt x="34" y="58"/>
                  </a:moveTo>
                  <a:lnTo>
                    <a:pt x="31" y="58"/>
                  </a:lnTo>
                  <a:lnTo>
                    <a:pt x="28" y="57"/>
                  </a:lnTo>
                  <a:lnTo>
                    <a:pt x="26" y="57"/>
                  </a:lnTo>
                  <a:lnTo>
                    <a:pt x="24" y="57"/>
                  </a:lnTo>
                  <a:lnTo>
                    <a:pt x="21" y="56"/>
                  </a:lnTo>
                  <a:lnTo>
                    <a:pt x="19" y="55"/>
                  </a:lnTo>
                  <a:lnTo>
                    <a:pt x="17" y="54"/>
                  </a:lnTo>
                  <a:lnTo>
                    <a:pt x="15" y="53"/>
                  </a:lnTo>
                  <a:lnTo>
                    <a:pt x="15" y="74"/>
                  </a:lnTo>
                  <a:lnTo>
                    <a:pt x="0" y="74"/>
                  </a:lnTo>
                  <a:lnTo>
                    <a:pt x="0" y="2"/>
                  </a:lnTo>
                  <a:lnTo>
                    <a:pt x="14" y="2"/>
                  </a:lnTo>
                  <a:lnTo>
                    <a:pt x="14" y="6"/>
                  </a:lnTo>
                  <a:lnTo>
                    <a:pt x="15" y="5"/>
                  </a:lnTo>
                  <a:lnTo>
                    <a:pt x="16" y="4"/>
                  </a:lnTo>
                  <a:lnTo>
                    <a:pt x="17" y="4"/>
                  </a:lnTo>
                  <a:lnTo>
                    <a:pt x="18" y="3"/>
                  </a:lnTo>
                  <a:lnTo>
                    <a:pt x="21" y="2"/>
                  </a:lnTo>
                  <a:lnTo>
                    <a:pt x="23" y="1"/>
                  </a:lnTo>
                  <a:lnTo>
                    <a:pt x="26" y="1"/>
                  </a:lnTo>
                  <a:lnTo>
                    <a:pt x="29" y="0"/>
                  </a:lnTo>
                  <a:lnTo>
                    <a:pt x="32" y="0"/>
                  </a:lnTo>
                  <a:lnTo>
                    <a:pt x="35" y="0"/>
                  </a:lnTo>
                  <a:lnTo>
                    <a:pt x="38" y="0"/>
                  </a:lnTo>
                  <a:lnTo>
                    <a:pt x="41" y="0"/>
                  </a:lnTo>
                  <a:lnTo>
                    <a:pt x="44" y="1"/>
                  </a:lnTo>
                  <a:lnTo>
                    <a:pt x="47" y="2"/>
                  </a:lnTo>
                  <a:lnTo>
                    <a:pt x="50" y="3"/>
                  </a:lnTo>
                  <a:lnTo>
                    <a:pt x="51" y="3"/>
                  </a:lnTo>
                  <a:lnTo>
                    <a:pt x="52" y="4"/>
                  </a:lnTo>
                  <a:lnTo>
                    <a:pt x="53" y="4"/>
                  </a:lnTo>
                  <a:lnTo>
                    <a:pt x="54" y="5"/>
                  </a:lnTo>
                  <a:lnTo>
                    <a:pt x="55" y="6"/>
                  </a:lnTo>
                  <a:lnTo>
                    <a:pt x="56" y="7"/>
                  </a:lnTo>
                  <a:lnTo>
                    <a:pt x="57" y="8"/>
                  </a:lnTo>
                  <a:lnTo>
                    <a:pt x="58" y="9"/>
                  </a:lnTo>
                  <a:lnTo>
                    <a:pt x="59" y="10"/>
                  </a:lnTo>
                  <a:lnTo>
                    <a:pt x="60" y="12"/>
                  </a:lnTo>
                  <a:lnTo>
                    <a:pt x="61" y="13"/>
                  </a:lnTo>
                  <a:lnTo>
                    <a:pt x="62" y="14"/>
                  </a:lnTo>
                  <a:lnTo>
                    <a:pt x="62" y="15"/>
                  </a:lnTo>
                  <a:lnTo>
                    <a:pt x="63" y="17"/>
                  </a:lnTo>
                  <a:lnTo>
                    <a:pt x="63" y="18"/>
                  </a:lnTo>
                  <a:lnTo>
                    <a:pt x="64" y="20"/>
                  </a:lnTo>
                  <a:lnTo>
                    <a:pt x="64" y="21"/>
                  </a:lnTo>
                  <a:lnTo>
                    <a:pt x="64" y="23"/>
                  </a:lnTo>
                  <a:lnTo>
                    <a:pt x="65" y="26"/>
                  </a:lnTo>
                  <a:lnTo>
                    <a:pt x="65" y="30"/>
                  </a:lnTo>
                  <a:lnTo>
                    <a:pt x="65" y="33"/>
                  </a:lnTo>
                  <a:lnTo>
                    <a:pt x="64" y="36"/>
                  </a:lnTo>
                  <a:lnTo>
                    <a:pt x="63" y="39"/>
                  </a:lnTo>
                  <a:lnTo>
                    <a:pt x="63" y="42"/>
                  </a:lnTo>
                  <a:lnTo>
                    <a:pt x="61" y="44"/>
                  </a:lnTo>
                  <a:lnTo>
                    <a:pt x="60" y="47"/>
                  </a:lnTo>
                  <a:lnTo>
                    <a:pt x="58" y="49"/>
                  </a:lnTo>
                  <a:lnTo>
                    <a:pt x="57" y="51"/>
                  </a:lnTo>
                  <a:lnTo>
                    <a:pt x="54" y="52"/>
                  </a:lnTo>
                  <a:lnTo>
                    <a:pt x="52" y="54"/>
                  </a:lnTo>
                  <a:lnTo>
                    <a:pt x="50" y="55"/>
                  </a:lnTo>
                  <a:lnTo>
                    <a:pt x="47" y="56"/>
                  </a:lnTo>
                  <a:lnTo>
                    <a:pt x="44" y="57"/>
                  </a:lnTo>
                  <a:lnTo>
                    <a:pt x="41" y="57"/>
                  </a:lnTo>
                  <a:lnTo>
                    <a:pt x="37" y="58"/>
                  </a:lnTo>
                  <a:lnTo>
                    <a:pt x="34" y="58"/>
                  </a:lnTo>
                  <a:close/>
                  <a:moveTo>
                    <a:pt x="33" y="8"/>
                  </a:moveTo>
                  <a:lnTo>
                    <a:pt x="31" y="8"/>
                  </a:lnTo>
                  <a:lnTo>
                    <a:pt x="29" y="8"/>
                  </a:lnTo>
                  <a:lnTo>
                    <a:pt x="28" y="8"/>
                  </a:lnTo>
                  <a:lnTo>
                    <a:pt x="26" y="9"/>
                  </a:lnTo>
                  <a:lnTo>
                    <a:pt x="25" y="9"/>
                  </a:lnTo>
                  <a:lnTo>
                    <a:pt x="23" y="10"/>
                  </a:lnTo>
                  <a:lnTo>
                    <a:pt x="22" y="10"/>
                  </a:lnTo>
                  <a:lnTo>
                    <a:pt x="20" y="11"/>
                  </a:lnTo>
                  <a:lnTo>
                    <a:pt x="19" y="12"/>
                  </a:lnTo>
                  <a:lnTo>
                    <a:pt x="18" y="13"/>
                  </a:lnTo>
                  <a:lnTo>
                    <a:pt x="17" y="14"/>
                  </a:lnTo>
                  <a:lnTo>
                    <a:pt x="17" y="14"/>
                  </a:lnTo>
                  <a:lnTo>
                    <a:pt x="17" y="15"/>
                  </a:lnTo>
                  <a:lnTo>
                    <a:pt x="16" y="15"/>
                  </a:lnTo>
                  <a:lnTo>
                    <a:pt x="16" y="15"/>
                  </a:lnTo>
                  <a:lnTo>
                    <a:pt x="16" y="16"/>
                  </a:lnTo>
                  <a:lnTo>
                    <a:pt x="15" y="17"/>
                  </a:lnTo>
                  <a:lnTo>
                    <a:pt x="15" y="17"/>
                  </a:lnTo>
                  <a:lnTo>
                    <a:pt x="15" y="17"/>
                  </a:lnTo>
                  <a:lnTo>
                    <a:pt x="15" y="18"/>
                  </a:lnTo>
                  <a:lnTo>
                    <a:pt x="15" y="19"/>
                  </a:lnTo>
                  <a:lnTo>
                    <a:pt x="15" y="19"/>
                  </a:lnTo>
                  <a:lnTo>
                    <a:pt x="15" y="40"/>
                  </a:lnTo>
                  <a:lnTo>
                    <a:pt x="15" y="40"/>
                  </a:lnTo>
                  <a:lnTo>
                    <a:pt x="15" y="41"/>
                  </a:lnTo>
                  <a:lnTo>
                    <a:pt x="15" y="41"/>
                  </a:lnTo>
                  <a:lnTo>
                    <a:pt x="15" y="42"/>
                  </a:lnTo>
                  <a:lnTo>
                    <a:pt x="15" y="42"/>
                  </a:lnTo>
                  <a:lnTo>
                    <a:pt x="16" y="43"/>
                  </a:lnTo>
                  <a:lnTo>
                    <a:pt x="16" y="43"/>
                  </a:lnTo>
                  <a:lnTo>
                    <a:pt x="16" y="44"/>
                  </a:lnTo>
                  <a:lnTo>
                    <a:pt x="17" y="44"/>
                  </a:lnTo>
                  <a:lnTo>
                    <a:pt x="17" y="45"/>
                  </a:lnTo>
                  <a:lnTo>
                    <a:pt x="17" y="45"/>
                  </a:lnTo>
                  <a:lnTo>
                    <a:pt x="18" y="46"/>
                  </a:lnTo>
                  <a:lnTo>
                    <a:pt x="18" y="46"/>
                  </a:lnTo>
                  <a:lnTo>
                    <a:pt x="19" y="46"/>
                  </a:lnTo>
                  <a:lnTo>
                    <a:pt x="20" y="47"/>
                  </a:lnTo>
                  <a:lnTo>
                    <a:pt x="22" y="48"/>
                  </a:lnTo>
                  <a:lnTo>
                    <a:pt x="23" y="48"/>
                  </a:lnTo>
                  <a:lnTo>
                    <a:pt x="24" y="49"/>
                  </a:lnTo>
                  <a:lnTo>
                    <a:pt x="26" y="49"/>
                  </a:lnTo>
                  <a:lnTo>
                    <a:pt x="27" y="49"/>
                  </a:lnTo>
                  <a:lnTo>
                    <a:pt x="29" y="49"/>
                  </a:lnTo>
                  <a:lnTo>
                    <a:pt x="30" y="50"/>
                  </a:lnTo>
                  <a:lnTo>
                    <a:pt x="32" y="50"/>
                  </a:lnTo>
                  <a:lnTo>
                    <a:pt x="34" y="50"/>
                  </a:lnTo>
                  <a:lnTo>
                    <a:pt x="35" y="49"/>
                  </a:lnTo>
                  <a:lnTo>
                    <a:pt x="36" y="49"/>
                  </a:lnTo>
                  <a:lnTo>
                    <a:pt x="37" y="49"/>
                  </a:lnTo>
                  <a:lnTo>
                    <a:pt x="38" y="49"/>
                  </a:lnTo>
                  <a:lnTo>
                    <a:pt x="39" y="48"/>
                  </a:lnTo>
                  <a:lnTo>
                    <a:pt x="40" y="48"/>
                  </a:lnTo>
                  <a:lnTo>
                    <a:pt x="41" y="48"/>
                  </a:lnTo>
                  <a:lnTo>
                    <a:pt x="41" y="47"/>
                  </a:lnTo>
                  <a:lnTo>
                    <a:pt x="42" y="47"/>
                  </a:lnTo>
                  <a:lnTo>
                    <a:pt x="43" y="46"/>
                  </a:lnTo>
                  <a:lnTo>
                    <a:pt x="44" y="46"/>
                  </a:lnTo>
                  <a:lnTo>
                    <a:pt x="44" y="45"/>
                  </a:lnTo>
                  <a:lnTo>
                    <a:pt x="45" y="44"/>
                  </a:lnTo>
                  <a:lnTo>
                    <a:pt x="45" y="43"/>
                  </a:lnTo>
                  <a:lnTo>
                    <a:pt x="46" y="42"/>
                  </a:lnTo>
                  <a:lnTo>
                    <a:pt x="47" y="41"/>
                  </a:lnTo>
                  <a:lnTo>
                    <a:pt x="48" y="39"/>
                  </a:lnTo>
                  <a:lnTo>
                    <a:pt x="48" y="37"/>
                  </a:lnTo>
                  <a:lnTo>
                    <a:pt x="49" y="35"/>
                  </a:lnTo>
                  <a:lnTo>
                    <a:pt x="49" y="33"/>
                  </a:lnTo>
                  <a:lnTo>
                    <a:pt x="49" y="31"/>
                  </a:lnTo>
                  <a:lnTo>
                    <a:pt x="49" y="29"/>
                  </a:lnTo>
                  <a:lnTo>
                    <a:pt x="49" y="27"/>
                  </a:lnTo>
                  <a:lnTo>
                    <a:pt x="49" y="25"/>
                  </a:lnTo>
                  <a:lnTo>
                    <a:pt x="49" y="23"/>
                  </a:lnTo>
                  <a:lnTo>
                    <a:pt x="48" y="21"/>
                  </a:lnTo>
                  <a:lnTo>
                    <a:pt x="48" y="19"/>
                  </a:lnTo>
                  <a:lnTo>
                    <a:pt x="47" y="17"/>
                  </a:lnTo>
                  <a:lnTo>
                    <a:pt x="46" y="15"/>
                  </a:lnTo>
                  <a:lnTo>
                    <a:pt x="45" y="14"/>
                  </a:lnTo>
                  <a:lnTo>
                    <a:pt x="44" y="13"/>
                  </a:lnTo>
                  <a:lnTo>
                    <a:pt x="44" y="12"/>
                  </a:lnTo>
                  <a:lnTo>
                    <a:pt x="43" y="12"/>
                  </a:lnTo>
                  <a:lnTo>
                    <a:pt x="42" y="11"/>
                  </a:lnTo>
                  <a:lnTo>
                    <a:pt x="42" y="10"/>
                  </a:lnTo>
                  <a:lnTo>
                    <a:pt x="41" y="10"/>
                  </a:lnTo>
                  <a:lnTo>
                    <a:pt x="40" y="10"/>
                  </a:lnTo>
                  <a:lnTo>
                    <a:pt x="39" y="9"/>
                  </a:lnTo>
                  <a:lnTo>
                    <a:pt x="39" y="9"/>
                  </a:lnTo>
                  <a:lnTo>
                    <a:pt x="38" y="9"/>
                  </a:lnTo>
                  <a:lnTo>
                    <a:pt x="37" y="8"/>
                  </a:lnTo>
                  <a:lnTo>
                    <a:pt x="36" y="8"/>
                  </a:lnTo>
                  <a:lnTo>
                    <a:pt x="35" y="8"/>
                  </a:lnTo>
                  <a:lnTo>
                    <a:pt x="34" y="8"/>
                  </a:lnTo>
                  <a:lnTo>
                    <a:pt x="34" y="8"/>
                  </a:lnTo>
                  <a:lnTo>
                    <a:pt x="3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86"/>
            <p:cNvSpPr>
              <a:spLocks noEditPoints="1"/>
            </p:cNvSpPr>
            <p:nvPr/>
          </p:nvSpPr>
          <p:spPr bwMode="auto">
            <a:xfrm>
              <a:off x="2762" y="3287"/>
              <a:ext cx="64" cy="74"/>
            </a:xfrm>
            <a:custGeom>
              <a:avLst/>
              <a:gdLst>
                <a:gd name="T0" fmla="*/ 28 w 64"/>
                <a:gd name="T1" fmla="*/ 57 h 74"/>
                <a:gd name="T2" fmla="*/ 21 w 64"/>
                <a:gd name="T3" fmla="*/ 56 h 74"/>
                <a:gd name="T4" fmla="*/ 14 w 64"/>
                <a:gd name="T5" fmla="*/ 53 h 74"/>
                <a:gd name="T6" fmla="*/ 0 w 64"/>
                <a:gd name="T7" fmla="*/ 2 h 74"/>
                <a:gd name="T8" fmla="*/ 15 w 64"/>
                <a:gd name="T9" fmla="*/ 5 h 74"/>
                <a:gd name="T10" fmla="*/ 18 w 64"/>
                <a:gd name="T11" fmla="*/ 3 h 74"/>
                <a:gd name="T12" fmla="*/ 25 w 64"/>
                <a:gd name="T13" fmla="*/ 1 h 74"/>
                <a:gd name="T14" fmla="*/ 35 w 64"/>
                <a:gd name="T15" fmla="*/ 0 h 74"/>
                <a:gd name="T16" fmla="*/ 44 w 64"/>
                <a:gd name="T17" fmla="*/ 1 h 74"/>
                <a:gd name="T18" fmla="*/ 50 w 64"/>
                <a:gd name="T19" fmla="*/ 3 h 74"/>
                <a:gd name="T20" fmla="*/ 54 w 64"/>
                <a:gd name="T21" fmla="*/ 5 h 74"/>
                <a:gd name="T22" fmla="*/ 57 w 64"/>
                <a:gd name="T23" fmla="*/ 8 h 74"/>
                <a:gd name="T24" fmla="*/ 60 w 64"/>
                <a:gd name="T25" fmla="*/ 12 h 74"/>
                <a:gd name="T26" fmla="*/ 62 w 64"/>
                <a:gd name="T27" fmla="*/ 15 h 74"/>
                <a:gd name="T28" fmla="*/ 63 w 64"/>
                <a:gd name="T29" fmla="*/ 20 h 74"/>
                <a:gd name="T30" fmla="*/ 64 w 64"/>
                <a:gd name="T31" fmla="*/ 26 h 74"/>
                <a:gd name="T32" fmla="*/ 64 w 64"/>
                <a:gd name="T33" fmla="*/ 36 h 74"/>
                <a:gd name="T34" fmla="*/ 61 w 64"/>
                <a:gd name="T35" fmla="*/ 44 h 74"/>
                <a:gd name="T36" fmla="*/ 56 w 64"/>
                <a:gd name="T37" fmla="*/ 51 h 74"/>
                <a:gd name="T38" fmla="*/ 49 w 64"/>
                <a:gd name="T39" fmla="*/ 55 h 74"/>
                <a:gd name="T40" fmla="*/ 40 w 64"/>
                <a:gd name="T41" fmla="*/ 57 h 74"/>
                <a:gd name="T42" fmla="*/ 32 w 64"/>
                <a:gd name="T43" fmla="*/ 8 h 74"/>
                <a:gd name="T44" fmla="*/ 27 w 64"/>
                <a:gd name="T45" fmla="*/ 8 h 74"/>
                <a:gd name="T46" fmla="*/ 23 w 64"/>
                <a:gd name="T47" fmla="*/ 10 h 74"/>
                <a:gd name="T48" fmla="*/ 19 w 64"/>
                <a:gd name="T49" fmla="*/ 12 h 74"/>
                <a:gd name="T50" fmla="*/ 17 w 64"/>
                <a:gd name="T51" fmla="*/ 14 h 74"/>
                <a:gd name="T52" fmla="*/ 15 w 64"/>
                <a:gd name="T53" fmla="*/ 15 h 74"/>
                <a:gd name="T54" fmla="*/ 15 w 64"/>
                <a:gd name="T55" fmla="*/ 17 h 74"/>
                <a:gd name="T56" fmla="*/ 14 w 64"/>
                <a:gd name="T57" fmla="*/ 19 h 74"/>
                <a:gd name="T58" fmla="*/ 14 w 64"/>
                <a:gd name="T59" fmla="*/ 40 h 74"/>
                <a:gd name="T60" fmla="*/ 15 w 64"/>
                <a:gd name="T61" fmla="*/ 42 h 74"/>
                <a:gd name="T62" fmla="*/ 15 w 64"/>
                <a:gd name="T63" fmla="*/ 43 h 74"/>
                <a:gd name="T64" fmla="*/ 17 w 64"/>
                <a:gd name="T65" fmla="*/ 45 h 74"/>
                <a:gd name="T66" fmla="*/ 18 w 64"/>
                <a:gd name="T67" fmla="*/ 46 h 74"/>
                <a:gd name="T68" fmla="*/ 21 w 64"/>
                <a:gd name="T69" fmla="*/ 48 h 74"/>
                <a:gd name="T70" fmla="*/ 25 w 64"/>
                <a:gd name="T71" fmla="*/ 49 h 74"/>
                <a:gd name="T72" fmla="*/ 30 w 64"/>
                <a:gd name="T73" fmla="*/ 50 h 74"/>
                <a:gd name="T74" fmla="*/ 35 w 64"/>
                <a:gd name="T75" fmla="*/ 49 h 74"/>
                <a:gd name="T76" fmla="*/ 38 w 64"/>
                <a:gd name="T77" fmla="*/ 49 h 74"/>
                <a:gd name="T78" fmla="*/ 40 w 64"/>
                <a:gd name="T79" fmla="*/ 48 h 74"/>
                <a:gd name="T80" fmla="*/ 42 w 64"/>
                <a:gd name="T81" fmla="*/ 46 h 74"/>
                <a:gd name="T82" fmla="*/ 44 w 64"/>
                <a:gd name="T83" fmla="*/ 44 h 74"/>
                <a:gd name="T84" fmla="*/ 47 w 64"/>
                <a:gd name="T85" fmla="*/ 41 h 74"/>
                <a:gd name="T86" fmla="*/ 48 w 64"/>
                <a:gd name="T87" fmla="*/ 35 h 74"/>
                <a:gd name="T88" fmla="*/ 49 w 64"/>
                <a:gd name="T89" fmla="*/ 29 h 74"/>
                <a:gd name="T90" fmla="*/ 48 w 64"/>
                <a:gd name="T91" fmla="*/ 23 h 74"/>
                <a:gd name="T92" fmla="*/ 46 w 64"/>
                <a:gd name="T93" fmla="*/ 17 h 74"/>
                <a:gd name="T94" fmla="*/ 44 w 64"/>
                <a:gd name="T95" fmla="*/ 13 h 74"/>
                <a:gd name="T96" fmla="*/ 42 w 64"/>
                <a:gd name="T97" fmla="*/ 11 h 74"/>
                <a:gd name="T98" fmla="*/ 40 w 64"/>
                <a:gd name="T99" fmla="*/ 10 h 74"/>
                <a:gd name="T100" fmla="*/ 37 w 64"/>
                <a:gd name="T101" fmla="*/ 9 h 74"/>
                <a:gd name="T102" fmla="*/ 35 w 64"/>
                <a:gd name="T103" fmla="*/ 8 h 74"/>
                <a:gd name="T104" fmla="*/ 32 w 64"/>
                <a:gd name="T105"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74">
                  <a:moveTo>
                    <a:pt x="33" y="58"/>
                  </a:moveTo>
                  <a:lnTo>
                    <a:pt x="31" y="58"/>
                  </a:lnTo>
                  <a:lnTo>
                    <a:pt x="28" y="57"/>
                  </a:lnTo>
                  <a:lnTo>
                    <a:pt x="26" y="57"/>
                  </a:lnTo>
                  <a:lnTo>
                    <a:pt x="23" y="57"/>
                  </a:lnTo>
                  <a:lnTo>
                    <a:pt x="21" y="56"/>
                  </a:lnTo>
                  <a:lnTo>
                    <a:pt x="19" y="55"/>
                  </a:lnTo>
                  <a:lnTo>
                    <a:pt x="16" y="54"/>
                  </a:lnTo>
                  <a:lnTo>
                    <a:pt x="14" y="53"/>
                  </a:lnTo>
                  <a:lnTo>
                    <a:pt x="14" y="74"/>
                  </a:lnTo>
                  <a:lnTo>
                    <a:pt x="0" y="74"/>
                  </a:lnTo>
                  <a:lnTo>
                    <a:pt x="0" y="2"/>
                  </a:lnTo>
                  <a:lnTo>
                    <a:pt x="14" y="2"/>
                  </a:lnTo>
                  <a:lnTo>
                    <a:pt x="14" y="6"/>
                  </a:lnTo>
                  <a:lnTo>
                    <a:pt x="15" y="5"/>
                  </a:lnTo>
                  <a:lnTo>
                    <a:pt x="16" y="4"/>
                  </a:lnTo>
                  <a:lnTo>
                    <a:pt x="17" y="4"/>
                  </a:lnTo>
                  <a:lnTo>
                    <a:pt x="18" y="3"/>
                  </a:lnTo>
                  <a:lnTo>
                    <a:pt x="20" y="2"/>
                  </a:lnTo>
                  <a:lnTo>
                    <a:pt x="23" y="1"/>
                  </a:lnTo>
                  <a:lnTo>
                    <a:pt x="25" y="1"/>
                  </a:lnTo>
                  <a:lnTo>
                    <a:pt x="28" y="0"/>
                  </a:lnTo>
                  <a:lnTo>
                    <a:pt x="31" y="0"/>
                  </a:lnTo>
                  <a:lnTo>
                    <a:pt x="35" y="0"/>
                  </a:lnTo>
                  <a:lnTo>
                    <a:pt x="38" y="0"/>
                  </a:lnTo>
                  <a:lnTo>
                    <a:pt x="41" y="0"/>
                  </a:lnTo>
                  <a:lnTo>
                    <a:pt x="44" y="1"/>
                  </a:lnTo>
                  <a:lnTo>
                    <a:pt x="46" y="2"/>
                  </a:lnTo>
                  <a:lnTo>
                    <a:pt x="49" y="3"/>
                  </a:lnTo>
                  <a:lnTo>
                    <a:pt x="50" y="3"/>
                  </a:lnTo>
                  <a:lnTo>
                    <a:pt x="51" y="4"/>
                  </a:lnTo>
                  <a:lnTo>
                    <a:pt x="53" y="4"/>
                  </a:lnTo>
                  <a:lnTo>
                    <a:pt x="54" y="5"/>
                  </a:lnTo>
                  <a:lnTo>
                    <a:pt x="55" y="6"/>
                  </a:lnTo>
                  <a:lnTo>
                    <a:pt x="56" y="7"/>
                  </a:lnTo>
                  <a:lnTo>
                    <a:pt x="57" y="8"/>
                  </a:lnTo>
                  <a:lnTo>
                    <a:pt x="58" y="9"/>
                  </a:lnTo>
                  <a:lnTo>
                    <a:pt x="59" y="10"/>
                  </a:lnTo>
                  <a:lnTo>
                    <a:pt x="60" y="12"/>
                  </a:lnTo>
                  <a:lnTo>
                    <a:pt x="60" y="13"/>
                  </a:lnTo>
                  <a:lnTo>
                    <a:pt x="61" y="14"/>
                  </a:lnTo>
                  <a:lnTo>
                    <a:pt x="62" y="15"/>
                  </a:lnTo>
                  <a:lnTo>
                    <a:pt x="62" y="17"/>
                  </a:lnTo>
                  <a:lnTo>
                    <a:pt x="63" y="18"/>
                  </a:lnTo>
                  <a:lnTo>
                    <a:pt x="63" y="20"/>
                  </a:lnTo>
                  <a:lnTo>
                    <a:pt x="64" y="21"/>
                  </a:lnTo>
                  <a:lnTo>
                    <a:pt x="64" y="23"/>
                  </a:lnTo>
                  <a:lnTo>
                    <a:pt x="64" y="26"/>
                  </a:lnTo>
                  <a:lnTo>
                    <a:pt x="64" y="30"/>
                  </a:lnTo>
                  <a:lnTo>
                    <a:pt x="64" y="33"/>
                  </a:lnTo>
                  <a:lnTo>
                    <a:pt x="64" y="36"/>
                  </a:lnTo>
                  <a:lnTo>
                    <a:pt x="63" y="39"/>
                  </a:lnTo>
                  <a:lnTo>
                    <a:pt x="62" y="42"/>
                  </a:lnTo>
                  <a:lnTo>
                    <a:pt x="61" y="44"/>
                  </a:lnTo>
                  <a:lnTo>
                    <a:pt x="60" y="47"/>
                  </a:lnTo>
                  <a:lnTo>
                    <a:pt x="58" y="49"/>
                  </a:lnTo>
                  <a:lnTo>
                    <a:pt x="56" y="51"/>
                  </a:lnTo>
                  <a:lnTo>
                    <a:pt x="54" y="52"/>
                  </a:lnTo>
                  <a:lnTo>
                    <a:pt x="52" y="54"/>
                  </a:lnTo>
                  <a:lnTo>
                    <a:pt x="49" y="55"/>
                  </a:lnTo>
                  <a:lnTo>
                    <a:pt x="46" y="56"/>
                  </a:lnTo>
                  <a:lnTo>
                    <a:pt x="43" y="57"/>
                  </a:lnTo>
                  <a:lnTo>
                    <a:pt x="40" y="57"/>
                  </a:lnTo>
                  <a:lnTo>
                    <a:pt x="37" y="58"/>
                  </a:lnTo>
                  <a:lnTo>
                    <a:pt x="33" y="58"/>
                  </a:lnTo>
                  <a:close/>
                  <a:moveTo>
                    <a:pt x="32" y="8"/>
                  </a:moveTo>
                  <a:lnTo>
                    <a:pt x="31" y="8"/>
                  </a:lnTo>
                  <a:lnTo>
                    <a:pt x="29" y="8"/>
                  </a:lnTo>
                  <a:lnTo>
                    <a:pt x="27" y="8"/>
                  </a:lnTo>
                  <a:lnTo>
                    <a:pt x="26" y="9"/>
                  </a:lnTo>
                  <a:lnTo>
                    <a:pt x="24" y="9"/>
                  </a:lnTo>
                  <a:lnTo>
                    <a:pt x="23" y="10"/>
                  </a:lnTo>
                  <a:lnTo>
                    <a:pt x="21" y="10"/>
                  </a:lnTo>
                  <a:lnTo>
                    <a:pt x="20" y="11"/>
                  </a:lnTo>
                  <a:lnTo>
                    <a:pt x="19" y="12"/>
                  </a:lnTo>
                  <a:lnTo>
                    <a:pt x="17" y="13"/>
                  </a:lnTo>
                  <a:lnTo>
                    <a:pt x="17" y="14"/>
                  </a:lnTo>
                  <a:lnTo>
                    <a:pt x="17" y="14"/>
                  </a:lnTo>
                  <a:lnTo>
                    <a:pt x="16" y="15"/>
                  </a:lnTo>
                  <a:lnTo>
                    <a:pt x="16" y="15"/>
                  </a:lnTo>
                  <a:lnTo>
                    <a:pt x="15" y="15"/>
                  </a:lnTo>
                  <a:lnTo>
                    <a:pt x="15" y="16"/>
                  </a:lnTo>
                  <a:lnTo>
                    <a:pt x="15" y="17"/>
                  </a:lnTo>
                  <a:lnTo>
                    <a:pt x="15" y="17"/>
                  </a:lnTo>
                  <a:lnTo>
                    <a:pt x="15" y="17"/>
                  </a:lnTo>
                  <a:lnTo>
                    <a:pt x="15" y="18"/>
                  </a:lnTo>
                  <a:lnTo>
                    <a:pt x="14" y="19"/>
                  </a:lnTo>
                  <a:lnTo>
                    <a:pt x="14" y="19"/>
                  </a:lnTo>
                  <a:lnTo>
                    <a:pt x="14" y="40"/>
                  </a:lnTo>
                  <a:lnTo>
                    <a:pt x="14" y="40"/>
                  </a:lnTo>
                  <a:lnTo>
                    <a:pt x="15" y="41"/>
                  </a:lnTo>
                  <a:lnTo>
                    <a:pt x="15" y="41"/>
                  </a:lnTo>
                  <a:lnTo>
                    <a:pt x="15" y="42"/>
                  </a:lnTo>
                  <a:lnTo>
                    <a:pt x="15" y="42"/>
                  </a:lnTo>
                  <a:lnTo>
                    <a:pt x="15" y="43"/>
                  </a:lnTo>
                  <a:lnTo>
                    <a:pt x="15" y="43"/>
                  </a:lnTo>
                  <a:lnTo>
                    <a:pt x="16" y="44"/>
                  </a:lnTo>
                  <a:lnTo>
                    <a:pt x="16" y="44"/>
                  </a:lnTo>
                  <a:lnTo>
                    <a:pt x="17" y="45"/>
                  </a:lnTo>
                  <a:lnTo>
                    <a:pt x="17" y="45"/>
                  </a:lnTo>
                  <a:lnTo>
                    <a:pt x="17" y="46"/>
                  </a:lnTo>
                  <a:lnTo>
                    <a:pt x="18" y="46"/>
                  </a:lnTo>
                  <a:lnTo>
                    <a:pt x="19" y="46"/>
                  </a:lnTo>
                  <a:lnTo>
                    <a:pt x="20" y="47"/>
                  </a:lnTo>
                  <a:lnTo>
                    <a:pt x="21" y="48"/>
                  </a:lnTo>
                  <a:lnTo>
                    <a:pt x="22" y="48"/>
                  </a:lnTo>
                  <a:lnTo>
                    <a:pt x="24" y="49"/>
                  </a:lnTo>
                  <a:lnTo>
                    <a:pt x="25" y="49"/>
                  </a:lnTo>
                  <a:lnTo>
                    <a:pt x="27" y="49"/>
                  </a:lnTo>
                  <a:lnTo>
                    <a:pt x="28" y="49"/>
                  </a:lnTo>
                  <a:lnTo>
                    <a:pt x="30" y="50"/>
                  </a:lnTo>
                  <a:lnTo>
                    <a:pt x="32" y="50"/>
                  </a:lnTo>
                  <a:lnTo>
                    <a:pt x="34" y="50"/>
                  </a:lnTo>
                  <a:lnTo>
                    <a:pt x="35" y="49"/>
                  </a:lnTo>
                  <a:lnTo>
                    <a:pt x="36" y="49"/>
                  </a:lnTo>
                  <a:lnTo>
                    <a:pt x="37" y="49"/>
                  </a:lnTo>
                  <a:lnTo>
                    <a:pt x="38" y="49"/>
                  </a:lnTo>
                  <a:lnTo>
                    <a:pt x="38" y="48"/>
                  </a:lnTo>
                  <a:lnTo>
                    <a:pt x="39" y="48"/>
                  </a:lnTo>
                  <a:lnTo>
                    <a:pt x="40" y="48"/>
                  </a:lnTo>
                  <a:lnTo>
                    <a:pt x="41" y="47"/>
                  </a:lnTo>
                  <a:lnTo>
                    <a:pt x="42" y="47"/>
                  </a:lnTo>
                  <a:lnTo>
                    <a:pt x="42" y="46"/>
                  </a:lnTo>
                  <a:lnTo>
                    <a:pt x="43" y="46"/>
                  </a:lnTo>
                  <a:lnTo>
                    <a:pt x="44" y="45"/>
                  </a:lnTo>
                  <a:lnTo>
                    <a:pt x="44" y="44"/>
                  </a:lnTo>
                  <a:lnTo>
                    <a:pt x="45" y="43"/>
                  </a:lnTo>
                  <a:lnTo>
                    <a:pt x="46" y="42"/>
                  </a:lnTo>
                  <a:lnTo>
                    <a:pt x="47" y="41"/>
                  </a:lnTo>
                  <a:lnTo>
                    <a:pt x="47" y="39"/>
                  </a:lnTo>
                  <a:lnTo>
                    <a:pt x="48" y="37"/>
                  </a:lnTo>
                  <a:lnTo>
                    <a:pt x="48" y="35"/>
                  </a:lnTo>
                  <a:lnTo>
                    <a:pt x="48" y="33"/>
                  </a:lnTo>
                  <a:lnTo>
                    <a:pt x="49" y="31"/>
                  </a:lnTo>
                  <a:lnTo>
                    <a:pt x="49" y="29"/>
                  </a:lnTo>
                  <a:lnTo>
                    <a:pt x="49" y="27"/>
                  </a:lnTo>
                  <a:lnTo>
                    <a:pt x="48" y="25"/>
                  </a:lnTo>
                  <a:lnTo>
                    <a:pt x="48" y="23"/>
                  </a:lnTo>
                  <a:lnTo>
                    <a:pt x="48" y="21"/>
                  </a:lnTo>
                  <a:lnTo>
                    <a:pt x="47" y="19"/>
                  </a:lnTo>
                  <a:lnTo>
                    <a:pt x="46" y="17"/>
                  </a:lnTo>
                  <a:lnTo>
                    <a:pt x="45" y="15"/>
                  </a:lnTo>
                  <a:lnTo>
                    <a:pt x="44" y="14"/>
                  </a:lnTo>
                  <a:lnTo>
                    <a:pt x="44" y="13"/>
                  </a:lnTo>
                  <a:lnTo>
                    <a:pt x="43" y="12"/>
                  </a:lnTo>
                  <a:lnTo>
                    <a:pt x="42" y="12"/>
                  </a:lnTo>
                  <a:lnTo>
                    <a:pt x="42" y="11"/>
                  </a:lnTo>
                  <a:lnTo>
                    <a:pt x="41" y="10"/>
                  </a:lnTo>
                  <a:lnTo>
                    <a:pt x="41" y="10"/>
                  </a:lnTo>
                  <a:lnTo>
                    <a:pt x="40" y="10"/>
                  </a:lnTo>
                  <a:lnTo>
                    <a:pt x="39" y="9"/>
                  </a:lnTo>
                  <a:lnTo>
                    <a:pt x="38" y="9"/>
                  </a:lnTo>
                  <a:lnTo>
                    <a:pt x="37" y="9"/>
                  </a:lnTo>
                  <a:lnTo>
                    <a:pt x="37" y="8"/>
                  </a:lnTo>
                  <a:lnTo>
                    <a:pt x="36" y="8"/>
                  </a:lnTo>
                  <a:lnTo>
                    <a:pt x="35" y="8"/>
                  </a:lnTo>
                  <a:lnTo>
                    <a:pt x="34" y="8"/>
                  </a:lnTo>
                  <a:lnTo>
                    <a:pt x="33" y="8"/>
                  </a:lnTo>
                  <a:lnTo>
                    <a:pt x="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87"/>
            <p:cNvSpPr>
              <a:spLocks noEditPoints="1"/>
            </p:cNvSpPr>
            <p:nvPr/>
          </p:nvSpPr>
          <p:spPr bwMode="auto">
            <a:xfrm>
              <a:off x="2835" y="3286"/>
              <a:ext cx="70" cy="65"/>
            </a:xfrm>
            <a:custGeom>
              <a:avLst/>
              <a:gdLst>
                <a:gd name="T0" fmla="*/ 28 w 70"/>
                <a:gd name="T1" fmla="*/ 65 h 65"/>
                <a:gd name="T2" fmla="*/ 18 w 70"/>
                <a:gd name="T3" fmla="*/ 63 h 65"/>
                <a:gd name="T4" fmla="*/ 12 w 70"/>
                <a:gd name="T5" fmla="*/ 59 h 65"/>
                <a:gd name="T6" fmla="*/ 8 w 70"/>
                <a:gd name="T7" fmla="*/ 56 h 65"/>
                <a:gd name="T8" fmla="*/ 5 w 70"/>
                <a:gd name="T9" fmla="*/ 52 h 65"/>
                <a:gd name="T10" fmla="*/ 3 w 70"/>
                <a:gd name="T11" fmla="*/ 47 h 65"/>
                <a:gd name="T12" fmla="*/ 1 w 70"/>
                <a:gd name="T13" fmla="*/ 42 h 65"/>
                <a:gd name="T14" fmla="*/ 0 w 70"/>
                <a:gd name="T15" fmla="*/ 33 h 65"/>
                <a:gd name="T16" fmla="*/ 1 w 70"/>
                <a:gd name="T17" fmla="*/ 24 h 65"/>
                <a:gd name="T18" fmla="*/ 3 w 70"/>
                <a:gd name="T19" fmla="*/ 18 h 65"/>
                <a:gd name="T20" fmla="*/ 5 w 70"/>
                <a:gd name="T21" fmla="*/ 14 h 65"/>
                <a:gd name="T22" fmla="*/ 8 w 70"/>
                <a:gd name="T23" fmla="*/ 10 h 65"/>
                <a:gd name="T24" fmla="*/ 11 w 70"/>
                <a:gd name="T25" fmla="*/ 7 h 65"/>
                <a:gd name="T26" fmla="*/ 18 w 70"/>
                <a:gd name="T27" fmla="*/ 3 h 65"/>
                <a:gd name="T28" fmla="*/ 28 w 70"/>
                <a:gd name="T29" fmla="*/ 1 h 65"/>
                <a:gd name="T30" fmla="*/ 39 w 70"/>
                <a:gd name="T31" fmla="*/ 0 h 65"/>
                <a:gd name="T32" fmla="*/ 49 w 70"/>
                <a:gd name="T33" fmla="*/ 2 h 65"/>
                <a:gd name="T34" fmla="*/ 56 w 70"/>
                <a:gd name="T35" fmla="*/ 5 h 65"/>
                <a:gd name="T36" fmla="*/ 60 w 70"/>
                <a:gd name="T37" fmla="*/ 8 h 65"/>
                <a:gd name="T38" fmla="*/ 63 w 70"/>
                <a:gd name="T39" fmla="*/ 11 h 65"/>
                <a:gd name="T40" fmla="*/ 66 w 70"/>
                <a:gd name="T41" fmla="*/ 15 h 65"/>
                <a:gd name="T42" fmla="*/ 68 w 70"/>
                <a:gd name="T43" fmla="*/ 20 h 65"/>
                <a:gd name="T44" fmla="*/ 69 w 70"/>
                <a:gd name="T45" fmla="*/ 25 h 65"/>
                <a:gd name="T46" fmla="*/ 70 w 70"/>
                <a:gd name="T47" fmla="*/ 37 h 65"/>
                <a:gd name="T48" fmla="*/ 68 w 70"/>
                <a:gd name="T49" fmla="*/ 46 h 65"/>
                <a:gd name="T50" fmla="*/ 66 w 70"/>
                <a:gd name="T51" fmla="*/ 50 h 65"/>
                <a:gd name="T52" fmla="*/ 63 w 70"/>
                <a:gd name="T53" fmla="*/ 54 h 65"/>
                <a:gd name="T54" fmla="*/ 60 w 70"/>
                <a:gd name="T55" fmla="*/ 58 h 65"/>
                <a:gd name="T56" fmla="*/ 56 w 70"/>
                <a:gd name="T57" fmla="*/ 60 h 65"/>
                <a:gd name="T58" fmla="*/ 49 w 70"/>
                <a:gd name="T59" fmla="*/ 63 h 65"/>
                <a:gd name="T60" fmla="*/ 39 w 70"/>
                <a:gd name="T61" fmla="*/ 65 h 65"/>
                <a:gd name="T62" fmla="*/ 32 w 70"/>
                <a:gd name="T63" fmla="*/ 7 h 65"/>
                <a:gd name="T64" fmla="*/ 26 w 70"/>
                <a:gd name="T65" fmla="*/ 9 h 65"/>
                <a:gd name="T66" fmla="*/ 22 w 70"/>
                <a:gd name="T67" fmla="*/ 12 h 65"/>
                <a:gd name="T68" fmla="*/ 18 w 70"/>
                <a:gd name="T69" fmla="*/ 18 h 65"/>
                <a:gd name="T70" fmla="*/ 16 w 70"/>
                <a:gd name="T71" fmla="*/ 24 h 65"/>
                <a:gd name="T72" fmla="*/ 16 w 70"/>
                <a:gd name="T73" fmla="*/ 33 h 65"/>
                <a:gd name="T74" fmla="*/ 16 w 70"/>
                <a:gd name="T75" fmla="*/ 42 h 65"/>
                <a:gd name="T76" fmla="*/ 18 w 70"/>
                <a:gd name="T77" fmla="*/ 48 h 65"/>
                <a:gd name="T78" fmla="*/ 22 w 70"/>
                <a:gd name="T79" fmla="*/ 53 h 65"/>
                <a:gd name="T80" fmla="*/ 27 w 70"/>
                <a:gd name="T81" fmla="*/ 57 h 65"/>
                <a:gd name="T82" fmla="*/ 33 w 70"/>
                <a:gd name="T83" fmla="*/ 58 h 65"/>
                <a:gd name="T84" fmla="*/ 40 w 70"/>
                <a:gd name="T85" fmla="*/ 57 h 65"/>
                <a:gd name="T86" fmla="*/ 45 w 70"/>
                <a:gd name="T87" fmla="*/ 55 h 65"/>
                <a:gd name="T88" fmla="*/ 49 w 70"/>
                <a:gd name="T89" fmla="*/ 52 h 65"/>
                <a:gd name="T90" fmla="*/ 52 w 70"/>
                <a:gd name="T91" fmla="*/ 46 h 65"/>
                <a:gd name="T92" fmla="*/ 54 w 70"/>
                <a:gd name="T93" fmla="*/ 38 h 65"/>
                <a:gd name="T94" fmla="*/ 54 w 70"/>
                <a:gd name="T95" fmla="*/ 29 h 65"/>
                <a:gd name="T96" fmla="*/ 53 w 70"/>
                <a:gd name="T97" fmla="*/ 21 h 65"/>
                <a:gd name="T98" fmla="*/ 50 w 70"/>
                <a:gd name="T99" fmla="*/ 15 h 65"/>
                <a:gd name="T100" fmla="*/ 47 w 70"/>
                <a:gd name="T101" fmla="*/ 11 h 65"/>
                <a:gd name="T102" fmla="*/ 41 w 70"/>
                <a:gd name="T103" fmla="*/ 8 h 65"/>
                <a:gd name="T104" fmla="*/ 35 w 70"/>
                <a:gd name="T10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 h="65">
                  <a:moveTo>
                    <a:pt x="35" y="65"/>
                  </a:moveTo>
                  <a:lnTo>
                    <a:pt x="32" y="65"/>
                  </a:lnTo>
                  <a:lnTo>
                    <a:pt x="28" y="65"/>
                  </a:lnTo>
                  <a:lnTo>
                    <a:pt x="25" y="65"/>
                  </a:lnTo>
                  <a:lnTo>
                    <a:pt x="21" y="64"/>
                  </a:lnTo>
                  <a:lnTo>
                    <a:pt x="18" y="63"/>
                  </a:lnTo>
                  <a:lnTo>
                    <a:pt x="16" y="61"/>
                  </a:lnTo>
                  <a:lnTo>
                    <a:pt x="13" y="60"/>
                  </a:lnTo>
                  <a:lnTo>
                    <a:pt x="12" y="59"/>
                  </a:lnTo>
                  <a:lnTo>
                    <a:pt x="11" y="58"/>
                  </a:lnTo>
                  <a:lnTo>
                    <a:pt x="9" y="57"/>
                  </a:lnTo>
                  <a:lnTo>
                    <a:pt x="8" y="56"/>
                  </a:lnTo>
                  <a:lnTo>
                    <a:pt x="7" y="55"/>
                  </a:lnTo>
                  <a:lnTo>
                    <a:pt x="6" y="53"/>
                  </a:lnTo>
                  <a:lnTo>
                    <a:pt x="5" y="52"/>
                  </a:lnTo>
                  <a:lnTo>
                    <a:pt x="4" y="50"/>
                  </a:lnTo>
                  <a:lnTo>
                    <a:pt x="3" y="49"/>
                  </a:lnTo>
                  <a:lnTo>
                    <a:pt x="3" y="47"/>
                  </a:lnTo>
                  <a:lnTo>
                    <a:pt x="2" y="46"/>
                  </a:lnTo>
                  <a:lnTo>
                    <a:pt x="1" y="44"/>
                  </a:lnTo>
                  <a:lnTo>
                    <a:pt x="1" y="42"/>
                  </a:lnTo>
                  <a:lnTo>
                    <a:pt x="1" y="41"/>
                  </a:lnTo>
                  <a:lnTo>
                    <a:pt x="0" y="37"/>
                  </a:lnTo>
                  <a:lnTo>
                    <a:pt x="0" y="33"/>
                  </a:lnTo>
                  <a:lnTo>
                    <a:pt x="0" y="29"/>
                  </a:lnTo>
                  <a:lnTo>
                    <a:pt x="1" y="25"/>
                  </a:lnTo>
                  <a:lnTo>
                    <a:pt x="1" y="24"/>
                  </a:lnTo>
                  <a:lnTo>
                    <a:pt x="1" y="22"/>
                  </a:lnTo>
                  <a:lnTo>
                    <a:pt x="2" y="20"/>
                  </a:lnTo>
                  <a:lnTo>
                    <a:pt x="3" y="18"/>
                  </a:lnTo>
                  <a:lnTo>
                    <a:pt x="3" y="17"/>
                  </a:lnTo>
                  <a:lnTo>
                    <a:pt x="4" y="16"/>
                  </a:lnTo>
                  <a:lnTo>
                    <a:pt x="5" y="14"/>
                  </a:lnTo>
                  <a:lnTo>
                    <a:pt x="6" y="13"/>
                  </a:lnTo>
                  <a:lnTo>
                    <a:pt x="7" y="11"/>
                  </a:lnTo>
                  <a:lnTo>
                    <a:pt x="8" y="10"/>
                  </a:lnTo>
                  <a:lnTo>
                    <a:pt x="9" y="9"/>
                  </a:lnTo>
                  <a:lnTo>
                    <a:pt x="10" y="8"/>
                  </a:lnTo>
                  <a:lnTo>
                    <a:pt x="11" y="7"/>
                  </a:lnTo>
                  <a:lnTo>
                    <a:pt x="13" y="6"/>
                  </a:lnTo>
                  <a:lnTo>
                    <a:pt x="15" y="5"/>
                  </a:lnTo>
                  <a:lnTo>
                    <a:pt x="18" y="3"/>
                  </a:lnTo>
                  <a:lnTo>
                    <a:pt x="21" y="2"/>
                  </a:lnTo>
                  <a:lnTo>
                    <a:pt x="24" y="1"/>
                  </a:lnTo>
                  <a:lnTo>
                    <a:pt x="28" y="1"/>
                  </a:lnTo>
                  <a:lnTo>
                    <a:pt x="31" y="0"/>
                  </a:lnTo>
                  <a:lnTo>
                    <a:pt x="35" y="0"/>
                  </a:lnTo>
                  <a:lnTo>
                    <a:pt x="39" y="0"/>
                  </a:lnTo>
                  <a:lnTo>
                    <a:pt x="42" y="0"/>
                  </a:lnTo>
                  <a:lnTo>
                    <a:pt x="46" y="1"/>
                  </a:lnTo>
                  <a:lnTo>
                    <a:pt x="49" y="2"/>
                  </a:lnTo>
                  <a:lnTo>
                    <a:pt x="52" y="3"/>
                  </a:lnTo>
                  <a:lnTo>
                    <a:pt x="55" y="4"/>
                  </a:lnTo>
                  <a:lnTo>
                    <a:pt x="56" y="5"/>
                  </a:lnTo>
                  <a:lnTo>
                    <a:pt x="57" y="6"/>
                  </a:lnTo>
                  <a:lnTo>
                    <a:pt x="59" y="7"/>
                  </a:lnTo>
                  <a:lnTo>
                    <a:pt x="60" y="8"/>
                  </a:lnTo>
                  <a:lnTo>
                    <a:pt x="61" y="9"/>
                  </a:lnTo>
                  <a:lnTo>
                    <a:pt x="62" y="10"/>
                  </a:lnTo>
                  <a:lnTo>
                    <a:pt x="63" y="11"/>
                  </a:lnTo>
                  <a:lnTo>
                    <a:pt x="64" y="13"/>
                  </a:lnTo>
                  <a:lnTo>
                    <a:pt x="65" y="14"/>
                  </a:lnTo>
                  <a:lnTo>
                    <a:pt x="66" y="15"/>
                  </a:lnTo>
                  <a:lnTo>
                    <a:pt x="67" y="17"/>
                  </a:lnTo>
                  <a:lnTo>
                    <a:pt x="68" y="18"/>
                  </a:lnTo>
                  <a:lnTo>
                    <a:pt x="68" y="20"/>
                  </a:lnTo>
                  <a:lnTo>
                    <a:pt x="69" y="21"/>
                  </a:lnTo>
                  <a:lnTo>
                    <a:pt x="69" y="23"/>
                  </a:lnTo>
                  <a:lnTo>
                    <a:pt x="69" y="25"/>
                  </a:lnTo>
                  <a:lnTo>
                    <a:pt x="70" y="29"/>
                  </a:lnTo>
                  <a:lnTo>
                    <a:pt x="70" y="32"/>
                  </a:lnTo>
                  <a:lnTo>
                    <a:pt x="70" y="37"/>
                  </a:lnTo>
                  <a:lnTo>
                    <a:pt x="69" y="40"/>
                  </a:lnTo>
                  <a:lnTo>
                    <a:pt x="68" y="44"/>
                  </a:lnTo>
                  <a:lnTo>
                    <a:pt x="68" y="46"/>
                  </a:lnTo>
                  <a:lnTo>
                    <a:pt x="68" y="47"/>
                  </a:lnTo>
                  <a:lnTo>
                    <a:pt x="67" y="49"/>
                  </a:lnTo>
                  <a:lnTo>
                    <a:pt x="66" y="50"/>
                  </a:lnTo>
                  <a:lnTo>
                    <a:pt x="65" y="52"/>
                  </a:lnTo>
                  <a:lnTo>
                    <a:pt x="64" y="53"/>
                  </a:lnTo>
                  <a:lnTo>
                    <a:pt x="63" y="54"/>
                  </a:lnTo>
                  <a:lnTo>
                    <a:pt x="62" y="56"/>
                  </a:lnTo>
                  <a:lnTo>
                    <a:pt x="61" y="57"/>
                  </a:lnTo>
                  <a:lnTo>
                    <a:pt x="60" y="58"/>
                  </a:lnTo>
                  <a:lnTo>
                    <a:pt x="59" y="59"/>
                  </a:lnTo>
                  <a:lnTo>
                    <a:pt x="58" y="60"/>
                  </a:lnTo>
                  <a:lnTo>
                    <a:pt x="56" y="60"/>
                  </a:lnTo>
                  <a:lnTo>
                    <a:pt x="55" y="61"/>
                  </a:lnTo>
                  <a:lnTo>
                    <a:pt x="52" y="62"/>
                  </a:lnTo>
                  <a:lnTo>
                    <a:pt x="49" y="63"/>
                  </a:lnTo>
                  <a:lnTo>
                    <a:pt x="46" y="64"/>
                  </a:lnTo>
                  <a:lnTo>
                    <a:pt x="43" y="65"/>
                  </a:lnTo>
                  <a:lnTo>
                    <a:pt x="39" y="65"/>
                  </a:lnTo>
                  <a:lnTo>
                    <a:pt x="35" y="65"/>
                  </a:lnTo>
                  <a:close/>
                  <a:moveTo>
                    <a:pt x="35" y="7"/>
                  </a:moveTo>
                  <a:lnTo>
                    <a:pt x="32" y="7"/>
                  </a:lnTo>
                  <a:lnTo>
                    <a:pt x="30" y="8"/>
                  </a:lnTo>
                  <a:lnTo>
                    <a:pt x="28" y="8"/>
                  </a:lnTo>
                  <a:lnTo>
                    <a:pt x="26" y="9"/>
                  </a:lnTo>
                  <a:lnTo>
                    <a:pt x="25" y="10"/>
                  </a:lnTo>
                  <a:lnTo>
                    <a:pt x="23" y="11"/>
                  </a:lnTo>
                  <a:lnTo>
                    <a:pt x="22" y="12"/>
                  </a:lnTo>
                  <a:lnTo>
                    <a:pt x="20" y="14"/>
                  </a:lnTo>
                  <a:lnTo>
                    <a:pt x="19" y="16"/>
                  </a:lnTo>
                  <a:lnTo>
                    <a:pt x="18" y="18"/>
                  </a:lnTo>
                  <a:lnTo>
                    <a:pt x="17" y="20"/>
                  </a:lnTo>
                  <a:lnTo>
                    <a:pt x="17" y="22"/>
                  </a:lnTo>
                  <a:lnTo>
                    <a:pt x="16" y="24"/>
                  </a:lnTo>
                  <a:lnTo>
                    <a:pt x="16" y="27"/>
                  </a:lnTo>
                  <a:lnTo>
                    <a:pt x="16" y="30"/>
                  </a:lnTo>
                  <a:lnTo>
                    <a:pt x="16" y="33"/>
                  </a:lnTo>
                  <a:lnTo>
                    <a:pt x="16" y="36"/>
                  </a:lnTo>
                  <a:lnTo>
                    <a:pt x="16" y="39"/>
                  </a:lnTo>
                  <a:lnTo>
                    <a:pt x="16" y="42"/>
                  </a:lnTo>
                  <a:lnTo>
                    <a:pt x="17" y="44"/>
                  </a:lnTo>
                  <a:lnTo>
                    <a:pt x="18" y="46"/>
                  </a:lnTo>
                  <a:lnTo>
                    <a:pt x="18" y="48"/>
                  </a:lnTo>
                  <a:lnTo>
                    <a:pt x="19" y="50"/>
                  </a:lnTo>
                  <a:lnTo>
                    <a:pt x="21" y="52"/>
                  </a:lnTo>
                  <a:lnTo>
                    <a:pt x="22" y="53"/>
                  </a:lnTo>
                  <a:lnTo>
                    <a:pt x="23" y="55"/>
                  </a:lnTo>
                  <a:lnTo>
                    <a:pt x="25" y="56"/>
                  </a:lnTo>
                  <a:lnTo>
                    <a:pt x="27" y="57"/>
                  </a:lnTo>
                  <a:lnTo>
                    <a:pt x="29" y="57"/>
                  </a:lnTo>
                  <a:lnTo>
                    <a:pt x="31" y="58"/>
                  </a:lnTo>
                  <a:lnTo>
                    <a:pt x="33" y="58"/>
                  </a:lnTo>
                  <a:lnTo>
                    <a:pt x="35" y="58"/>
                  </a:lnTo>
                  <a:lnTo>
                    <a:pt x="37" y="58"/>
                  </a:lnTo>
                  <a:lnTo>
                    <a:pt x="40" y="57"/>
                  </a:lnTo>
                  <a:lnTo>
                    <a:pt x="42" y="57"/>
                  </a:lnTo>
                  <a:lnTo>
                    <a:pt x="43" y="56"/>
                  </a:lnTo>
                  <a:lnTo>
                    <a:pt x="45" y="55"/>
                  </a:lnTo>
                  <a:lnTo>
                    <a:pt x="47" y="54"/>
                  </a:lnTo>
                  <a:lnTo>
                    <a:pt x="48" y="53"/>
                  </a:lnTo>
                  <a:lnTo>
                    <a:pt x="49" y="52"/>
                  </a:lnTo>
                  <a:lnTo>
                    <a:pt x="50" y="50"/>
                  </a:lnTo>
                  <a:lnTo>
                    <a:pt x="51" y="48"/>
                  </a:lnTo>
                  <a:lnTo>
                    <a:pt x="52" y="46"/>
                  </a:lnTo>
                  <a:lnTo>
                    <a:pt x="53" y="44"/>
                  </a:lnTo>
                  <a:lnTo>
                    <a:pt x="53" y="41"/>
                  </a:lnTo>
                  <a:lnTo>
                    <a:pt x="54" y="38"/>
                  </a:lnTo>
                  <a:lnTo>
                    <a:pt x="54" y="36"/>
                  </a:lnTo>
                  <a:lnTo>
                    <a:pt x="54" y="32"/>
                  </a:lnTo>
                  <a:lnTo>
                    <a:pt x="54" y="29"/>
                  </a:lnTo>
                  <a:lnTo>
                    <a:pt x="54" y="26"/>
                  </a:lnTo>
                  <a:lnTo>
                    <a:pt x="53" y="24"/>
                  </a:lnTo>
                  <a:lnTo>
                    <a:pt x="53" y="21"/>
                  </a:lnTo>
                  <a:lnTo>
                    <a:pt x="52" y="19"/>
                  </a:lnTo>
                  <a:lnTo>
                    <a:pt x="51" y="17"/>
                  </a:lnTo>
                  <a:lnTo>
                    <a:pt x="50" y="15"/>
                  </a:lnTo>
                  <a:lnTo>
                    <a:pt x="49" y="13"/>
                  </a:lnTo>
                  <a:lnTo>
                    <a:pt x="48" y="12"/>
                  </a:lnTo>
                  <a:lnTo>
                    <a:pt x="47" y="11"/>
                  </a:lnTo>
                  <a:lnTo>
                    <a:pt x="45" y="10"/>
                  </a:lnTo>
                  <a:lnTo>
                    <a:pt x="43" y="9"/>
                  </a:lnTo>
                  <a:lnTo>
                    <a:pt x="41" y="8"/>
                  </a:lnTo>
                  <a:lnTo>
                    <a:pt x="39" y="8"/>
                  </a:lnTo>
                  <a:lnTo>
                    <a:pt x="37" y="7"/>
                  </a:lnTo>
                  <a:lnTo>
                    <a:pt x="3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Freeform 88"/>
            <p:cNvSpPr>
              <a:spLocks/>
            </p:cNvSpPr>
            <p:nvPr/>
          </p:nvSpPr>
          <p:spPr bwMode="auto">
            <a:xfrm>
              <a:off x="2916" y="3287"/>
              <a:ext cx="45" cy="62"/>
            </a:xfrm>
            <a:custGeom>
              <a:avLst/>
              <a:gdLst>
                <a:gd name="T0" fmla="*/ 43 w 45"/>
                <a:gd name="T1" fmla="*/ 13 h 62"/>
                <a:gd name="T2" fmla="*/ 42 w 45"/>
                <a:gd name="T3" fmla="*/ 12 h 62"/>
                <a:gd name="T4" fmla="*/ 40 w 45"/>
                <a:gd name="T5" fmla="*/ 11 h 62"/>
                <a:gd name="T6" fmla="*/ 39 w 45"/>
                <a:gd name="T7" fmla="*/ 10 h 62"/>
                <a:gd name="T8" fmla="*/ 37 w 45"/>
                <a:gd name="T9" fmla="*/ 10 h 62"/>
                <a:gd name="T10" fmla="*/ 36 w 45"/>
                <a:gd name="T11" fmla="*/ 9 h 62"/>
                <a:gd name="T12" fmla="*/ 34 w 45"/>
                <a:gd name="T13" fmla="*/ 9 h 62"/>
                <a:gd name="T14" fmla="*/ 33 w 45"/>
                <a:gd name="T15" fmla="*/ 9 h 62"/>
                <a:gd name="T16" fmla="*/ 31 w 45"/>
                <a:gd name="T17" fmla="*/ 9 h 62"/>
                <a:gd name="T18" fmla="*/ 30 w 45"/>
                <a:gd name="T19" fmla="*/ 9 h 62"/>
                <a:gd name="T20" fmla="*/ 28 w 45"/>
                <a:gd name="T21" fmla="*/ 9 h 62"/>
                <a:gd name="T22" fmla="*/ 27 w 45"/>
                <a:gd name="T23" fmla="*/ 9 h 62"/>
                <a:gd name="T24" fmla="*/ 26 w 45"/>
                <a:gd name="T25" fmla="*/ 10 h 62"/>
                <a:gd name="T26" fmla="*/ 25 w 45"/>
                <a:gd name="T27" fmla="*/ 10 h 62"/>
                <a:gd name="T28" fmla="*/ 23 w 45"/>
                <a:gd name="T29" fmla="*/ 10 h 62"/>
                <a:gd name="T30" fmla="*/ 22 w 45"/>
                <a:gd name="T31" fmla="*/ 11 h 62"/>
                <a:gd name="T32" fmla="*/ 21 w 45"/>
                <a:gd name="T33" fmla="*/ 12 h 62"/>
                <a:gd name="T34" fmla="*/ 20 w 45"/>
                <a:gd name="T35" fmla="*/ 12 h 62"/>
                <a:gd name="T36" fmla="*/ 19 w 45"/>
                <a:gd name="T37" fmla="*/ 13 h 62"/>
                <a:gd name="T38" fmla="*/ 18 w 45"/>
                <a:gd name="T39" fmla="*/ 14 h 62"/>
                <a:gd name="T40" fmla="*/ 17 w 45"/>
                <a:gd name="T41" fmla="*/ 14 h 62"/>
                <a:gd name="T42" fmla="*/ 17 w 45"/>
                <a:gd name="T43" fmla="*/ 15 h 62"/>
                <a:gd name="T44" fmla="*/ 16 w 45"/>
                <a:gd name="T45" fmla="*/ 16 h 62"/>
                <a:gd name="T46" fmla="*/ 16 w 45"/>
                <a:gd name="T47" fmla="*/ 16 h 62"/>
                <a:gd name="T48" fmla="*/ 16 w 45"/>
                <a:gd name="T49" fmla="*/ 17 h 62"/>
                <a:gd name="T50" fmla="*/ 15 w 45"/>
                <a:gd name="T51" fmla="*/ 17 h 62"/>
                <a:gd name="T52" fmla="*/ 15 w 45"/>
                <a:gd name="T53" fmla="*/ 17 h 62"/>
                <a:gd name="T54" fmla="*/ 15 w 45"/>
                <a:gd name="T55" fmla="*/ 62 h 62"/>
                <a:gd name="T56" fmla="*/ 0 w 45"/>
                <a:gd name="T57" fmla="*/ 62 h 62"/>
                <a:gd name="T58" fmla="*/ 0 w 45"/>
                <a:gd name="T59" fmla="*/ 1 h 62"/>
                <a:gd name="T60" fmla="*/ 14 w 45"/>
                <a:gd name="T61" fmla="*/ 1 h 62"/>
                <a:gd name="T62" fmla="*/ 14 w 45"/>
                <a:gd name="T63" fmla="*/ 7 h 62"/>
                <a:gd name="T64" fmla="*/ 16 w 45"/>
                <a:gd name="T65" fmla="*/ 6 h 62"/>
                <a:gd name="T66" fmla="*/ 18 w 45"/>
                <a:gd name="T67" fmla="*/ 4 h 62"/>
                <a:gd name="T68" fmla="*/ 20 w 45"/>
                <a:gd name="T69" fmla="*/ 3 h 62"/>
                <a:gd name="T70" fmla="*/ 23 w 45"/>
                <a:gd name="T71" fmla="*/ 2 h 62"/>
                <a:gd name="T72" fmla="*/ 25 w 45"/>
                <a:gd name="T73" fmla="*/ 1 h 62"/>
                <a:gd name="T74" fmla="*/ 27 w 45"/>
                <a:gd name="T75" fmla="*/ 1 h 62"/>
                <a:gd name="T76" fmla="*/ 30 w 45"/>
                <a:gd name="T77" fmla="*/ 0 h 62"/>
                <a:gd name="T78" fmla="*/ 32 w 45"/>
                <a:gd name="T79" fmla="*/ 0 h 62"/>
                <a:gd name="T80" fmla="*/ 36 w 45"/>
                <a:gd name="T81" fmla="*/ 0 h 62"/>
                <a:gd name="T82" fmla="*/ 38 w 45"/>
                <a:gd name="T83" fmla="*/ 0 h 62"/>
                <a:gd name="T84" fmla="*/ 39 w 45"/>
                <a:gd name="T85" fmla="*/ 0 h 62"/>
                <a:gd name="T86" fmla="*/ 41 w 45"/>
                <a:gd name="T87" fmla="*/ 0 h 62"/>
                <a:gd name="T88" fmla="*/ 42 w 45"/>
                <a:gd name="T89" fmla="*/ 1 h 62"/>
                <a:gd name="T90" fmla="*/ 44 w 45"/>
                <a:gd name="T91" fmla="*/ 1 h 62"/>
                <a:gd name="T92" fmla="*/ 45 w 45"/>
                <a:gd name="T93" fmla="*/ 1 h 62"/>
                <a:gd name="T94" fmla="*/ 45 w 45"/>
                <a:gd name="T95" fmla="*/ 13 h 62"/>
                <a:gd name="T96" fmla="*/ 43 w 45"/>
                <a:gd name="T97"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62">
                  <a:moveTo>
                    <a:pt x="43" y="13"/>
                  </a:moveTo>
                  <a:lnTo>
                    <a:pt x="42" y="12"/>
                  </a:lnTo>
                  <a:lnTo>
                    <a:pt x="40" y="11"/>
                  </a:lnTo>
                  <a:lnTo>
                    <a:pt x="39" y="10"/>
                  </a:lnTo>
                  <a:lnTo>
                    <a:pt x="37" y="10"/>
                  </a:lnTo>
                  <a:lnTo>
                    <a:pt x="36" y="9"/>
                  </a:lnTo>
                  <a:lnTo>
                    <a:pt x="34" y="9"/>
                  </a:lnTo>
                  <a:lnTo>
                    <a:pt x="33" y="9"/>
                  </a:lnTo>
                  <a:lnTo>
                    <a:pt x="31" y="9"/>
                  </a:lnTo>
                  <a:lnTo>
                    <a:pt x="30" y="9"/>
                  </a:lnTo>
                  <a:lnTo>
                    <a:pt x="28" y="9"/>
                  </a:lnTo>
                  <a:lnTo>
                    <a:pt x="27" y="9"/>
                  </a:lnTo>
                  <a:lnTo>
                    <a:pt x="26" y="10"/>
                  </a:lnTo>
                  <a:lnTo>
                    <a:pt x="25" y="10"/>
                  </a:lnTo>
                  <a:lnTo>
                    <a:pt x="23" y="10"/>
                  </a:lnTo>
                  <a:lnTo>
                    <a:pt x="22" y="11"/>
                  </a:lnTo>
                  <a:lnTo>
                    <a:pt x="21" y="12"/>
                  </a:lnTo>
                  <a:lnTo>
                    <a:pt x="20" y="12"/>
                  </a:lnTo>
                  <a:lnTo>
                    <a:pt x="19" y="13"/>
                  </a:lnTo>
                  <a:lnTo>
                    <a:pt x="18" y="14"/>
                  </a:lnTo>
                  <a:lnTo>
                    <a:pt x="17" y="14"/>
                  </a:lnTo>
                  <a:lnTo>
                    <a:pt x="17" y="15"/>
                  </a:lnTo>
                  <a:lnTo>
                    <a:pt x="16" y="16"/>
                  </a:lnTo>
                  <a:lnTo>
                    <a:pt x="16" y="16"/>
                  </a:lnTo>
                  <a:lnTo>
                    <a:pt x="16" y="17"/>
                  </a:lnTo>
                  <a:lnTo>
                    <a:pt x="15" y="17"/>
                  </a:lnTo>
                  <a:lnTo>
                    <a:pt x="15" y="17"/>
                  </a:lnTo>
                  <a:lnTo>
                    <a:pt x="15" y="62"/>
                  </a:lnTo>
                  <a:lnTo>
                    <a:pt x="0" y="62"/>
                  </a:lnTo>
                  <a:lnTo>
                    <a:pt x="0" y="1"/>
                  </a:lnTo>
                  <a:lnTo>
                    <a:pt x="14" y="1"/>
                  </a:lnTo>
                  <a:lnTo>
                    <a:pt x="14" y="7"/>
                  </a:lnTo>
                  <a:lnTo>
                    <a:pt x="16" y="6"/>
                  </a:lnTo>
                  <a:lnTo>
                    <a:pt x="18" y="4"/>
                  </a:lnTo>
                  <a:lnTo>
                    <a:pt x="20" y="3"/>
                  </a:lnTo>
                  <a:lnTo>
                    <a:pt x="23" y="2"/>
                  </a:lnTo>
                  <a:lnTo>
                    <a:pt x="25" y="1"/>
                  </a:lnTo>
                  <a:lnTo>
                    <a:pt x="27" y="1"/>
                  </a:lnTo>
                  <a:lnTo>
                    <a:pt x="30" y="0"/>
                  </a:lnTo>
                  <a:lnTo>
                    <a:pt x="32" y="0"/>
                  </a:lnTo>
                  <a:lnTo>
                    <a:pt x="36" y="0"/>
                  </a:lnTo>
                  <a:lnTo>
                    <a:pt x="38" y="0"/>
                  </a:lnTo>
                  <a:lnTo>
                    <a:pt x="39" y="0"/>
                  </a:lnTo>
                  <a:lnTo>
                    <a:pt x="41" y="0"/>
                  </a:lnTo>
                  <a:lnTo>
                    <a:pt x="42" y="1"/>
                  </a:lnTo>
                  <a:lnTo>
                    <a:pt x="44" y="1"/>
                  </a:lnTo>
                  <a:lnTo>
                    <a:pt x="45" y="1"/>
                  </a:lnTo>
                  <a:lnTo>
                    <a:pt x="45" y="13"/>
                  </a:lnTo>
                  <a:lnTo>
                    <a:pt x="4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89"/>
            <p:cNvSpPr>
              <a:spLocks/>
            </p:cNvSpPr>
            <p:nvPr/>
          </p:nvSpPr>
          <p:spPr bwMode="auto">
            <a:xfrm>
              <a:off x="2964" y="3269"/>
              <a:ext cx="49" cy="81"/>
            </a:xfrm>
            <a:custGeom>
              <a:avLst/>
              <a:gdLst>
                <a:gd name="T0" fmla="*/ 31 w 49"/>
                <a:gd name="T1" fmla="*/ 81 h 81"/>
                <a:gd name="T2" fmla="*/ 29 w 49"/>
                <a:gd name="T3" fmla="*/ 81 h 81"/>
                <a:gd name="T4" fmla="*/ 28 w 49"/>
                <a:gd name="T5" fmla="*/ 81 h 81"/>
                <a:gd name="T6" fmla="*/ 26 w 49"/>
                <a:gd name="T7" fmla="*/ 81 h 81"/>
                <a:gd name="T8" fmla="*/ 24 w 49"/>
                <a:gd name="T9" fmla="*/ 80 h 81"/>
                <a:gd name="T10" fmla="*/ 23 w 49"/>
                <a:gd name="T11" fmla="*/ 80 h 81"/>
                <a:gd name="T12" fmla="*/ 21 w 49"/>
                <a:gd name="T13" fmla="*/ 79 h 81"/>
                <a:gd name="T14" fmla="*/ 20 w 49"/>
                <a:gd name="T15" fmla="*/ 79 h 81"/>
                <a:gd name="T16" fmla="*/ 19 w 49"/>
                <a:gd name="T17" fmla="*/ 78 h 81"/>
                <a:gd name="T18" fmla="*/ 18 w 49"/>
                <a:gd name="T19" fmla="*/ 77 h 81"/>
                <a:gd name="T20" fmla="*/ 17 w 49"/>
                <a:gd name="T21" fmla="*/ 76 h 81"/>
                <a:gd name="T22" fmla="*/ 16 w 49"/>
                <a:gd name="T23" fmla="*/ 75 h 81"/>
                <a:gd name="T24" fmla="*/ 16 w 49"/>
                <a:gd name="T25" fmla="*/ 74 h 81"/>
                <a:gd name="T26" fmla="*/ 15 w 49"/>
                <a:gd name="T27" fmla="*/ 73 h 81"/>
                <a:gd name="T28" fmla="*/ 15 w 49"/>
                <a:gd name="T29" fmla="*/ 72 h 81"/>
                <a:gd name="T30" fmla="*/ 15 w 49"/>
                <a:gd name="T31" fmla="*/ 70 h 81"/>
                <a:gd name="T32" fmla="*/ 15 w 49"/>
                <a:gd name="T33" fmla="*/ 69 h 81"/>
                <a:gd name="T34" fmla="*/ 15 w 49"/>
                <a:gd name="T35" fmla="*/ 27 h 81"/>
                <a:gd name="T36" fmla="*/ 0 w 49"/>
                <a:gd name="T37" fmla="*/ 27 h 81"/>
                <a:gd name="T38" fmla="*/ 0 w 49"/>
                <a:gd name="T39" fmla="*/ 20 h 81"/>
                <a:gd name="T40" fmla="*/ 15 w 49"/>
                <a:gd name="T41" fmla="*/ 20 h 81"/>
                <a:gd name="T42" fmla="*/ 15 w 49"/>
                <a:gd name="T43" fmla="*/ 5 h 81"/>
                <a:gd name="T44" fmla="*/ 29 w 49"/>
                <a:gd name="T45" fmla="*/ 0 h 81"/>
                <a:gd name="T46" fmla="*/ 29 w 49"/>
                <a:gd name="T47" fmla="*/ 20 h 81"/>
                <a:gd name="T48" fmla="*/ 47 w 49"/>
                <a:gd name="T49" fmla="*/ 20 h 81"/>
                <a:gd name="T50" fmla="*/ 47 w 49"/>
                <a:gd name="T51" fmla="*/ 27 h 81"/>
                <a:gd name="T52" fmla="*/ 29 w 49"/>
                <a:gd name="T53" fmla="*/ 27 h 81"/>
                <a:gd name="T54" fmla="*/ 29 w 49"/>
                <a:gd name="T55" fmla="*/ 69 h 81"/>
                <a:gd name="T56" fmla="*/ 29 w 49"/>
                <a:gd name="T57" fmla="*/ 69 h 81"/>
                <a:gd name="T58" fmla="*/ 29 w 49"/>
                <a:gd name="T59" fmla="*/ 70 h 81"/>
                <a:gd name="T60" fmla="*/ 29 w 49"/>
                <a:gd name="T61" fmla="*/ 70 h 81"/>
                <a:gd name="T62" fmla="*/ 29 w 49"/>
                <a:gd name="T63" fmla="*/ 70 h 81"/>
                <a:gd name="T64" fmla="*/ 30 w 49"/>
                <a:gd name="T65" fmla="*/ 71 h 81"/>
                <a:gd name="T66" fmla="*/ 30 w 49"/>
                <a:gd name="T67" fmla="*/ 71 h 81"/>
                <a:gd name="T68" fmla="*/ 30 w 49"/>
                <a:gd name="T69" fmla="*/ 72 h 81"/>
                <a:gd name="T70" fmla="*/ 30 w 49"/>
                <a:gd name="T71" fmla="*/ 72 h 81"/>
                <a:gd name="T72" fmla="*/ 31 w 49"/>
                <a:gd name="T73" fmla="*/ 72 h 81"/>
                <a:gd name="T74" fmla="*/ 31 w 49"/>
                <a:gd name="T75" fmla="*/ 72 h 81"/>
                <a:gd name="T76" fmla="*/ 32 w 49"/>
                <a:gd name="T77" fmla="*/ 72 h 81"/>
                <a:gd name="T78" fmla="*/ 32 w 49"/>
                <a:gd name="T79" fmla="*/ 72 h 81"/>
                <a:gd name="T80" fmla="*/ 33 w 49"/>
                <a:gd name="T81" fmla="*/ 73 h 81"/>
                <a:gd name="T82" fmla="*/ 34 w 49"/>
                <a:gd name="T83" fmla="*/ 73 h 81"/>
                <a:gd name="T84" fmla="*/ 35 w 49"/>
                <a:gd name="T85" fmla="*/ 73 h 81"/>
                <a:gd name="T86" fmla="*/ 36 w 49"/>
                <a:gd name="T87" fmla="*/ 73 h 81"/>
                <a:gd name="T88" fmla="*/ 38 w 49"/>
                <a:gd name="T89" fmla="*/ 73 h 81"/>
                <a:gd name="T90" fmla="*/ 39 w 49"/>
                <a:gd name="T91" fmla="*/ 72 h 81"/>
                <a:gd name="T92" fmla="*/ 41 w 49"/>
                <a:gd name="T93" fmla="*/ 72 h 81"/>
                <a:gd name="T94" fmla="*/ 42 w 49"/>
                <a:gd name="T95" fmla="*/ 72 h 81"/>
                <a:gd name="T96" fmla="*/ 43 w 49"/>
                <a:gd name="T97" fmla="*/ 71 h 81"/>
                <a:gd name="T98" fmla="*/ 45 w 49"/>
                <a:gd name="T99" fmla="*/ 71 h 81"/>
                <a:gd name="T100" fmla="*/ 46 w 49"/>
                <a:gd name="T101" fmla="*/ 70 h 81"/>
                <a:gd name="T102" fmla="*/ 48 w 49"/>
                <a:gd name="T103" fmla="*/ 70 h 81"/>
                <a:gd name="T104" fmla="*/ 49 w 49"/>
                <a:gd name="T105" fmla="*/ 77 h 81"/>
                <a:gd name="T106" fmla="*/ 47 w 49"/>
                <a:gd name="T107" fmla="*/ 78 h 81"/>
                <a:gd name="T108" fmla="*/ 45 w 49"/>
                <a:gd name="T109" fmla="*/ 79 h 81"/>
                <a:gd name="T110" fmla="*/ 43 w 49"/>
                <a:gd name="T111" fmla="*/ 80 h 81"/>
                <a:gd name="T112" fmla="*/ 41 w 49"/>
                <a:gd name="T113" fmla="*/ 80 h 81"/>
                <a:gd name="T114" fmla="*/ 39 w 49"/>
                <a:gd name="T115" fmla="*/ 81 h 81"/>
                <a:gd name="T116" fmla="*/ 36 w 49"/>
                <a:gd name="T117" fmla="*/ 81 h 81"/>
                <a:gd name="T118" fmla="*/ 34 w 49"/>
                <a:gd name="T119" fmla="*/ 81 h 81"/>
                <a:gd name="T120" fmla="*/ 31 w 49"/>
                <a:gd name="T1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 h="81">
                  <a:moveTo>
                    <a:pt x="31" y="81"/>
                  </a:moveTo>
                  <a:lnTo>
                    <a:pt x="29" y="81"/>
                  </a:lnTo>
                  <a:lnTo>
                    <a:pt x="28" y="81"/>
                  </a:lnTo>
                  <a:lnTo>
                    <a:pt x="26" y="81"/>
                  </a:lnTo>
                  <a:lnTo>
                    <a:pt x="24" y="80"/>
                  </a:lnTo>
                  <a:lnTo>
                    <a:pt x="23" y="80"/>
                  </a:lnTo>
                  <a:lnTo>
                    <a:pt x="21" y="79"/>
                  </a:lnTo>
                  <a:lnTo>
                    <a:pt x="20" y="79"/>
                  </a:lnTo>
                  <a:lnTo>
                    <a:pt x="19" y="78"/>
                  </a:lnTo>
                  <a:lnTo>
                    <a:pt x="18" y="77"/>
                  </a:lnTo>
                  <a:lnTo>
                    <a:pt x="17" y="76"/>
                  </a:lnTo>
                  <a:lnTo>
                    <a:pt x="16" y="75"/>
                  </a:lnTo>
                  <a:lnTo>
                    <a:pt x="16" y="74"/>
                  </a:lnTo>
                  <a:lnTo>
                    <a:pt x="15" y="73"/>
                  </a:lnTo>
                  <a:lnTo>
                    <a:pt x="15" y="72"/>
                  </a:lnTo>
                  <a:lnTo>
                    <a:pt x="15" y="70"/>
                  </a:lnTo>
                  <a:lnTo>
                    <a:pt x="15" y="69"/>
                  </a:lnTo>
                  <a:lnTo>
                    <a:pt x="15" y="27"/>
                  </a:lnTo>
                  <a:lnTo>
                    <a:pt x="0" y="27"/>
                  </a:lnTo>
                  <a:lnTo>
                    <a:pt x="0" y="20"/>
                  </a:lnTo>
                  <a:lnTo>
                    <a:pt x="15" y="20"/>
                  </a:lnTo>
                  <a:lnTo>
                    <a:pt x="15" y="5"/>
                  </a:lnTo>
                  <a:lnTo>
                    <a:pt x="29" y="0"/>
                  </a:lnTo>
                  <a:lnTo>
                    <a:pt x="29" y="20"/>
                  </a:lnTo>
                  <a:lnTo>
                    <a:pt x="47" y="20"/>
                  </a:lnTo>
                  <a:lnTo>
                    <a:pt x="47" y="27"/>
                  </a:lnTo>
                  <a:lnTo>
                    <a:pt x="29" y="27"/>
                  </a:lnTo>
                  <a:lnTo>
                    <a:pt x="29" y="69"/>
                  </a:lnTo>
                  <a:lnTo>
                    <a:pt x="29" y="69"/>
                  </a:lnTo>
                  <a:lnTo>
                    <a:pt x="29" y="70"/>
                  </a:lnTo>
                  <a:lnTo>
                    <a:pt x="29" y="70"/>
                  </a:lnTo>
                  <a:lnTo>
                    <a:pt x="29" y="70"/>
                  </a:lnTo>
                  <a:lnTo>
                    <a:pt x="30" y="71"/>
                  </a:lnTo>
                  <a:lnTo>
                    <a:pt x="30" y="71"/>
                  </a:lnTo>
                  <a:lnTo>
                    <a:pt x="30" y="72"/>
                  </a:lnTo>
                  <a:lnTo>
                    <a:pt x="30" y="72"/>
                  </a:lnTo>
                  <a:lnTo>
                    <a:pt x="31" y="72"/>
                  </a:lnTo>
                  <a:lnTo>
                    <a:pt x="31" y="72"/>
                  </a:lnTo>
                  <a:lnTo>
                    <a:pt x="32" y="72"/>
                  </a:lnTo>
                  <a:lnTo>
                    <a:pt x="32" y="72"/>
                  </a:lnTo>
                  <a:lnTo>
                    <a:pt x="33" y="73"/>
                  </a:lnTo>
                  <a:lnTo>
                    <a:pt x="34" y="73"/>
                  </a:lnTo>
                  <a:lnTo>
                    <a:pt x="35" y="73"/>
                  </a:lnTo>
                  <a:lnTo>
                    <a:pt x="36" y="73"/>
                  </a:lnTo>
                  <a:lnTo>
                    <a:pt x="38" y="73"/>
                  </a:lnTo>
                  <a:lnTo>
                    <a:pt x="39" y="72"/>
                  </a:lnTo>
                  <a:lnTo>
                    <a:pt x="41" y="72"/>
                  </a:lnTo>
                  <a:lnTo>
                    <a:pt x="42" y="72"/>
                  </a:lnTo>
                  <a:lnTo>
                    <a:pt x="43" y="71"/>
                  </a:lnTo>
                  <a:lnTo>
                    <a:pt x="45" y="71"/>
                  </a:lnTo>
                  <a:lnTo>
                    <a:pt x="46" y="70"/>
                  </a:lnTo>
                  <a:lnTo>
                    <a:pt x="48" y="70"/>
                  </a:lnTo>
                  <a:lnTo>
                    <a:pt x="49" y="77"/>
                  </a:lnTo>
                  <a:lnTo>
                    <a:pt x="47" y="78"/>
                  </a:lnTo>
                  <a:lnTo>
                    <a:pt x="45" y="79"/>
                  </a:lnTo>
                  <a:lnTo>
                    <a:pt x="43" y="80"/>
                  </a:lnTo>
                  <a:lnTo>
                    <a:pt x="41" y="80"/>
                  </a:lnTo>
                  <a:lnTo>
                    <a:pt x="39" y="81"/>
                  </a:lnTo>
                  <a:lnTo>
                    <a:pt x="36" y="81"/>
                  </a:lnTo>
                  <a:lnTo>
                    <a:pt x="34" y="81"/>
                  </a:lnTo>
                  <a:lnTo>
                    <a:pt x="3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Freeform 90"/>
            <p:cNvSpPr>
              <a:spLocks/>
            </p:cNvSpPr>
            <p:nvPr/>
          </p:nvSpPr>
          <p:spPr bwMode="auto">
            <a:xfrm>
              <a:off x="3072" y="3263"/>
              <a:ext cx="78" cy="86"/>
            </a:xfrm>
            <a:custGeom>
              <a:avLst/>
              <a:gdLst>
                <a:gd name="T0" fmla="*/ 47 w 78"/>
                <a:gd name="T1" fmla="*/ 7 h 86"/>
                <a:gd name="T2" fmla="*/ 47 w 78"/>
                <a:gd name="T3" fmla="*/ 86 h 86"/>
                <a:gd name="T4" fmla="*/ 31 w 78"/>
                <a:gd name="T5" fmla="*/ 86 h 86"/>
                <a:gd name="T6" fmla="*/ 31 w 78"/>
                <a:gd name="T7" fmla="*/ 7 h 86"/>
                <a:gd name="T8" fmla="*/ 0 w 78"/>
                <a:gd name="T9" fmla="*/ 7 h 86"/>
                <a:gd name="T10" fmla="*/ 0 w 78"/>
                <a:gd name="T11" fmla="*/ 0 h 86"/>
                <a:gd name="T12" fmla="*/ 78 w 78"/>
                <a:gd name="T13" fmla="*/ 0 h 86"/>
                <a:gd name="T14" fmla="*/ 78 w 78"/>
                <a:gd name="T15" fmla="*/ 7 h 86"/>
                <a:gd name="T16" fmla="*/ 47 w 78"/>
                <a:gd name="T17" fmla="*/ 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86">
                  <a:moveTo>
                    <a:pt x="47" y="7"/>
                  </a:moveTo>
                  <a:lnTo>
                    <a:pt x="47" y="86"/>
                  </a:lnTo>
                  <a:lnTo>
                    <a:pt x="31" y="86"/>
                  </a:lnTo>
                  <a:lnTo>
                    <a:pt x="31" y="7"/>
                  </a:lnTo>
                  <a:lnTo>
                    <a:pt x="0" y="7"/>
                  </a:lnTo>
                  <a:lnTo>
                    <a:pt x="0" y="0"/>
                  </a:lnTo>
                  <a:lnTo>
                    <a:pt x="78" y="0"/>
                  </a:lnTo>
                  <a:lnTo>
                    <a:pt x="78" y="7"/>
                  </a:lnTo>
                  <a:lnTo>
                    <a:pt x="4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Freeform 91"/>
            <p:cNvSpPr>
              <a:spLocks noEditPoints="1"/>
            </p:cNvSpPr>
            <p:nvPr/>
          </p:nvSpPr>
          <p:spPr bwMode="auto">
            <a:xfrm>
              <a:off x="3158" y="3286"/>
              <a:ext cx="66" cy="65"/>
            </a:xfrm>
            <a:custGeom>
              <a:avLst/>
              <a:gdLst>
                <a:gd name="T0" fmla="*/ 16 w 66"/>
                <a:gd name="T1" fmla="*/ 39 h 65"/>
                <a:gd name="T2" fmla="*/ 18 w 66"/>
                <a:gd name="T3" fmla="*/ 46 h 65"/>
                <a:gd name="T4" fmla="*/ 20 w 66"/>
                <a:gd name="T5" fmla="*/ 51 h 65"/>
                <a:gd name="T6" fmla="*/ 25 w 66"/>
                <a:gd name="T7" fmla="*/ 54 h 65"/>
                <a:gd name="T8" fmla="*/ 30 w 66"/>
                <a:gd name="T9" fmla="*/ 56 h 65"/>
                <a:gd name="T10" fmla="*/ 39 w 66"/>
                <a:gd name="T11" fmla="*/ 57 h 65"/>
                <a:gd name="T12" fmla="*/ 46 w 66"/>
                <a:gd name="T13" fmla="*/ 55 h 65"/>
                <a:gd name="T14" fmla="*/ 51 w 66"/>
                <a:gd name="T15" fmla="*/ 54 h 65"/>
                <a:gd name="T16" fmla="*/ 55 w 66"/>
                <a:gd name="T17" fmla="*/ 51 h 65"/>
                <a:gd name="T18" fmla="*/ 58 w 66"/>
                <a:gd name="T19" fmla="*/ 48 h 65"/>
                <a:gd name="T20" fmla="*/ 64 w 66"/>
                <a:gd name="T21" fmla="*/ 53 h 65"/>
                <a:gd name="T22" fmla="*/ 60 w 66"/>
                <a:gd name="T23" fmla="*/ 57 h 65"/>
                <a:gd name="T24" fmla="*/ 56 w 66"/>
                <a:gd name="T25" fmla="*/ 60 h 65"/>
                <a:gd name="T26" fmla="*/ 51 w 66"/>
                <a:gd name="T27" fmla="*/ 62 h 65"/>
                <a:gd name="T28" fmla="*/ 41 w 66"/>
                <a:gd name="T29" fmla="*/ 65 h 65"/>
                <a:gd name="T30" fmla="*/ 29 w 66"/>
                <a:gd name="T31" fmla="*/ 65 h 65"/>
                <a:gd name="T32" fmla="*/ 19 w 66"/>
                <a:gd name="T33" fmla="*/ 63 h 65"/>
                <a:gd name="T34" fmla="*/ 13 w 66"/>
                <a:gd name="T35" fmla="*/ 60 h 65"/>
                <a:gd name="T36" fmla="*/ 9 w 66"/>
                <a:gd name="T37" fmla="*/ 57 h 65"/>
                <a:gd name="T38" fmla="*/ 6 w 66"/>
                <a:gd name="T39" fmla="*/ 53 h 65"/>
                <a:gd name="T40" fmla="*/ 3 w 66"/>
                <a:gd name="T41" fmla="*/ 49 h 65"/>
                <a:gd name="T42" fmla="*/ 2 w 66"/>
                <a:gd name="T43" fmla="*/ 45 h 65"/>
                <a:gd name="T44" fmla="*/ 0 w 66"/>
                <a:gd name="T45" fmla="*/ 38 h 65"/>
                <a:gd name="T46" fmla="*/ 1 w 66"/>
                <a:gd name="T47" fmla="*/ 26 h 65"/>
                <a:gd name="T48" fmla="*/ 3 w 66"/>
                <a:gd name="T49" fmla="*/ 18 h 65"/>
                <a:gd name="T50" fmla="*/ 5 w 66"/>
                <a:gd name="T51" fmla="*/ 14 h 65"/>
                <a:gd name="T52" fmla="*/ 8 w 66"/>
                <a:gd name="T53" fmla="*/ 10 h 65"/>
                <a:gd name="T54" fmla="*/ 11 w 66"/>
                <a:gd name="T55" fmla="*/ 7 h 65"/>
                <a:gd name="T56" fmla="*/ 15 w 66"/>
                <a:gd name="T57" fmla="*/ 4 h 65"/>
                <a:gd name="T58" fmla="*/ 20 w 66"/>
                <a:gd name="T59" fmla="*/ 3 h 65"/>
                <a:gd name="T60" fmla="*/ 30 w 66"/>
                <a:gd name="T61" fmla="*/ 0 h 65"/>
                <a:gd name="T62" fmla="*/ 41 w 66"/>
                <a:gd name="T63" fmla="*/ 1 h 65"/>
                <a:gd name="T64" fmla="*/ 49 w 66"/>
                <a:gd name="T65" fmla="*/ 3 h 65"/>
                <a:gd name="T66" fmla="*/ 53 w 66"/>
                <a:gd name="T67" fmla="*/ 5 h 65"/>
                <a:gd name="T68" fmla="*/ 56 w 66"/>
                <a:gd name="T69" fmla="*/ 7 h 65"/>
                <a:gd name="T70" fmla="*/ 59 w 66"/>
                <a:gd name="T71" fmla="*/ 11 h 65"/>
                <a:gd name="T72" fmla="*/ 62 w 66"/>
                <a:gd name="T73" fmla="*/ 15 h 65"/>
                <a:gd name="T74" fmla="*/ 64 w 66"/>
                <a:gd name="T75" fmla="*/ 20 h 65"/>
                <a:gd name="T76" fmla="*/ 65 w 66"/>
                <a:gd name="T77" fmla="*/ 30 h 65"/>
                <a:gd name="T78" fmla="*/ 33 w 66"/>
                <a:gd name="T79" fmla="*/ 8 h 65"/>
                <a:gd name="T80" fmla="*/ 28 w 66"/>
                <a:gd name="T81" fmla="*/ 8 h 65"/>
                <a:gd name="T82" fmla="*/ 24 w 66"/>
                <a:gd name="T83" fmla="*/ 11 h 65"/>
                <a:gd name="T84" fmla="*/ 20 w 66"/>
                <a:gd name="T85" fmla="*/ 14 h 65"/>
                <a:gd name="T86" fmla="*/ 18 w 66"/>
                <a:gd name="T87" fmla="*/ 18 h 65"/>
                <a:gd name="T88" fmla="*/ 16 w 66"/>
                <a:gd name="T89" fmla="*/ 25 h 65"/>
                <a:gd name="T90" fmla="*/ 50 w 66"/>
                <a:gd name="T91" fmla="*/ 25 h 65"/>
                <a:gd name="T92" fmla="*/ 49 w 66"/>
                <a:gd name="T93" fmla="*/ 20 h 65"/>
                <a:gd name="T94" fmla="*/ 48 w 66"/>
                <a:gd name="T95" fmla="*/ 15 h 65"/>
                <a:gd name="T96" fmla="*/ 46 w 66"/>
                <a:gd name="T97" fmla="*/ 13 h 65"/>
                <a:gd name="T98" fmla="*/ 44 w 66"/>
                <a:gd name="T99" fmla="*/ 11 h 65"/>
                <a:gd name="T100" fmla="*/ 41 w 66"/>
                <a:gd name="T101" fmla="*/ 9 h 65"/>
                <a:gd name="T102" fmla="*/ 39 w 66"/>
                <a:gd name="T103" fmla="*/ 8 h 65"/>
                <a:gd name="T104" fmla="*/ 36 w 66"/>
                <a:gd name="T105"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 h="65">
                  <a:moveTo>
                    <a:pt x="15" y="34"/>
                  </a:moveTo>
                  <a:lnTo>
                    <a:pt x="16" y="37"/>
                  </a:lnTo>
                  <a:lnTo>
                    <a:pt x="16" y="39"/>
                  </a:lnTo>
                  <a:lnTo>
                    <a:pt x="16" y="42"/>
                  </a:lnTo>
                  <a:lnTo>
                    <a:pt x="17" y="44"/>
                  </a:lnTo>
                  <a:lnTo>
                    <a:pt x="18" y="46"/>
                  </a:lnTo>
                  <a:lnTo>
                    <a:pt x="18" y="47"/>
                  </a:lnTo>
                  <a:lnTo>
                    <a:pt x="19" y="49"/>
                  </a:lnTo>
                  <a:lnTo>
                    <a:pt x="20" y="51"/>
                  </a:lnTo>
                  <a:lnTo>
                    <a:pt x="22" y="52"/>
                  </a:lnTo>
                  <a:lnTo>
                    <a:pt x="23" y="53"/>
                  </a:lnTo>
                  <a:lnTo>
                    <a:pt x="25" y="54"/>
                  </a:lnTo>
                  <a:lnTo>
                    <a:pt x="26" y="55"/>
                  </a:lnTo>
                  <a:lnTo>
                    <a:pt x="28" y="56"/>
                  </a:lnTo>
                  <a:lnTo>
                    <a:pt x="30" y="56"/>
                  </a:lnTo>
                  <a:lnTo>
                    <a:pt x="32" y="56"/>
                  </a:lnTo>
                  <a:lnTo>
                    <a:pt x="35" y="57"/>
                  </a:lnTo>
                  <a:lnTo>
                    <a:pt x="39" y="57"/>
                  </a:lnTo>
                  <a:lnTo>
                    <a:pt x="42" y="56"/>
                  </a:lnTo>
                  <a:lnTo>
                    <a:pt x="44" y="56"/>
                  </a:lnTo>
                  <a:lnTo>
                    <a:pt x="46" y="55"/>
                  </a:lnTo>
                  <a:lnTo>
                    <a:pt x="47" y="55"/>
                  </a:lnTo>
                  <a:lnTo>
                    <a:pt x="49" y="55"/>
                  </a:lnTo>
                  <a:lnTo>
                    <a:pt x="51" y="54"/>
                  </a:lnTo>
                  <a:lnTo>
                    <a:pt x="52" y="53"/>
                  </a:lnTo>
                  <a:lnTo>
                    <a:pt x="53" y="52"/>
                  </a:lnTo>
                  <a:lnTo>
                    <a:pt x="55" y="51"/>
                  </a:lnTo>
                  <a:lnTo>
                    <a:pt x="56" y="50"/>
                  </a:lnTo>
                  <a:lnTo>
                    <a:pt x="57" y="49"/>
                  </a:lnTo>
                  <a:lnTo>
                    <a:pt x="58" y="48"/>
                  </a:lnTo>
                  <a:lnTo>
                    <a:pt x="59" y="47"/>
                  </a:lnTo>
                  <a:lnTo>
                    <a:pt x="61" y="47"/>
                  </a:lnTo>
                  <a:lnTo>
                    <a:pt x="64" y="53"/>
                  </a:lnTo>
                  <a:lnTo>
                    <a:pt x="63" y="55"/>
                  </a:lnTo>
                  <a:lnTo>
                    <a:pt x="62" y="56"/>
                  </a:lnTo>
                  <a:lnTo>
                    <a:pt x="60" y="57"/>
                  </a:lnTo>
                  <a:lnTo>
                    <a:pt x="59" y="58"/>
                  </a:lnTo>
                  <a:lnTo>
                    <a:pt x="58" y="59"/>
                  </a:lnTo>
                  <a:lnTo>
                    <a:pt x="56" y="60"/>
                  </a:lnTo>
                  <a:lnTo>
                    <a:pt x="55" y="61"/>
                  </a:lnTo>
                  <a:lnTo>
                    <a:pt x="53" y="62"/>
                  </a:lnTo>
                  <a:lnTo>
                    <a:pt x="51" y="62"/>
                  </a:lnTo>
                  <a:lnTo>
                    <a:pt x="49" y="63"/>
                  </a:lnTo>
                  <a:lnTo>
                    <a:pt x="45" y="64"/>
                  </a:lnTo>
                  <a:lnTo>
                    <a:pt x="41" y="65"/>
                  </a:lnTo>
                  <a:lnTo>
                    <a:pt x="36" y="65"/>
                  </a:lnTo>
                  <a:lnTo>
                    <a:pt x="32" y="65"/>
                  </a:lnTo>
                  <a:lnTo>
                    <a:pt x="29" y="65"/>
                  </a:lnTo>
                  <a:lnTo>
                    <a:pt x="25" y="65"/>
                  </a:lnTo>
                  <a:lnTo>
                    <a:pt x="22" y="64"/>
                  </a:lnTo>
                  <a:lnTo>
                    <a:pt x="19" y="63"/>
                  </a:lnTo>
                  <a:lnTo>
                    <a:pt x="16" y="62"/>
                  </a:lnTo>
                  <a:lnTo>
                    <a:pt x="14" y="61"/>
                  </a:lnTo>
                  <a:lnTo>
                    <a:pt x="13" y="60"/>
                  </a:lnTo>
                  <a:lnTo>
                    <a:pt x="12" y="59"/>
                  </a:lnTo>
                  <a:lnTo>
                    <a:pt x="11" y="58"/>
                  </a:lnTo>
                  <a:lnTo>
                    <a:pt x="9" y="57"/>
                  </a:lnTo>
                  <a:lnTo>
                    <a:pt x="8" y="56"/>
                  </a:lnTo>
                  <a:lnTo>
                    <a:pt x="7" y="55"/>
                  </a:lnTo>
                  <a:lnTo>
                    <a:pt x="6" y="53"/>
                  </a:lnTo>
                  <a:lnTo>
                    <a:pt x="5" y="52"/>
                  </a:lnTo>
                  <a:lnTo>
                    <a:pt x="4" y="51"/>
                  </a:lnTo>
                  <a:lnTo>
                    <a:pt x="3" y="49"/>
                  </a:lnTo>
                  <a:lnTo>
                    <a:pt x="3" y="48"/>
                  </a:lnTo>
                  <a:lnTo>
                    <a:pt x="2" y="46"/>
                  </a:lnTo>
                  <a:lnTo>
                    <a:pt x="2" y="45"/>
                  </a:lnTo>
                  <a:lnTo>
                    <a:pt x="1" y="43"/>
                  </a:lnTo>
                  <a:lnTo>
                    <a:pt x="1" y="42"/>
                  </a:lnTo>
                  <a:lnTo>
                    <a:pt x="0" y="38"/>
                  </a:lnTo>
                  <a:lnTo>
                    <a:pt x="0" y="34"/>
                  </a:lnTo>
                  <a:lnTo>
                    <a:pt x="0" y="30"/>
                  </a:lnTo>
                  <a:lnTo>
                    <a:pt x="1" y="26"/>
                  </a:lnTo>
                  <a:lnTo>
                    <a:pt x="1" y="23"/>
                  </a:lnTo>
                  <a:lnTo>
                    <a:pt x="2" y="20"/>
                  </a:lnTo>
                  <a:lnTo>
                    <a:pt x="3" y="18"/>
                  </a:lnTo>
                  <a:lnTo>
                    <a:pt x="4" y="17"/>
                  </a:lnTo>
                  <a:lnTo>
                    <a:pt x="4" y="15"/>
                  </a:lnTo>
                  <a:lnTo>
                    <a:pt x="5" y="14"/>
                  </a:lnTo>
                  <a:lnTo>
                    <a:pt x="6" y="13"/>
                  </a:lnTo>
                  <a:lnTo>
                    <a:pt x="7" y="11"/>
                  </a:lnTo>
                  <a:lnTo>
                    <a:pt x="8" y="10"/>
                  </a:lnTo>
                  <a:lnTo>
                    <a:pt x="9" y="9"/>
                  </a:lnTo>
                  <a:lnTo>
                    <a:pt x="10" y="8"/>
                  </a:lnTo>
                  <a:lnTo>
                    <a:pt x="11" y="7"/>
                  </a:lnTo>
                  <a:lnTo>
                    <a:pt x="13" y="6"/>
                  </a:lnTo>
                  <a:lnTo>
                    <a:pt x="14" y="5"/>
                  </a:lnTo>
                  <a:lnTo>
                    <a:pt x="15" y="4"/>
                  </a:lnTo>
                  <a:lnTo>
                    <a:pt x="17" y="4"/>
                  </a:lnTo>
                  <a:lnTo>
                    <a:pt x="18" y="3"/>
                  </a:lnTo>
                  <a:lnTo>
                    <a:pt x="20" y="3"/>
                  </a:lnTo>
                  <a:lnTo>
                    <a:pt x="23" y="2"/>
                  </a:lnTo>
                  <a:lnTo>
                    <a:pt x="26" y="1"/>
                  </a:lnTo>
                  <a:lnTo>
                    <a:pt x="30" y="0"/>
                  </a:lnTo>
                  <a:lnTo>
                    <a:pt x="34" y="0"/>
                  </a:lnTo>
                  <a:lnTo>
                    <a:pt x="37" y="0"/>
                  </a:lnTo>
                  <a:lnTo>
                    <a:pt x="41" y="1"/>
                  </a:lnTo>
                  <a:lnTo>
                    <a:pt x="44" y="1"/>
                  </a:lnTo>
                  <a:lnTo>
                    <a:pt x="46" y="2"/>
                  </a:lnTo>
                  <a:lnTo>
                    <a:pt x="49" y="3"/>
                  </a:lnTo>
                  <a:lnTo>
                    <a:pt x="50" y="3"/>
                  </a:lnTo>
                  <a:lnTo>
                    <a:pt x="51" y="4"/>
                  </a:lnTo>
                  <a:lnTo>
                    <a:pt x="53" y="5"/>
                  </a:lnTo>
                  <a:lnTo>
                    <a:pt x="54" y="5"/>
                  </a:lnTo>
                  <a:lnTo>
                    <a:pt x="55" y="6"/>
                  </a:lnTo>
                  <a:lnTo>
                    <a:pt x="56" y="7"/>
                  </a:lnTo>
                  <a:lnTo>
                    <a:pt x="57" y="8"/>
                  </a:lnTo>
                  <a:lnTo>
                    <a:pt x="58" y="9"/>
                  </a:lnTo>
                  <a:lnTo>
                    <a:pt x="59" y="11"/>
                  </a:lnTo>
                  <a:lnTo>
                    <a:pt x="60" y="12"/>
                  </a:lnTo>
                  <a:lnTo>
                    <a:pt x="61" y="13"/>
                  </a:lnTo>
                  <a:lnTo>
                    <a:pt x="62" y="15"/>
                  </a:lnTo>
                  <a:lnTo>
                    <a:pt x="63" y="16"/>
                  </a:lnTo>
                  <a:lnTo>
                    <a:pt x="63" y="18"/>
                  </a:lnTo>
                  <a:lnTo>
                    <a:pt x="64" y="20"/>
                  </a:lnTo>
                  <a:lnTo>
                    <a:pt x="64" y="22"/>
                  </a:lnTo>
                  <a:lnTo>
                    <a:pt x="65" y="26"/>
                  </a:lnTo>
                  <a:lnTo>
                    <a:pt x="65" y="30"/>
                  </a:lnTo>
                  <a:lnTo>
                    <a:pt x="66" y="34"/>
                  </a:lnTo>
                  <a:lnTo>
                    <a:pt x="15" y="34"/>
                  </a:lnTo>
                  <a:close/>
                  <a:moveTo>
                    <a:pt x="33" y="8"/>
                  </a:moveTo>
                  <a:lnTo>
                    <a:pt x="32" y="8"/>
                  </a:lnTo>
                  <a:lnTo>
                    <a:pt x="30" y="8"/>
                  </a:lnTo>
                  <a:lnTo>
                    <a:pt x="28" y="8"/>
                  </a:lnTo>
                  <a:lnTo>
                    <a:pt x="27" y="9"/>
                  </a:lnTo>
                  <a:lnTo>
                    <a:pt x="25" y="10"/>
                  </a:lnTo>
                  <a:lnTo>
                    <a:pt x="24" y="11"/>
                  </a:lnTo>
                  <a:lnTo>
                    <a:pt x="23" y="11"/>
                  </a:lnTo>
                  <a:lnTo>
                    <a:pt x="22" y="13"/>
                  </a:lnTo>
                  <a:lnTo>
                    <a:pt x="20" y="14"/>
                  </a:lnTo>
                  <a:lnTo>
                    <a:pt x="20" y="15"/>
                  </a:lnTo>
                  <a:lnTo>
                    <a:pt x="19" y="17"/>
                  </a:lnTo>
                  <a:lnTo>
                    <a:pt x="18" y="18"/>
                  </a:lnTo>
                  <a:lnTo>
                    <a:pt x="17" y="21"/>
                  </a:lnTo>
                  <a:lnTo>
                    <a:pt x="17" y="23"/>
                  </a:lnTo>
                  <a:lnTo>
                    <a:pt x="16" y="25"/>
                  </a:lnTo>
                  <a:lnTo>
                    <a:pt x="16" y="27"/>
                  </a:lnTo>
                  <a:lnTo>
                    <a:pt x="51" y="27"/>
                  </a:lnTo>
                  <a:lnTo>
                    <a:pt x="50" y="25"/>
                  </a:lnTo>
                  <a:lnTo>
                    <a:pt x="50" y="23"/>
                  </a:lnTo>
                  <a:lnTo>
                    <a:pt x="50" y="21"/>
                  </a:lnTo>
                  <a:lnTo>
                    <a:pt x="49" y="20"/>
                  </a:lnTo>
                  <a:lnTo>
                    <a:pt x="49" y="18"/>
                  </a:lnTo>
                  <a:lnTo>
                    <a:pt x="48" y="17"/>
                  </a:lnTo>
                  <a:lnTo>
                    <a:pt x="48" y="15"/>
                  </a:lnTo>
                  <a:lnTo>
                    <a:pt x="47" y="14"/>
                  </a:lnTo>
                  <a:lnTo>
                    <a:pt x="46" y="13"/>
                  </a:lnTo>
                  <a:lnTo>
                    <a:pt x="46" y="13"/>
                  </a:lnTo>
                  <a:lnTo>
                    <a:pt x="45" y="12"/>
                  </a:lnTo>
                  <a:lnTo>
                    <a:pt x="44" y="11"/>
                  </a:lnTo>
                  <a:lnTo>
                    <a:pt x="44" y="11"/>
                  </a:lnTo>
                  <a:lnTo>
                    <a:pt x="43" y="10"/>
                  </a:lnTo>
                  <a:lnTo>
                    <a:pt x="42" y="10"/>
                  </a:lnTo>
                  <a:lnTo>
                    <a:pt x="41" y="9"/>
                  </a:lnTo>
                  <a:lnTo>
                    <a:pt x="40" y="9"/>
                  </a:lnTo>
                  <a:lnTo>
                    <a:pt x="39" y="8"/>
                  </a:lnTo>
                  <a:lnTo>
                    <a:pt x="39" y="8"/>
                  </a:lnTo>
                  <a:lnTo>
                    <a:pt x="38" y="8"/>
                  </a:lnTo>
                  <a:lnTo>
                    <a:pt x="37" y="8"/>
                  </a:lnTo>
                  <a:lnTo>
                    <a:pt x="36" y="8"/>
                  </a:lnTo>
                  <a:lnTo>
                    <a:pt x="3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Freeform 92"/>
            <p:cNvSpPr>
              <a:spLocks noEditPoints="1"/>
            </p:cNvSpPr>
            <p:nvPr/>
          </p:nvSpPr>
          <p:spPr bwMode="auto">
            <a:xfrm>
              <a:off x="3232" y="3286"/>
              <a:ext cx="71" cy="64"/>
            </a:xfrm>
            <a:custGeom>
              <a:avLst/>
              <a:gdLst>
                <a:gd name="T0" fmla="*/ 56 w 71"/>
                <a:gd name="T1" fmla="*/ 64 h 64"/>
                <a:gd name="T2" fmla="*/ 52 w 71"/>
                <a:gd name="T3" fmla="*/ 62 h 64"/>
                <a:gd name="T4" fmla="*/ 49 w 71"/>
                <a:gd name="T5" fmla="*/ 59 h 64"/>
                <a:gd name="T6" fmla="*/ 43 w 71"/>
                <a:gd name="T7" fmla="*/ 60 h 64"/>
                <a:gd name="T8" fmla="*/ 35 w 71"/>
                <a:gd name="T9" fmla="*/ 63 h 64"/>
                <a:gd name="T10" fmla="*/ 23 w 71"/>
                <a:gd name="T11" fmla="*/ 64 h 64"/>
                <a:gd name="T12" fmla="*/ 14 w 71"/>
                <a:gd name="T13" fmla="*/ 63 h 64"/>
                <a:gd name="T14" fmla="*/ 6 w 71"/>
                <a:gd name="T15" fmla="*/ 60 h 64"/>
                <a:gd name="T16" fmla="*/ 3 w 71"/>
                <a:gd name="T17" fmla="*/ 56 h 64"/>
                <a:gd name="T18" fmla="*/ 1 w 71"/>
                <a:gd name="T19" fmla="*/ 52 h 64"/>
                <a:gd name="T20" fmla="*/ 0 w 71"/>
                <a:gd name="T21" fmla="*/ 48 h 64"/>
                <a:gd name="T22" fmla="*/ 1 w 71"/>
                <a:gd name="T23" fmla="*/ 42 h 64"/>
                <a:gd name="T24" fmla="*/ 4 w 71"/>
                <a:gd name="T25" fmla="*/ 35 h 64"/>
                <a:gd name="T26" fmla="*/ 11 w 71"/>
                <a:gd name="T27" fmla="*/ 30 h 64"/>
                <a:gd name="T28" fmla="*/ 21 w 71"/>
                <a:gd name="T29" fmla="*/ 26 h 64"/>
                <a:gd name="T30" fmla="*/ 41 w 71"/>
                <a:gd name="T31" fmla="*/ 24 h 64"/>
                <a:gd name="T32" fmla="*/ 43 w 71"/>
                <a:gd name="T33" fmla="*/ 24 h 64"/>
                <a:gd name="T34" fmla="*/ 44 w 71"/>
                <a:gd name="T35" fmla="*/ 23 h 64"/>
                <a:gd name="T36" fmla="*/ 44 w 71"/>
                <a:gd name="T37" fmla="*/ 15 h 64"/>
                <a:gd name="T38" fmla="*/ 43 w 71"/>
                <a:gd name="T39" fmla="*/ 12 h 64"/>
                <a:gd name="T40" fmla="*/ 42 w 71"/>
                <a:gd name="T41" fmla="*/ 11 h 64"/>
                <a:gd name="T42" fmla="*/ 39 w 71"/>
                <a:gd name="T43" fmla="*/ 9 h 64"/>
                <a:gd name="T44" fmla="*/ 33 w 71"/>
                <a:gd name="T45" fmla="*/ 8 h 64"/>
                <a:gd name="T46" fmla="*/ 25 w 71"/>
                <a:gd name="T47" fmla="*/ 8 h 64"/>
                <a:gd name="T48" fmla="*/ 17 w 71"/>
                <a:gd name="T49" fmla="*/ 9 h 64"/>
                <a:gd name="T50" fmla="*/ 10 w 71"/>
                <a:gd name="T51" fmla="*/ 13 h 64"/>
                <a:gd name="T52" fmla="*/ 4 w 71"/>
                <a:gd name="T53" fmla="*/ 6 h 64"/>
                <a:gd name="T54" fmla="*/ 17 w 71"/>
                <a:gd name="T55" fmla="*/ 2 h 64"/>
                <a:gd name="T56" fmla="*/ 34 w 71"/>
                <a:gd name="T57" fmla="*/ 0 h 64"/>
                <a:gd name="T58" fmla="*/ 47 w 71"/>
                <a:gd name="T59" fmla="*/ 2 h 64"/>
                <a:gd name="T60" fmla="*/ 53 w 71"/>
                <a:gd name="T61" fmla="*/ 5 h 64"/>
                <a:gd name="T62" fmla="*/ 56 w 71"/>
                <a:gd name="T63" fmla="*/ 9 h 64"/>
                <a:gd name="T64" fmla="*/ 58 w 71"/>
                <a:gd name="T65" fmla="*/ 14 h 64"/>
                <a:gd name="T66" fmla="*/ 59 w 71"/>
                <a:gd name="T67" fmla="*/ 52 h 64"/>
                <a:gd name="T68" fmla="*/ 59 w 71"/>
                <a:gd name="T69" fmla="*/ 54 h 64"/>
                <a:gd name="T70" fmla="*/ 60 w 71"/>
                <a:gd name="T71" fmla="*/ 56 h 64"/>
                <a:gd name="T72" fmla="*/ 62 w 71"/>
                <a:gd name="T73" fmla="*/ 56 h 64"/>
                <a:gd name="T74" fmla="*/ 65 w 71"/>
                <a:gd name="T75" fmla="*/ 55 h 64"/>
                <a:gd name="T76" fmla="*/ 70 w 71"/>
                <a:gd name="T77" fmla="*/ 52 h 64"/>
                <a:gd name="T78" fmla="*/ 66 w 71"/>
                <a:gd name="T79" fmla="*/ 62 h 64"/>
                <a:gd name="T80" fmla="*/ 59 w 71"/>
                <a:gd name="T81" fmla="*/ 64 h 64"/>
                <a:gd name="T82" fmla="*/ 44 w 71"/>
                <a:gd name="T83" fmla="*/ 30 h 64"/>
                <a:gd name="T84" fmla="*/ 33 w 71"/>
                <a:gd name="T85" fmla="*/ 31 h 64"/>
                <a:gd name="T86" fmla="*/ 22 w 71"/>
                <a:gd name="T87" fmla="*/ 34 h 64"/>
                <a:gd name="T88" fmla="*/ 18 w 71"/>
                <a:gd name="T89" fmla="*/ 36 h 64"/>
                <a:gd name="T90" fmla="*/ 15 w 71"/>
                <a:gd name="T91" fmla="*/ 40 h 64"/>
                <a:gd name="T92" fmla="*/ 14 w 71"/>
                <a:gd name="T93" fmla="*/ 44 h 64"/>
                <a:gd name="T94" fmla="*/ 15 w 71"/>
                <a:gd name="T95" fmla="*/ 48 h 64"/>
                <a:gd name="T96" fmla="*/ 15 w 71"/>
                <a:gd name="T97" fmla="*/ 51 h 64"/>
                <a:gd name="T98" fmla="*/ 17 w 71"/>
                <a:gd name="T99" fmla="*/ 53 h 64"/>
                <a:gd name="T100" fmla="*/ 19 w 71"/>
                <a:gd name="T101" fmla="*/ 55 h 64"/>
                <a:gd name="T102" fmla="*/ 24 w 71"/>
                <a:gd name="T103" fmla="*/ 57 h 64"/>
                <a:gd name="T104" fmla="*/ 31 w 71"/>
                <a:gd name="T105" fmla="*/ 57 h 64"/>
                <a:gd name="T106" fmla="*/ 38 w 71"/>
                <a:gd name="T107" fmla="*/ 55 h 64"/>
                <a:gd name="T108" fmla="*/ 42 w 71"/>
                <a:gd name="T109" fmla="*/ 52 h 64"/>
                <a:gd name="T110" fmla="*/ 44 w 71"/>
                <a:gd name="T111" fmla="*/ 50 h 64"/>
                <a:gd name="T112" fmla="*/ 44 w 71"/>
                <a:gd name="T11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64">
                  <a:moveTo>
                    <a:pt x="59" y="64"/>
                  </a:moveTo>
                  <a:lnTo>
                    <a:pt x="58" y="64"/>
                  </a:lnTo>
                  <a:lnTo>
                    <a:pt x="58" y="64"/>
                  </a:lnTo>
                  <a:lnTo>
                    <a:pt x="57" y="64"/>
                  </a:lnTo>
                  <a:lnTo>
                    <a:pt x="56" y="64"/>
                  </a:lnTo>
                  <a:lnTo>
                    <a:pt x="55" y="64"/>
                  </a:lnTo>
                  <a:lnTo>
                    <a:pt x="54" y="63"/>
                  </a:lnTo>
                  <a:lnTo>
                    <a:pt x="54" y="63"/>
                  </a:lnTo>
                  <a:lnTo>
                    <a:pt x="53" y="63"/>
                  </a:lnTo>
                  <a:lnTo>
                    <a:pt x="52" y="62"/>
                  </a:lnTo>
                  <a:lnTo>
                    <a:pt x="51" y="62"/>
                  </a:lnTo>
                  <a:lnTo>
                    <a:pt x="51" y="61"/>
                  </a:lnTo>
                  <a:lnTo>
                    <a:pt x="50" y="61"/>
                  </a:lnTo>
                  <a:lnTo>
                    <a:pt x="49" y="60"/>
                  </a:lnTo>
                  <a:lnTo>
                    <a:pt x="49" y="59"/>
                  </a:lnTo>
                  <a:lnTo>
                    <a:pt x="48" y="58"/>
                  </a:lnTo>
                  <a:lnTo>
                    <a:pt x="47" y="57"/>
                  </a:lnTo>
                  <a:lnTo>
                    <a:pt x="46" y="59"/>
                  </a:lnTo>
                  <a:lnTo>
                    <a:pt x="44" y="59"/>
                  </a:lnTo>
                  <a:lnTo>
                    <a:pt x="43" y="60"/>
                  </a:lnTo>
                  <a:lnTo>
                    <a:pt x="42" y="61"/>
                  </a:lnTo>
                  <a:lnTo>
                    <a:pt x="40" y="62"/>
                  </a:lnTo>
                  <a:lnTo>
                    <a:pt x="38" y="62"/>
                  </a:lnTo>
                  <a:lnTo>
                    <a:pt x="37" y="63"/>
                  </a:lnTo>
                  <a:lnTo>
                    <a:pt x="35" y="63"/>
                  </a:lnTo>
                  <a:lnTo>
                    <a:pt x="34" y="63"/>
                  </a:lnTo>
                  <a:lnTo>
                    <a:pt x="33" y="63"/>
                  </a:lnTo>
                  <a:lnTo>
                    <a:pt x="30" y="64"/>
                  </a:lnTo>
                  <a:lnTo>
                    <a:pt x="27" y="64"/>
                  </a:lnTo>
                  <a:lnTo>
                    <a:pt x="23" y="64"/>
                  </a:lnTo>
                  <a:lnTo>
                    <a:pt x="21" y="64"/>
                  </a:lnTo>
                  <a:lnTo>
                    <a:pt x="19" y="64"/>
                  </a:lnTo>
                  <a:lnTo>
                    <a:pt x="17" y="64"/>
                  </a:lnTo>
                  <a:lnTo>
                    <a:pt x="15" y="63"/>
                  </a:lnTo>
                  <a:lnTo>
                    <a:pt x="14" y="63"/>
                  </a:lnTo>
                  <a:lnTo>
                    <a:pt x="12" y="62"/>
                  </a:lnTo>
                  <a:lnTo>
                    <a:pt x="10" y="62"/>
                  </a:lnTo>
                  <a:lnTo>
                    <a:pt x="9" y="61"/>
                  </a:lnTo>
                  <a:lnTo>
                    <a:pt x="7" y="60"/>
                  </a:lnTo>
                  <a:lnTo>
                    <a:pt x="6" y="60"/>
                  </a:lnTo>
                  <a:lnTo>
                    <a:pt x="6" y="59"/>
                  </a:lnTo>
                  <a:lnTo>
                    <a:pt x="5" y="58"/>
                  </a:lnTo>
                  <a:lnTo>
                    <a:pt x="4" y="58"/>
                  </a:lnTo>
                  <a:lnTo>
                    <a:pt x="4" y="57"/>
                  </a:lnTo>
                  <a:lnTo>
                    <a:pt x="3" y="56"/>
                  </a:lnTo>
                  <a:lnTo>
                    <a:pt x="2" y="55"/>
                  </a:lnTo>
                  <a:lnTo>
                    <a:pt x="2" y="55"/>
                  </a:lnTo>
                  <a:lnTo>
                    <a:pt x="1" y="54"/>
                  </a:lnTo>
                  <a:lnTo>
                    <a:pt x="1" y="53"/>
                  </a:lnTo>
                  <a:lnTo>
                    <a:pt x="1" y="52"/>
                  </a:lnTo>
                  <a:lnTo>
                    <a:pt x="1" y="52"/>
                  </a:lnTo>
                  <a:lnTo>
                    <a:pt x="0" y="51"/>
                  </a:lnTo>
                  <a:lnTo>
                    <a:pt x="0" y="50"/>
                  </a:lnTo>
                  <a:lnTo>
                    <a:pt x="0" y="49"/>
                  </a:lnTo>
                  <a:lnTo>
                    <a:pt x="0" y="48"/>
                  </a:lnTo>
                  <a:lnTo>
                    <a:pt x="0" y="47"/>
                  </a:lnTo>
                  <a:lnTo>
                    <a:pt x="0" y="46"/>
                  </a:lnTo>
                  <a:lnTo>
                    <a:pt x="0" y="45"/>
                  </a:lnTo>
                  <a:lnTo>
                    <a:pt x="0" y="43"/>
                  </a:lnTo>
                  <a:lnTo>
                    <a:pt x="1" y="42"/>
                  </a:lnTo>
                  <a:lnTo>
                    <a:pt x="1" y="40"/>
                  </a:lnTo>
                  <a:lnTo>
                    <a:pt x="2" y="39"/>
                  </a:lnTo>
                  <a:lnTo>
                    <a:pt x="2" y="37"/>
                  </a:lnTo>
                  <a:lnTo>
                    <a:pt x="3" y="36"/>
                  </a:lnTo>
                  <a:lnTo>
                    <a:pt x="4" y="35"/>
                  </a:lnTo>
                  <a:lnTo>
                    <a:pt x="5" y="34"/>
                  </a:lnTo>
                  <a:lnTo>
                    <a:pt x="7" y="33"/>
                  </a:lnTo>
                  <a:lnTo>
                    <a:pt x="8" y="32"/>
                  </a:lnTo>
                  <a:lnTo>
                    <a:pt x="10" y="31"/>
                  </a:lnTo>
                  <a:lnTo>
                    <a:pt x="11" y="30"/>
                  </a:lnTo>
                  <a:lnTo>
                    <a:pt x="13" y="29"/>
                  </a:lnTo>
                  <a:lnTo>
                    <a:pt x="17" y="27"/>
                  </a:lnTo>
                  <a:lnTo>
                    <a:pt x="18" y="27"/>
                  </a:lnTo>
                  <a:lnTo>
                    <a:pt x="20" y="27"/>
                  </a:lnTo>
                  <a:lnTo>
                    <a:pt x="21" y="26"/>
                  </a:lnTo>
                  <a:lnTo>
                    <a:pt x="22" y="26"/>
                  </a:lnTo>
                  <a:lnTo>
                    <a:pt x="25" y="26"/>
                  </a:lnTo>
                  <a:lnTo>
                    <a:pt x="29" y="25"/>
                  </a:lnTo>
                  <a:lnTo>
                    <a:pt x="41" y="24"/>
                  </a:lnTo>
                  <a:lnTo>
                    <a:pt x="41" y="24"/>
                  </a:lnTo>
                  <a:lnTo>
                    <a:pt x="42" y="24"/>
                  </a:lnTo>
                  <a:lnTo>
                    <a:pt x="42" y="24"/>
                  </a:lnTo>
                  <a:lnTo>
                    <a:pt x="42" y="24"/>
                  </a:lnTo>
                  <a:lnTo>
                    <a:pt x="43" y="24"/>
                  </a:lnTo>
                  <a:lnTo>
                    <a:pt x="43" y="24"/>
                  </a:lnTo>
                  <a:lnTo>
                    <a:pt x="43" y="24"/>
                  </a:lnTo>
                  <a:lnTo>
                    <a:pt x="43" y="24"/>
                  </a:lnTo>
                  <a:lnTo>
                    <a:pt x="43" y="23"/>
                  </a:lnTo>
                  <a:lnTo>
                    <a:pt x="44" y="23"/>
                  </a:lnTo>
                  <a:lnTo>
                    <a:pt x="44" y="23"/>
                  </a:lnTo>
                  <a:lnTo>
                    <a:pt x="44" y="23"/>
                  </a:lnTo>
                  <a:lnTo>
                    <a:pt x="44" y="23"/>
                  </a:lnTo>
                  <a:lnTo>
                    <a:pt x="44" y="17"/>
                  </a:lnTo>
                  <a:lnTo>
                    <a:pt x="44" y="16"/>
                  </a:lnTo>
                  <a:lnTo>
                    <a:pt x="44" y="15"/>
                  </a:lnTo>
                  <a:lnTo>
                    <a:pt x="44" y="14"/>
                  </a:lnTo>
                  <a:lnTo>
                    <a:pt x="44" y="14"/>
                  </a:lnTo>
                  <a:lnTo>
                    <a:pt x="43" y="13"/>
                  </a:lnTo>
                  <a:lnTo>
                    <a:pt x="43" y="13"/>
                  </a:lnTo>
                  <a:lnTo>
                    <a:pt x="43" y="12"/>
                  </a:lnTo>
                  <a:lnTo>
                    <a:pt x="43" y="12"/>
                  </a:lnTo>
                  <a:lnTo>
                    <a:pt x="42" y="11"/>
                  </a:lnTo>
                  <a:lnTo>
                    <a:pt x="42" y="11"/>
                  </a:lnTo>
                  <a:lnTo>
                    <a:pt x="42" y="11"/>
                  </a:lnTo>
                  <a:lnTo>
                    <a:pt x="42" y="11"/>
                  </a:lnTo>
                  <a:lnTo>
                    <a:pt x="41" y="10"/>
                  </a:lnTo>
                  <a:lnTo>
                    <a:pt x="41" y="10"/>
                  </a:lnTo>
                  <a:lnTo>
                    <a:pt x="40" y="10"/>
                  </a:lnTo>
                  <a:lnTo>
                    <a:pt x="40" y="9"/>
                  </a:lnTo>
                  <a:lnTo>
                    <a:pt x="39" y="9"/>
                  </a:lnTo>
                  <a:lnTo>
                    <a:pt x="39" y="9"/>
                  </a:lnTo>
                  <a:lnTo>
                    <a:pt x="37" y="8"/>
                  </a:lnTo>
                  <a:lnTo>
                    <a:pt x="36" y="8"/>
                  </a:lnTo>
                  <a:lnTo>
                    <a:pt x="35" y="8"/>
                  </a:lnTo>
                  <a:lnTo>
                    <a:pt x="33" y="8"/>
                  </a:lnTo>
                  <a:lnTo>
                    <a:pt x="31" y="7"/>
                  </a:lnTo>
                  <a:lnTo>
                    <a:pt x="29" y="7"/>
                  </a:lnTo>
                  <a:lnTo>
                    <a:pt x="27" y="7"/>
                  </a:lnTo>
                  <a:lnTo>
                    <a:pt x="26" y="7"/>
                  </a:lnTo>
                  <a:lnTo>
                    <a:pt x="25" y="8"/>
                  </a:lnTo>
                  <a:lnTo>
                    <a:pt x="23" y="8"/>
                  </a:lnTo>
                  <a:lnTo>
                    <a:pt x="22" y="8"/>
                  </a:lnTo>
                  <a:lnTo>
                    <a:pt x="20" y="8"/>
                  </a:lnTo>
                  <a:lnTo>
                    <a:pt x="19" y="9"/>
                  </a:lnTo>
                  <a:lnTo>
                    <a:pt x="17" y="9"/>
                  </a:lnTo>
                  <a:lnTo>
                    <a:pt x="16" y="10"/>
                  </a:lnTo>
                  <a:lnTo>
                    <a:pt x="14" y="11"/>
                  </a:lnTo>
                  <a:lnTo>
                    <a:pt x="13" y="11"/>
                  </a:lnTo>
                  <a:lnTo>
                    <a:pt x="11" y="12"/>
                  </a:lnTo>
                  <a:lnTo>
                    <a:pt x="10" y="13"/>
                  </a:lnTo>
                  <a:lnTo>
                    <a:pt x="8" y="13"/>
                  </a:lnTo>
                  <a:lnTo>
                    <a:pt x="7" y="14"/>
                  </a:lnTo>
                  <a:lnTo>
                    <a:pt x="6" y="15"/>
                  </a:lnTo>
                  <a:lnTo>
                    <a:pt x="4" y="15"/>
                  </a:lnTo>
                  <a:lnTo>
                    <a:pt x="4" y="6"/>
                  </a:lnTo>
                  <a:lnTo>
                    <a:pt x="6" y="5"/>
                  </a:lnTo>
                  <a:lnTo>
                    <a:pt x="8" y="4"/>
                  </a:lnTo>
                  <a:lnTo>
                    <a:pt x="14" y="3"/>
                  </a:lnTo>
                  <a:lnTo>
                    <a:pt x="15" y="2"/>
                  </a:lnTo>
                  <a:lnTo>
                    <a:pt x="17" y="2"/>
                  </a:lnTo>
                  <a:lnTo>
                    <a:pt x="19" y="1"/>
                  </a:lnTo>
                  <a:lnTo>
                    <a:pt x="22" y="1"/>
                  </a:lnTo>
                  <a:lnTo>
                    <a:pt x="26" y="0"/>
                  </a:lnTo>
                  <a:lnTo>
                    <a:pt x="31" y="0"/>
                  </a:lnTo>
                  <a:lnTo>
                    <a:pt x="34" y="0"/>
                  </a:lnTo>
                  <a:lnTo>
                    <a:pt x="37" y="1"/>
                  </a:lnTo>
                  <a:lnTo>
                    <a:pt x="40" y="1"/>
                  </a:lnTo>
                  <a:lnTo>
                    <a:pt x="42" y="1"/>
                  </a:lnTo>
                  <a:lnTo>
                    <a:pt x="45" y="2"/>
                  </a:lnTo>
                  <a:lnTo>
                    <a:pt x="47" y="2"/>
                  </a:lnTo>
                  <a:lnTo>
                    <a:pt x="49" y="3"/>
                  </a:lnTo>
                  <a:lnTo>
                    <a:pt x="51" y="4"/>
                  </a:lnTo>
                  <a:lnTo>
                    <a:pt x="51" y="4"/>
                  </a:lnTo>
                  <a:lnTo>
                    <a:pt x="52" y="5"/>
                  </a:lnTo>
                  <a:lnTo>
                    <a:pt x="53" y="5"/>
                  </a:lnTo>
                  <a:lnTo>
                    <a:pt x="54" y="6"/>
                  </a:lnTo>
                  <a:lnTo>
                    <a:pt x="55" y="7"/>
                  </a:lnTo>
                  <a:lnTo>
                    <a:pt x="55" y="8"/>
                  </a:lnTo>
                  <a:lnTo>
                    <a:pt x="56" y="8"/>
                  </a:lnTo>
                  <a:lnTo>
                    <a:pt x="56" y="9"/>
                  </a:lnTo>
                  <a:lnTo>
                    <a:pt x="57" y="10"/>
                  </a:lnTo>
                  <a:lnTo>
                    <a:pt x="57" y="11"/>
                  </a:lnTo>
                  <a:lnTo>
                    <a:pt x="58" y="12"/>
                  </a:lnTo>
                  <a:lnTo>
                    <a:pt x="58" y="13"/>
                  </a:lnTo>
                  <a:lnTo>
                    <a:pt x="58" y="14"/>
                  </a:lnTo>
                  <a:lnTo>
                    <a:pt x="58" y="15"/>
                  </a:lnTo>
                  <a:lnTo>
                    <a:pt x="58" y="16"/>
                  </a:lnTo>
                  <a:lnTo>
                    <a:pt x="59" y="18"/>
                  </a:lnTo>
                  <a:lnTo>
                    <a:pt x="59" y="50"/>
                  </a:lnTo>
                  <a:lnTo>
                    <a:pt x="59" y="52"/>
                  </a:lnTo>
                  <a:lnTo>
                    <a:pt x="59" y="52"/>
                  </a:lnTo>
                  <a:lnTo>
                    <a:pt x="59" y="53"/>
                  </a:lnTo>
                  <a:lnTo>
                    <a:pt x="59" y="53"/>
                  </a:lnTo>
                  <a:lnTo>
                    <a:pt x="59" y="54"/>
                  </a:lnTo>
                  <a:lnTo>
                    <a:pt x="59" y="54"/>
                  </a:lnTo>
                  <a:lnTo>
                    <a:pt x="59" y="55"/>
                  </a:lnTo>
                  <a:lnTo>
                    <a:pt x="59" y="55"/>
                  </a:lnTo>
                  <a:lnTo>
                    <a:pt x="60" y="55"/>
                  </a:lnTo>
                  <a:lnTo>
                    <a:pt x="60" y="55"/>
                  </a:lnTo>
                  <a:lnTo>
                    <a:pt x="60" y="56"/>
                  </a:lnTo>
                  <a:lnTo>
                    <a:pt x="60" y="56"/>
                  </a:lnTo>
                  <a:lnTo>
                    <a:pt x="61" y="56"/>
                  </a:lnTo>
                  <a:lnTo>
                    <a:pt x="61" y="56"/>
                  </a:lnTo>
                  <a:lnTo>
                    <a:pt x="61" y="56"/>
                  </a:lnTo>
                  <a:lnTo>
                    <a:pt x="62" y="56"/>
                  </a:lnTo>
                  <a:lnTo>
                    <a:pt x="62" y="56"/>
                  </a:lnTo>
                  <a:lnTo>
                    <a:pt x="63" y="56"/>
                  </a:lnTo>
                  <a:lnTo>
                    <a:pt x="63" y="55"/>
                  </a:lnTo>
                  <a:lnTo>
                    <a:pt x="64" y="55"/>
                  </a:lnTo>
                  <a:lnTo>
                    <a:pt x="65" y="55"/>
                  </a:lnTo>
                  <a:lnTo>
                    <a:pt x="66" y="54"/>
                  </a:lnTo>
                  <a:lnTo>
                    <a:pt x="66" y="54"/>
                  </a:lnTo>
                  <a:lnTo>
                    <a:pt x="67" y="53"/>
                  </a:lnTo>
                  <a:lnTo>
                    <a:pt x="68" y="52"/>
                  </a:lnTo>
                  <a:lnTo>
                    <a:pt x="70" y="52"/>
                  </a:lnTo>
                  <a:lnTo>
                    <a:pt x="71" y="58"/>
                  </a:lnTo>
                  <a:lnTo>
                    <a:pt x="70" y="60"/>
                  </a:lnTo>
                  <a:lnTo>
                    <a:pt x="68" y="60"/>
                  </a:lnTo>
                  <a:lnTo>
                    <a:pt x="67" y="62"/>
                  </a:lnTo>
                  <a:lnTo>
                    <a:pt x="66" y="62"/>
                  </a:lnTo>
                  <a:lnTo>
                    <a:pt x="66" y="62"/>
                  </a:lnTo>
                  <a:lnTo>
                    <a:pt x="64" y="63"/>
                  </a:lnTo>
                  <a:lnTo>
                    <a:pt x="62" y="63"/>
                  </a:lnTo>
                  <a:lnTo>
                    <a:pt x="61" y="64"/>
                  </a:lnTo>
                  <a:lnTo>
                    <a:pt x="59" y="64"/>
                  </a:lnTo>
                  <a:close/>
                  <a:moveTo>
                    <a:pt x="44" y="30"/>
                  </a:moveTo>
                  <a:lnTo>
                    <a:pt x="44" y="30"/>
                  </a:lnTo>
                  <a:lnTo>
                    <a:pt x="44" y="30"/>
                  </a:lnTo>
                  <a:lnTo>
                    <a:pt x="44" y="30"/>
                  </a:lnTo>
                  <a:lnTo>
                    <a:pt x="44" y="30"/>
                  </a:lnTo>
                  <a:lnTo>
                    <a:pt x="43" y="30"/>
                  </a:lnTo>
                  <a:lnTo>
                    <a:pt x="42" y="30"/>
                  </a:lnTo>
                  <a:lnTo>
                    <a:pt x="42" y="30"/>
                  </a:lnTo>
                  <a:lnTo>
                    <a:pt x="35" y="31"/>
                  </a:lnTo>
                  <a:lnTo>
                    <a:pt x="33" y="31"/>
                  </a:lnTo>
                  <a:lnTo>
                    <a:pt x="32" y="31"/>
                  </a:lnTo>
                  <a:lnTo>
                    <a:pt x="29" y="32"/>
                  </a:lnTo>
                  <a:lnTo>
                    <a:pt x="26" y="33"/>
                  </a:lnTo>
                  <a:lnTo>
                    <a:pt x="24" y="33"/>
                  </a:lnTo>
                  <a:lnTo>
                    <a:pt x="22" y="34"/>
                  </a:lnTo>
                  <a:lnTo>
                    <a:pt x="21" y="34"/>
                  </a:lnTo>
                  <a:lnTo>
                    <a:pt x="20" y="35"/>
                  </a:lnTo>
                  <a:lnTo>
                    <a:pt x="19" y="35"/>
                  </a:lnTo>
                  <a:lnTo>
                    <a:pt x="18" y="36"/>
                  </a:lnTo>
                  <a:lnTo>
                    <a:pt x="18" y="36"/>
                  </a:lnTo>
                  <a:lnTo>
                    <a:pt x="17" y="37"/>
                  </a:lnTo>
                  <a:lnTo>
                    <a:pt x="17" y="37"/>
                  </a:lnTo>
                  <a:lnTo>
                    <a:pt x="16" y="38"/>
                  </a:lnTo>
                  <a:lnTo>
                    <a:pt x="16" y="39"/>
                  </a:lnTo>
                  <a:lnTo>
                    <a:pt x="15" y="40"/>
                  </a:lnTo>
                  <a:lnTo>
                    <a:pt x="15" y="40"/>
                  </a:lnTo>
                  <a:lnTo>
                    <a:pt x="15" y="41"/>
                  </a:lnTo>
                  <a:lnTo>
                    <a:pt x="15" y="42"/>
                  </a:lnTo>
                  <a:lnTo>
                    <a:pt x="14" y="43"/>
                  </a:lnTo>
                  <a:lnTo>
                    <a:pt x="14" y="44"/>
                  </a:lnTo>
                  <a:lnTo>
                    <a:pt x="14" y="45"/>
                  </a:lnTo>
                  <a:lnTo>
                    <a:pt x="14" y="46"/>
                  </a:lnTo>
                  <a:lnTo>
                    <a:pt x="14" y="46"/>
                  </a:lnTo>
                  <a:lnTo>
                    <a:pt x="15" y="47"/>
                  </a:lnTo>
                  <a:lnTo>
                    <a:pt x="15" y="48"/>
                  </a:lnTo>
                  <a:lnTo>
                    <a:pt x="15" y="49"/>
                  </a:lnTo>
                  <a:lnTo>
                    <a:pt x="15" y="49"/>
                  </a:lnTo>
                  <a:lnTo>
                    <a:pt x="15" y="50"/>
                  </a:lnTo>
                  <a:lnTo>
                    <a:pt x="15" y="50"/>
                  </a:lnTo>
                  <a:lnTo>
                    <a:pt x="15" y="51"/>
                  </a:lnTo>
                  <a:lnTo>
                    <a:pt x="16" y="51"/>
                  </a:lnTo>
                  <a:lnTo>
                    <a:pt x="16" y="52"/>
                  </a:lnTo>
                  <a:lnTo>
                    <a:pt x="16" y="52"/>
                  </a:lnTo>
                  <a:lnTo>
                    <a:pt x="16" y="53"/>
                  </a:lnTo>
                  <a:lnTo>
                    <a:pt x="17" y="53"/>
                  </a:lnTo>
                  <a:lnTo>
                    <a:pt x="17" y="53"/>
                  </a:lnTo>
                  <a:lnTo>
                    <a:pt x="18" y="54"/>
                  </a:lnTo>
                  <a:lnTo>
                    <a:pt x="18" y="54"/>
                  </a:lnTo>
                  <a:lnTo>
                    <a:pt x="18" y="55"/>
                  </a:lnTo>
                  <a:lnTo>
                    <a:pt x="19" y="55"/>
                  </a:lnTo>
                  <a:lnTo>
                    <a:pt x="20" y="55"/>
                  </a:lnTo>
                  <a:lnTo>
                    <a:pt x="21" y="56"/>
                  </a:lnTo>
                  <a:lnTo>
                    <a:pt x="22" y="56"/>
                  </a:lnTo>
                  <a:lnTo>
                    <a:pt x="23" y="57"/>
                  </a:lnTo>
                  <a:lnTo>
                    <a:pt x="24" y="57"/>
                  </a:lnTo>
                  <a:lnTo>
                    <a:pt x="25" y="57"/>
                  </a:lnTo>
                  <a:lnTo>
                    <a:pt x="26" y="57"/>
                  </a:lnTo>
                  <a:lnTo>
                    <a:pt x="27" y="57"/>
                  </a:lnTo>
                  <a:lnTo>
                    <a:pt x="29" y="57"/>
                  </a:lnTo>
                  <a:lnTo>
                    <a:pt x="31" y="57"/>
                  </a:lnTo>
                  <a:lnTo>
                    <a:pt x="32" y="57"/>
                  </a:lnTo>
                  <a:lnTo>
                    <a:pt x="34" y="57"/>
                  </a:lnTo>
                  <a:lnTo>
                    <a:pt x="35" y="56"/>
                  </a:lnTo>
                  <a:lnTo>
                    <a:pt x="37" y="56"/>
                  </a:lnTo>
                  <a:lnTo>
                    <a:pt x="38" y="55"/>
                  </a:lnTo>
                  <a:lnTo>
                    <a:pt x="39" y="55"/>
                  </a:lnTo>
                  <a:lnTo>
                    <a:pt x="40" y="54"/>
                  </a:lnTo>
                  <a:lnTo>
                    <a:pt x="41" y="53"/>
                  </a:lnTo>
                  <a:lnTo>
                    <a:pt x="42" y="53"/>
                  </a:lnTo>
                  <a:lnTo>
                    <a:pt x="42" y="52"/>
                  </a:lnTo>
                  <a:lnTo>
                    <a:pt x="43" y="52"/>
                  </a:lnTo>
                  <a:lnTo>
                    <a:pt x="43" y="52"/>
                  </a:lnTo>
                  <a:lnTo>
                    <a:pt x="43" y="51"/>
                  </a:lnTo>
                  <a:lnTo>
                    <a:pt x="44" y="51"/>
                  </a:lnTo>
                  <a:lnTo>
                    <a:pt x="44" y="50"/>
                  </a:lnTo>
                  <a:lnTo>
                    <a:pt x="44" y="50"/>
                  </a:lnTo>
                  <a:lnTo>
                    <a:pt x="44" y="49"/>
                  </a:lnTo>
                  <a:lnTo>
                    <a:pt x="44" y="49"/>
                  </a:lnTo>
                  <a:lnTo>
                    <a:pt x="44" y="48"/>
                  </a:lnTo>
                  <a:lnTo>
                    <a:pt x="44" y="48"/>
                  </a:lnTo>
                  <a:lnTo>
                    <a:pt x="44"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Freeform 93"/>
            <p:cNvSpPr>
              <a:spLocks/>
            </p:cNvSpPr>
            <p:nvPr/>
          </p:nvSpPr>
          <p:spPr bwMode="auto">
            <a:xfrm>
              <a:off x="3311" y="3288"/>
              <a:ext cx="89" cy="61"/>
            </a:xfrm>
            <a:custGeom>
              <a:avLst/>
              <a:gdLst>
                <a:gd name="T0" fmla="*/ 75 w 89"/>
                <a:gd name="T1" fmla="*/ 18 h 61"/>
                <a:gd name="T2" fmla="*/ 75 w 89"/>
                <a:gd name="T3" fmla="*/ 16 h 61"/>
                <a:gd name="T4" fmla="*/ 74 w 89"/>
                <a:gd name="T5" fmla="*/ 14 h 61"/>
                <a:gd name="T6" fmla="*/ 73 w 89"/>
                <a:gd name="T7" fmla="*/ 12 h 61"/>
                <a:gd name="T8" fmla="*/ 72 w 89"/>
                <a:gd name="T9" fmla="*/ 11 h 61"/>
                <a:gd name="T10" fmla="*/ 71 w 89"/>
                <a:gd name="T11" fmla="*/ 9 h 61"/>
                <a:gd name="T12" fmla="*/ 70 w 89"/>
                <a:gd name="T13" fmla="*/ 9 h 61"/>
                <a:gd name="T14" fmla="*/ 68 w 89"/>
                <a:gd name="T15" fmla="*/ 8 h 61"/>
                <a:gd name="T16" fmla="*/ 66 w 89"/>
                <a:gd name="T17" fmla="*/ 8 h 61"/>
                <a:gd name="T18" fmla="*/ 63 w 89"/>
                <a:gd name="T19" fmla="*/ 8 h 61"/>
                <a:gd name="T20" fmla="*/ 61 w 89"/>
                <a:gd name="T21" fmla="*/ 9 h 61"/>
                <a:gd name="T22" fmla="*/ 60 w 89"/>
                <a:gd name="T23" fmla="*/ 9 h 61"/>
                <a:gd name="T24" fmla="*/ 58 w 89"/>
                <a:gd name="T25" fmla="*/ 10 h 61"/>
                <a:gd name="T26" fmla="*/ 56 w 89"/>
                <a:gd name="T27" fmla="*/ 11 h 61"/>
                <a:gd name="T28" fmla="*/ 55 w 89"/>
                <a:gd name="T29" fmla="*/ 13 h 61"/>
                <a:gd name="T30" fmla="*/ 53 w 89"/>
                <a:gd name="T31" fmla="*/ 15 h 61"/>
                <a:gd name="T32" fmla="*/ 52 w 89"/>
                <a:gd name="T33" fmla="*/ 60 h 61"/>
                <a:gd name="T34" fmla="*/ 38 w 89"/>
                <a:gd name="T35" fmla="*/ 16 h 61"/>
                <a:gd name="T36" fmla="*/ 37 w 89"/>
                <a:gd name="T37" fmla="*/ 14 h 61"/>
                <a:gd name="T38" fmla="*/ 37 w 89"/>
                <a:gd name="T39" fmla="*/ 13 h 61"/>
                <a:gd name="T40" fmla="*/ 36 w 89"/>
                <a:gd name="T41" fmla="*/ 11 h 61"/>
                <a:gd name="T42" fmla="*/ 35 w 89"/>
                <a:gd name="T43" fmla="*/ 10 h 61"/>
                <a:gd name="T44" fmla="*/ 34 w 89"/>
                <a:gd name="T45" fmla="*/ 9 h 61"/>
                <a:gd name="T46" fmla="*/ 33 w 89"/>
                <a:gd name="T47" fmla="*/ 9 h 61"/>
                <a:gd name="T48" fmla="*/ 31 w 89"/>
                <a:gd name="T49" fmla="*/ 8 h 61"/>
                <a:gd name="T50" fmla="*/ 29 w 89"/>
                <a:gd name="T51" fmla="*/ 8 h 61"/>
                <a:gd name="T52" fmla="*/ 26 w 89"/>
                <a:gd name="T53" fmla="*/ 8 h 61"/>
                <a:gd name="T54" fmla="*/ 24 w 89"/>
                <a:gd name="T55" fmla="*/ 9 h 61"/>
                <a:gd name="T56" fmla="*/ 22 w 89"/>
                <a:gd name="T57" fmla="*/ 9 h 61"/>
                <a:gd name="T58" fmla="*/ 21 w 89"/>
                <a:gd name="T59" fmla="*/ 10 h 61"/>
                <a:gd name="T60" fmla="*/ 19 w 89"/>
                <a:gd name="T61" fmla="*/ 11 h 61"/>
                <a:gd name="T62" fmla="*/ 18 w 89"/>
                <a:gd name="T63" fmla="*/ 13 h 61"/>
                <a:gd name="T64" fmla="*/ 15 w 89"/>
                <a:gd name="T65" fmla="*/ 16 h 61"/>
                <a:gd name="T66" fmla="*/ 0 w 89"/>
                <a:gd name="T67" fmla="*/ 61 h 61"/>
                <a:gd name="T68" fmla="*/ 14 w 89"/>
                <a:gd name="T69" fmla="*/ 1 h 61"/>
                <a:gd name="T70" fmla="*/ 15 w 89"/>
                <a:gd name="T71" fmla="*/ 5 h 61"/>
                <a:gd name="T72" fmla="*/ 19 w 89"/>
                <a:gd name="T73" fmla="*/ 3 h 61"/>
                <a:gd name="T74" fmla="*/ 23 w 89"/>
                <a:gd name="T75" fmla="*/ 1 h 61"/>
                <a:gd name="T76" fmla="*/ 27 w 89"/>
                <a:gd name="T77" fmla="*/ 0 h 61"/>
                <a:gd name="T78" fmla="*/ 33 w 89"/>
                <a:gd name="T79" fmla="*/ 0 h 61"/>
                <a:gd name="T80" fmla="*/ 38 w 89"/>
                <a:gd name="T81" fmla="*/ 0 h 61"/>
                <a:gd name="T82" fmla="*/ 41 w 89"/>
                <a:gd name="T83" fmla="*/ 1 h 61"/>
                <a:gd name="T84" fmla="*/ 43 w 89"/>
                <a:gd name="T85" fmla="*/ 2 h 61"/>
                <a:gd name="T86" fmla="*/ 45 w 89"/>
                <a:gd name="T87" fmla="*/ 3 h 61"/>
                <a:gd name="T88" fmla="*/ 47 w 89"/>
                <a:gd name="T89" fmla="*/ 5 h 61"/>
                <a:gd name="T90" fmla="*/ 49 w 89"/>
                <a:gd name="T91" fmla="*/ 6 h 61"/>
                <a:gd name="T92" fmla="*/ 51 w 89"/>
                <a:gd name="T93" fmla="*/ 6 h 61"/>
                <a:gd name="T94" fmla="*/ 55 w 89"/>
                <a:gd name="T95" fmla="*/ 3 h 61"/>
                <a:gd name="T96" fmla="*/ 58 w 89"/>
                <a:gd name="T97" fmla="*/ 1 h 61"/>
                <a:gd name="T98" fmla="*/ 60 w 89"/>
                <a:gd name="T99" fmla="*/ 1 h 61"/>
                <a:gd name="T100" fmla="*/ 62 w 89"/>
                <a:gd name="T101" fmla="*/ 0 h 61"/>
                <a:gd name="T102" fmla="*/ 64 w 89"/>
                <a:gd name="T103" fmla="*/ 0 h 61"/>
                <a:gd name="T104" fmla="*/ 68 w 89"/>
                <a:gd name="T105" fmla="*/ 0 h 61"/>
                <a:gd name="T106" fmla="*/ 73 w 89"/>
                <a:gd name="T107" fmla="*/ 0 h 61"/>
                <a:gd name="T108" fmla="*/ 78 w 89"/>
                <a:gd name="T109" fmla="*/ 1 h 61"/>
                <a:gd name="T110" fmla="*/ 82 w 89"/>
                <a:gd name="T111" fmla="*/ 3 h 61"/>
                <a:gd name="T112" fmla="*/ 85 w 89"/>
                <a:gd name="T113" fmla="*/ 5 h 61"/>
                <a:gd name="T114" fmla="*/ 87 w 89"/>
                <a:gd name="T115" fmla="*/ 8 h 61"/>
                <a:gd name="T116" fmla="*/ 88 w 89"/>
                <a:gd name="T117" fmla="*/ 11 h 61"/>
                <a:gd name="T118" fmla="*/ 89 w 89"/>
                <a:gd name="T119" fmla="*/ 15 h 61"/>
                <a:gd name="T120" fmla="*/ 89 w 89"/>
                <a:gd name="T121"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 h="61">
                  <a:moveTo>
                    <a:pt x="75" y="60"/>
                  </a:moveTo>
                  <a:lnTo>
                    <a:pt x="75" y="18"/>
                  </a:lnTo>
                  <a:lnTo>
                    <a:pt x="75" y="17"/>
                  </a:lnTo>
                  <a:lnTo>
                    <a:pt x="75" y="16"/>
                  </a:lnTo>
                  <a:lnTo>
                    <a:pt x="74" y="15"/>
                  </a:lnTo>
                  <a:lnTo>
                    <a:pt x="74" y="14"/>
                  </a:lnTo>
                  <a:lnTo>
                    <a:pt x="74" y="13"/>
                  </a:lnTo>
                  <a:lnTo>
                    <a:pt x="73" y="12"/>
                  </a:lnTo>
                  <a:lnTo>
                    <a:pt x="73" y="11"/>
                  </a:lnTo>
                  <a:lnTo>
                    <a:pt x="72" y="11"/>
                  </a:lnTo>
                  <a:lnTo>
                    <a:pt x="72" y="10"/>
                  </a:lnTo>
                  <a:lnTo>
                    <a:pt x="71" y="9"/>
                  </a:lnTo>
                  <a:lnTo>
                    <a:pt x="70" y="9"/>
                  </a:lnTo>
                  <a:lnTo>
                    <a:pt x="70" y="9"/>
                  </a:lnTo>
                  <a:lnTo>
                    <a:pt x="69" y="8"/>
                  </a:lnTo>
                  <a:lnTo>
                    <a:pt x="68" y="8"/>
                  </a:lnTo>
                  <a:lnTo>
                    <a:pt x="67" y="8"/>
                  </a:lnTo>
                  <a:lnTo>
                    <a:pt x="66" y="8"/>
                  </a:lnTo>
                  <a:lnTo>
                    <a:pt x="64" y="8"/>
                  </a:lnTo>
                  <a:lnTo>
                    <a:pt x="63" y="8"/>
                  </a:lnTo>
                  <a:lnTo>
                    <a:pt x="62" y="8"/>
                  </a:lnTo>
                  <a:lnTo>
                    <a:pt x="61" y="9"/>
                  </a:lnTo>
                  <a:lnTo>
                    <a:pt x="61" y="9"/>
                  </a:lnTo>
                  <a:lnTo>
                    <a:pt x="60" y="9"/>
                  </a:lnTo>
                  <a:lnTo>
                    <a:pt x="59" y="10"/>
                  </a:lnTo>
                  <a:lnTo>
                    <a:pt x="58" y="10"/>
                  </a:lnTo>
                  <a:lnTo>
                    <a:pt x="57" y="11"/>
                  </a:lnTo>
                  <a:lnTo>
                    <a:pt x="56" y="11"/>
                  </a:lnTo>
                  <a:lnTo>
                    <a:pt x="56" y="12"/>
                  </a:lnTo>
                  <a:lnTo>
                    <a:pt x="55" y="13"/>
                  </a:lnTo>
                  <a:lnTo>
                    <a:pt x="54" y="14"/>
                  </a:lnTo>
                  <a:lnTo>
                    <a:pt x="53" y="15"/>
                  </a:lnTo>
                  <a:lnTo>
                    <a:pt x="52" y="17"/>
                  </a:lnTo>
                  <a:lnTo>
                    <a:pt x="52" y="60"/>
                  </a:lnTo>
                  <a:lnTo>
                    <a:pt x="38" y="60"/>
                  </a:lnTo>
                  <a:lnTo>
                    <a:pt x="38" y="16"/>
                  </a:lnTo>
                  <a:lnTo>
                    <a:pt x="37" y="15"/>
                  </a:lnTo>
                  <a:lnTo>
                    <a:pt x="37" y="14"/>
                  </a:lnTo>
                  <a:lnTo>
                    <a:pt x="37" y="13"/>
                  </a:lnTo>
                  <a:lnTo>
                    <a:pt x="37" y="13"/>
                  </a:lnTo>
                  <a:lnTo>
                    <a:pt x="37" y="12"/>
                  </a:lnTo>
                  <a:lnTo>
                    <a:pt x="36" y="11"/>
                  </a:lnTo>
                  <a:lnTo>
                    <a:pt x="36" y="11"/>
                  </a:lnTo>
                  <a:lnTo>
                    <a:pt x="35" y="10"/>
                  </a:lnTo>
                  <a:lnTo>
                    <a:pt x="35" y="9"/>
                  </a:lnTo>
                  <a:lnTo>
                    <a:pt x="34" y="9"/>
                  </a:lnTo>
                  <a:lnTo>
                    <a:pt x="33" y="9"/>
                  </a:lnTo>
                  <a:lnTo>
                    <a:pt x="33" y="9"/>
                  </a:lnTo>
                  <a:lnTo>
                    <a:pt x="32" y="8"/>
                  </a:lnTo>
                  <a:lnTo>
                    <a:pt x="31" y="8"/>
                  </a:lnTo>
                  <a:lnTo>
                    <a:pt x="30" y="8"/>
                  </a:lnTo>
                  <a:lnTo>
                    <a:pt x="29" y="8"/>
                  </a:lnTo>
                  <a:lnTo>
                    <a:pt x="28" y="8"/>
                  </a:lnTo>
                  <a:lnTo>
                    <a:pt x="26" y="8"/>
                  </a:lnTo>
                  <a:lnTo>
                    <a:pt x="25" y="8"/>
                  </a:lnTo>
                  <a:lnTo>
                    <a:pt x="24" y="9"/>
                  </a:lnTo>
                  <a:lnTo>
                    <a:pt x="23" y="9"/>
                  </a:lnTo>
                  <a:lnTo>
                    <a:pt x="22" y="9"/>
                  </a:lnTo>
                  <a:lnTo>
                    <a:pt x="21" y="10"/>
                  </a:lnTo>
                  <a:lnTo>
                    <a:pt x="21" y="10"/>
                  </a:lnTo>
                  <a:lnTo>
                    <a:pt x="20" y="11"/>
                  </a:lnTo>
                  <a:lnTo>
                    <a:pt x="19" y="11"/>
                  </a:lnTo>
                  <a:lnTo>
                    <a:pt x="19" y="12"/>
                  </a:lnTo>
                  <a:lnTo>
                    <a:pt x="18" y="13"/>
                  </a:lnTo>
                  <a:lnTo>
                    <a:pt x="16" y="14"/>
                  </a:lnTo>
                  <a:lnTo>
                    <a:pt x="15" y="16"/>
                  </a:lnTo>
                  <a:lnTo>
                    <a:pt x="15" y="61"/>
                  </a:lnTo>
                  <a:lnTo>
                    <a:pt x="0" y="61"/>
                  </a:lnTo>
                  <a:lnTo>
                    <a:pt x="0" y="1"/>
                  </a:lnTo>
                  <a:lnTo>
                    <a:pt x="14" y="1"/>
                  </a:lnTo>
                  <a:lnTo>
                    <a:pt x="14" y="7"/>
                  </a:lnTo>
                  <a:lnTo>
                    <a:pt x="15" y="5"/>
                  </a:lnTo>
                  <a:lnTo>
                    <a:pt x="17" y="4"/>
                  </a:lnTo>
                  <a:lnTo>
                    <a:pt x="19" y="3"/>
                  </a:lnTo>
                  <a:lnTo>
                    <a:pt x="21" y="2"/>
                  </a:lnTo>
                  <a:lnTo>
                    <a:pt x="23" y="1"/>
                  </a:lnTo>
                  <a:lnTo>
                    <a:pt x="25" y="0"/>
                  </a:lnTo>
                  <a:lnTo>
                    <a:pt x="27" y="0"/>
                  </a:lnTo>
                  <a:lnTo>
                    <a:pt x="29" y="0"/>
                  </a:lnTo>
                  <a:lnTo>
                    <a:pt x="33" y="0"/>
                  </a:lnTo>
                  <a:lnTo>
                    <a:pt x="36" y="0"/>
                  </a:lnTo>
                  <a:lnTo>
                    <a:pt x="38" y="0"/>
                  </a:lnTo>
                  <a:lnTo>
                    <a:pt x="39" y="1"/>
                  </a:lnTo>
                  <a:lnTo>
                    <a:pt x="41" y="1"/>
                  </a:lnTo>
                  <a:lnTo>
                    <a:pt x="42" y="1"/>
                  </a:lnTo>
                  <a:lnTo>
                    <a:pt x="43" y="2"/>
                  </a:lnTo>
                  <a:lnTo>
                    <a:pt x="44" y="3"/>
                  </a:lnTo>
                  <a:lnTo>
                    <a:pt x="45" y="3"/>
                  </a:lnTo>
                  <a:lnTo>
                    <a:pt x="46" y="4"/>
                  </a:lnTo>
                  <a:lnTo>
                    <a:pt x="47" y="5"/>
                  </a:lnTo>
                  <a:lnTo>
                    <a:pt x="48" y="6"/>
                  </a:lnTo>
                  <a:lnTo>
                    <a:pt x="49" y="6"/>
                  </a:lnTo>
                  <a:lnTo>
                    <a:pt x="49" y="8"/>
                  </a:lnTo>
                  <a:lnTo>
                    <a:pt x="51" y="6"/>
                  </a:lnTo>
                  <a:lnTo>
                    <a:pt x="53" y="4"/>
                  </a:lnTo>
                  <a:lnTo>
                    <a:pt x="55" y="3"/>
                  </a:lnTo>
                  <a:lnTo>
                    <a:pt x="57" y="2"/>
                  </a:lnTo>
                  <a:lnTo>
                    <a:pt x="58" y="1"/>
                  </a:lnTo>
                  <a:lnTo>
                    <a:pt x="59" y="1"/>
                  </a:lnTo>
                  <a:lnTo>
                    <a:pt x="60" y="1"/>
                  </a:lnTo>
                  <a:lnTo>
                    <a:pt x="61" y="0"/>
                  </a:lnTo>
                  <a:lnTo>
                    <a:pt x="62" y="0"/>
                  </a:lnTo>
                  <a:lnTo>
                    <a:pt x="63" y="0"/>
                  </a:lnTo>
                  <a:lnTo>
                    <a:pt x="64" y="0"/>
                  </a:lnTo>
                  <a:lnTo>
                    <a:pt x="65" y="0"/>
                  </a:lnTo>
                  <a:lnTo>
                    <a:pt x="68" y="0"/>
                  </a:lnTo>
                  <a:lnTo>
                    <a:pt x="71" y="0"/>
                  </a:lnTo>
                  <a:lnTo>
                    <a:pt x="73" y="0"/>
                  </a:lnTo>
                  <a:lnTo>
                    <a:pt x="76" y="1"/>
                  </a:lnTo>
                  <a:lnTo>
                    <a:pt x="78" y="1"/>
                  </a:lnTo>
                  <a:lnTo>
                    <a:pt x="80" y="2"/>
                  </a:lnTo>
                  <a:lnTo>
                    <a:pt x="82" y="3"/>
                  </a:lnTo>
                  <a:lnTo>
                    <a:pt x="83" y="4"/>
                  </a:lnTo>
                  <a:lnTo>
                    <a:pt x="85" y="5"/>
                  </a:lnTo>
                  <a:lnTo>
                    <a:pt x="86" y="6"/>
                  </a:lnTo>
                  <a:lnTo>
                    <a:pt x="87" y="8"/>
                  </a:lnTo>
                  <a:lnTo>
                    <a:pt x="88" y="9"/>
                  </a:lnTo>
                  <a:lnTo>
                    <a:pt x="88" y="11"/>
                  </a:lnTo>
                  <a:lnTo>
                    <a:pt x="89" y="13"/>
                  </a:lnTo>
                  <a:lnTo>
                    <a:pt x="89" y="15"/>
                  </a:lnTo>
                  <a:lnTo>
                    <a:pt x="89" y="18"/>
                  </a:lnTo>
                  <a:lnTo>
                    <a:pt x="89" y="60"/>
                  </a:lnTo>
                  <a:lnTo>
                    <a:pt x="75"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1696232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9"/>
            <a:ext cx="2949786" cy="496967"/>
          </a:xfrm>
          <a:prstGeom prst="rect">
            <a:avLst/>
          </a:prstGeom>
        </p:spPr>
        <p:txBody>
          <a:bodyPr vert="horz" lIns="91377" tIns="45689" rIns="91377" bIns="45689" rtlCol="0"/>
          <a:lstStyle>
            <a:lvl1pPr algn="l">
              <a:defRPr sz="1200"/>
            </a:lvl1pPr>
          </a:lstStyle>
          <a:p>
            <a:endParaRPr kumimoji="1" lang="ja-JP" altLang="en-US"/>
          </a:p>
        </p:txBody>
      </p:sp>
      <p:sp>
        <p:nvSpPr>
          <p:cNvPr id="3" name="日付プレースホルダ 2"/>
          <p:cNvSpPr>
            <a:spLocks noGrp="1"/>
          </p:cNvSpPr>
          <p:nvPr>
            <p:ph type="dt" idx="1"/>
          </p:nvPr>
        </p:nvSpPr>
        <p:spPr>
          <a:xfrm>
            <a:off x="3855847" y="9"/>
            <a:ext cx="2949786" cy="496967"/>
          </a:xfrm>
          <a:prstGeom prst="rect">
            <a:avLst/>
          </a:prstGeom>
        </p:spPr>
        <p:txBody>
          <a:bodyPr vert="horz" lIns="91377" tIns="45689" rIns="91377" bIns="45689" rtlCol="0"/>
          <a:lstStyle>
            <a:lvl1pPr algn="r">
              <a:defRPr sz="1200"/>
            </a:lvl1pPr>
          </a:lstStyle>
          <a:p>
            <a:fld id="{AA9E3DFC-3CD1-4F20-B570-E2EA42680542}" type="datetimeFigureOut">
              <a:rPr kumimoji="1" lang="ja-JP" altLang="en-US" smtClean="0"/>
              <a:pPr/>
              <a:t>2020/5/27</a:t>
            </a:fld>
            <a:endParaRPr kumimoji="1" lang="ja-JP" altLang="en-US"/>
          </a:p>
        </p:txBody>
      </p:sp>
      <p:sp>
        <p:nvSpPr>
          <p:cNvPr id="5" name="ノート プレースホルダ 4"/>
          <p:cNvSpPr>
            <a:spLocks noGrp="1"/>
          </p:cNvSpPr>
          <p:nvPr>
            <p:ph type="body" sz="quarter" idx="3"/>
          </p:nvPr>
        </p:nvSpPr>
        <p:spPr>
          <a:xfrm>
            <a:off x="680721" y="4721186"/>
            <a:ext cx="5445760" cy="4472702"/>
          </a:xfrm>
          <a:prstGeom prst="rect">
            <a:avLst/>
          </a:prstGeom>
        </p:spPr>
        <p:txBody>
          <a:bodyPr vert="horz" lIns="91377" tIns="45689" rIns="91377" bIns="45689"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4" y="9440655"/>
            <a:ext cx="2949786" cy="496967"/>
          </a:xfrm>
          <a:prstGeom prst="rect">
            <a:avLst/>
          </a:prstGeom>
        </p:spPr>
        <p:txBody>
          <a:bodyPr vert="horz" lIns="91377" tIns="45689" rIns="91377" bIns="45689"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5847" y="9440655"/>
            <a:ext cx="2949786" cy="496967"/>
          </a:xfrm>
          <a:prstGeom prst="rect">
            <a:avLst/>
          </a:prstGeom>
        </p:spPr>
        <p:txBody>
          <a:bodyPr vert="horz" lIns="91377" tIns="45689" rIns="91377" bIns="45689" rtlCol="0" anchor="b"/>
          <a:lstStyle>
            <a:lvl1pPr algn="r">
              <a:defRPr sz="1200"/>
            </a:lvl1pPr>
          </a:lstStyle>
          <a:p>
            <a:fld id="{19C73AFD-F8BC-4153-AABC-69C2E41E8E1B}" type="slidenum">
              <a:rPr kumimoji="1" lang="ja-JP" altLang="en-US" smtClean="0"/>
              <a:pPr/>
              <a:t>‹#›</a:t>
            </a:fld>
            <a:endParaRPr kumimoji="1" lang="ja-JP" altLang="en-US"/>
          </a:p>
        </p:txBody>
      </p:sp>
      <p:sp>
        <p:nvSpPr>
          <p:cNvPr id="8" name="スライド イメージ プレースホルダ 7"/>
          <p:cNvSpPr>
            <a:spLocks noGrp="1" noRot="1" noChangeAspect="1"/>
          </p:cNvSpPr>
          <p:nvPr>
            <p:ph type="sldImg" idx="2"/>
          </p:nvPr>
        </p:nvSpPr>
        <p:spPr>
          <a:xfrm>
            <a:off x="95250" y="746125"/>
            <a:ext cx="6623050" cy="3725863"/>
          </a:xfrm>
          <a:prstGeom prst="rect">
            <a:avLst/>
          </a:prstGeom>
          <a:noFill/>
          <a:ln w="12700">
            <a:solidFill>
              <a:prstClr val="black"/>
            </a:solidFill>
          </a:ln>
        </p:spPr>
        <p:txBody>
          <a:bodyPr vert="horz" lIns="91377" tIns="45689" rIns="91377" bIns="45689" rtlCol="0" anchor="ctr"/>
          <a:lstStyle/>
          <a:p>
            <a:endParaRPr lang="ja-JP" altLang="en-US"/>
          </a:p>
        </p:txBody>
      </p:sp>
    </p:spTree>
    <p:extLst>
      <p:ext uri="{BB962C8B-B14F-4D97-AF65-F5344CB8AC3E}">
        <p14:creationId xmlns:p14="http://schemas.microsoft.com/office/powerpoint/2010/main" val="32093215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画像4枚と説明">
    <p:spTree>
      <p:nvGrpSpPr>
        <p:cNvPr id="1" name=""/>
        <p:cNvGrpSpPr/>
        <p:nvPr/>
      </p:nvGrpSpPr>
      <p:grpSpPr>
        <a:xfrm>
          <a:off x="0" y="0"/>
          <a:ext cx="0" cy="0"/>
          <a:chOff x="0" y="0"/>
          <a:chExt cx="0" cy="0"/>
        </a:xfrm>
      </p:grpSpPr>
      <p:sp>
        <p:nvSpPr>
          <p:cNvPr id="6" name="図プレースホルダ 5"/>
          <p:cNvSpPr>
            <a:spLocks noGrp="1"/>
          </p:cNvSpPr>
          <p:nvPr>
            <p:ph type="pic" sz="quarter" idx="10" hasCustomPrompt="1"/>
          </p:nvPr>
        </p:nvSpPr>
        <p:spPr>
          <a:xfrm>
            <a:off x="468312" y="843407"/>
            <a:ext cx="2700000" cy="1800000"/>
          </a:xfrm>
        </p:spPr>
        <p:txBody>
          <a:bodyPr/>
          <a:lstStyle/>
          <a:p>
            <a:r>
              <a:rPr kumimoji="1" lang="ja-JP" altLang="en-US" dirty="0"/>
              <a:t>写真を追加</a:t>
            </a:r>
          </a:p>
        </p:txBody>
      </p:sp>
      <p:sp>
        <p:nvSpPr>
          <p:cNvPr id="21" name="図プレースホルダ 5"/>
          <p:cNvSpPr>
            <a:spLocks noGrp="1"/>
          </p:cNvSpPr>
          <p:nvPr>
            <p:ph type="pic" sz="quarter" idx="38" hasCustomPrompt="1"/>
          </p:nvPr>
        </p:nvSpPr>
        <p:spPr>
          <a:xfrm>
            <a:off x="467544" y="2715766"/>
            <a:ext cx="2700000" cy="1800000"/>
          </a:xfrm>
        </p:spPr>
        <p:txBody>
          <a:bodyPr/>
          <a:lstStyle/>
          <a:p>
            <a:r>
              <a:rPr kumimoji="1" lang="ja-JP" altLang="en-US" dirty="0"/>
              <a:t>写真を追加</a:t>
            </a:r>
          </a:p>
        </p:txBody>
      </p:sp>
      <p:sp>
        <p:nvSpPr>
          <p:cNvPr id="22" name="図プレースホルダ 5"/>
          <p:cNvSpPr>
            <a:spLocks noGrp="1"/>
          </p:cNvSpPr>
          <p:nvPr>
            <p:ph type="pic" sz="quarter" idx="39" hasCustomPrompt="1"/>
          </p:nvPr>
        </p:nvSpPr>
        <p:spPr>
          <a:xfrm>
            <a:off x="3276624" y="843558"/>
            <a:ext cx="2700000" cy="1800000"/>
          </a:xfrm>
        </p:spPr>
        <p:txBody>
          <a:bodyPr/>
          <a:lstStyle/>
          <a:p>
            <a:r>
              <a:rPr kumimoji="1" lang="ja-JP" altLang="en-US" dirty="0"/>
              <a:t>写真を追加</a:t>
            </a:r>
          </a:p>
        </p:txBody>
      </p:sp>
      <p:sp>
        <p:nvSpPr>
          <p:cNvPr id="23" name="図プレースホルダ 5"/>
          <p:cNvSpPr>
            <a:spLocks noGrp="1"/>
          </p:cNvSpPr>
          <p:nvPr>
            <p:ph type="pic" sz="quarter" idx="40" hasCustomPrompt="1"/>
          </p:nvPr>
        </p:nvSpPr>
        <p:spPr>
          <a:xfrm>
            <a:off x="3275856" y="2715917"/>
            <a:ext cx="2700000" cy="1800000"/>
          </a:xfrm>
        </p:spPr>
        <p:txBody>
          <a:bodyPr/>
          <a:lstStyle/>
          <a:p>
            <a:r>
              <a:rPr kumimoji="1" lang="ja-JP" altLang="en-US" dirty="0"/>
              <a:t>写真を追加</a:t>
            </a:r>
          </a:p>
        </p:txBody>
      </p:sp>
      <p:sp>
        <p:nvSpPr>
          <p:cNvPr id="14" name="テキスト プレースホルダ 5"/>
          <p:cNvSpPr>
            <a:spLocks noGrp="1"/>
          </p:cNvSpPr>
          <p:nvPr>
            <p:ph type="body" sz="quarter" idx="11"/>
          </p:nvPr>
        </p:nvSpPr>
        <p:spPr>
          <a:xfrm>
            <a:off x="6193246" y="771976"/>
            <a:ext cx="2592387" cy="3743325"/>
          </a:xfrm>
        </p:spPr>
        <p:txBody>
          <a:bodyPr>
            <a:normAutofit/>
          </a:bodyPr>
          <a:lstStyle>
            <a:lvl1pPr>
              <a:defRPr sz="1200">
                <a:latin typeface="+mn-ea"/>
                <a:ea typeface="+mn-ea"/>
              </a:defRPr>
            </a:lvl1pPr>
            <a:lvl2pPr>
              <a:defRPr sz="1100">
                <a:latin typeface="+mn-ea"/>
                <a:ea typeface="+mn-ea"/>
              </a:defRPr>
            </a:lvl2pPr>
            <a:lvl3pPr>
              <a:defRPr sz="1050">
                <a:latin typeface="+mn-ea"/>
                <a:ea typeface="+mn-ea"/>
              </a:defRPr>
            </a:lvl3pPr>
            <a:lvl4pPr>
              <a:defRPr sz="1000">
                <a:latin typeface="+mn-ea"/>
                <a:ea typeface="+mn-ea"/>
              </a:defRPr>
            </a:lvl4pPr>
            <a:lvl5pPr>
              <a:defRPr sz="900">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5" name="直線コネクタ 14"/>
          <p:cNvSpPr>
            <a:spLocks noChangeShapeType="1"/>
          </p:cNvSpPr>
          <p:nvPr userDrawn="1"/>
        </p:nvSpPr>
        <p:spPr bwMode="auto">
          <a:xfrm flipH="1" flipV="1">
            <a:off x="6088890" y="771550"/>
            <a:ext cx="0" cy="3744416"/>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3" name="フッター プレースホルダー 2"/>
          <p:cNvSpPr>
            <a:spLocks noGrp="1"/>
          </p:cNvSpPr>
          <p:nvPr>
            <p:ph type="ftr" sz="quarter" idx="41"/>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p:cNvSpPr>
            <a:spLocks noGrp="1"/>
          </p:cNvSpPr>
          <p:nvPr>
            <p:ph type="sldNum" sz="quarter" idx="42"/>
          </p:nvPr>
        </p:nvSpPr>
        <p:spPr>
          <a:xfrm>
            <a:off x="8540372" y="4848940"/>
            <a:ext cx="352108" cy="213010"/>
          </a:xfrm>
          <a:solidFill>
            <a:schemeClr val="bg1"/>
          </a:solidFill>
          <a:ln w="19050">
            <a:solidFill>
              <a:schemeClr val="tx1"/>
            </a:solidFill>
          </a:ln>
        </p:spPr>
        <p:txBody>
          <a:bodyPr/>
          <a:lstStyle/>
          <a:p>
            <a:fld id="{5F2B2741-F8D9-4A06-A804-D2C6856AFEB9}" type="slidenum">
              <a:rPr lang="ja-JP" altLang="en-US" smtClean="0"/>
              <a:pPr/>
              <a:t>‹#›</a:t>
            </a:fld>
            <a:endParaRPr lang="ja-JP" altLang="en-US" dirty="0"/>
          </a:p>
        </p:txBody>
      </p:sp>
      <p:sp>
        <p:nvSpPr>
          <p:cNvPr id="5" name="タイトル 4"/>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809177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50"/>
            <a:ext cx="8229600" cy="522000"/>
          </a:xfrm>
          <a:ln>
            <a:solidFill>
              <a:schemeClr val="accent3"/>
            </a:solidFill>
          </a:ln>
        </p:spPr>
        <p:txBody>
          <a:bodyPr/>
          <a:lstStyle/>
          <a:p>
            <a:r>
              <a:rPr kumimoji="0" lang="ja-JP" altLang="en-US"/>
              <a:t>マスター タイトルの書式設定</a:t>
            </a:r>
            <a:endParaRPr kumimoji="0" lang="en-US"/>
          </a:p>
        </p:txBody>
      </p:sp>
      <p:sp>
        <p:nvSpPr>
          <p:cNvPr id="9" name="コンテンツ プレースホルダ 8"/>
          <p:cNvSpPr>
            <a:spLocks noGrp="1"/>
          </p:cNvSpPr>
          <p:nvPr>
            <p:ph sz="quarter" idx="1"/>
          </p:nvPr>
        </p:nvSpPr>
        <p:spPr>
          <a:xfrm>
            <a:off x="200173" y="912114"/>
            <a:ext cx="4320000" cy="370332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 10"/>
          <p:cNvSpPr>
            <a:spLocks noGrp="1"/>
          </p:cNvSpPr>
          <p:nvPr>
            <p:ph sz="quarter" idx="2"/>
          </p:nvPr>
        </p:nvSpPr>
        <p:spPr>
          <a:xfrm>
            <a:off x="4632198" y="912114"/>
            <a:ext cx="4320000" cy="3703320"/>
          </a:xfrm>
        </p:spPr>
        <p:txBody>
          <a:bodyPr/>
          <a:lstStyle/>
          <a:p>
            <a:pPr lvl="0" eaLnBrk="1" latinLnBrk="0" hangingPunct="1"/>
            <a:r>
              <a:rPr lang="ja-JP" altLang="en-US" dirty="0"/>
              <a:t>マスター テキストの書式設定</a:t>
            </a:r>
          </a:p>
          <a:p>
            <a:pPr lvl="1" eaLnBrk="1" latinLnBrk="0" hangingPunct="1"/>
            <a:r>
              <a:rPr lang="ja-JP" altLang="en-US" dirty="0"/>
              <a:t>第 </a:t>
            </a:r>
            <a:r>
              <a:rPr lang="en-US" altLang="ja-JP" dirty="0"/>
              <a:t>2 </a:t>
            </a:r>
            <a:r>
              <a:rPr lang="ja-JP" altLang="en-US" dirty="0"/>
              <a:t>レベル</a:t>
            </a:r>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
        <p:nvSpPr>
          <p:cNvPr id="3" name="フッター プレースホルダー 2"/>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p:cNvSpPr>
            <a:spLocks noGrp="1"/>
          </p:cNvSpPr>
          <p:nvPr>
            <p:ph type="sldNum" sz="quarter" idx="11"/>
          </p:nvPr>
        </p:nvSpPr>
        <p:spPr/>
        <p:txBody>
          <a:bodyPr/>
          <a:lstStyle/>
          <a:p>
            <a:fld id="{5F2B2741-F8D9-4A06-A804-D2C6856AFEB9}" type="slidenum">
              <a:rPr lang="ja-JP" altLang="en-US" smtClean="0"/>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50"/>
            <a:ext cx="8640000" cy="52200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 2"/>
          <p:cNvSpPr>
            <a:spLocks noGrp="1"/>
          </p:cNvSpPr>
          <p:nvPr>
            <p:ph type="body" idx="1"/>
          </p:nvPr>
        </p:nvSpPr>
        <p:spPr>
          <a:xfrm>
            <a:off x="193068" y="771550"/>
            <a:ext cx="4320000" cy="514350"/>
          </a:xfrm>
          <a:noFill/>
          <a:ln>
            <a:noFill/>
          </a:ln>
        </p:spPr>
        <p:txBody>
          <a:bodyPr lIns="91440" anchor="b" anchorCtr="0">
            <a:noAutofit/>
          </a:bodyPr>
          <a:lstStyle>
            <a:lvl1pPr marL="0" indent="0">
              <a:buNone/>
              <a:defRPr sz="2400" b="1">
                <a:solidFill>
                  <a:schemeClr val="accent3"/>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 3"/>
          <p:cNvSpPr>
            <a:spLocks noGrp="1"/>
          </p:cNvSpPr>
          <p:nvPr>
            <p:ph type="body" sz="half" idx="3"/>
          </p:nvPr>
        </p:nvSpPr>
        <p:spPr>
          <a:xfrm>
            <a:off x="4648202" y="778694"/>
            <a:ext cx="4320000" cy="514350"/>
          </a:xfrm>
          <a:noFill/>
          <a:ln>
            <a:noFill/>
          </a:ln>
        </p:spPr>
        <p:txBody>
          <a:bodyPr lIns="91440" anchor="b" anchorCtr="0"/>
          <a:lstStyle>
            <a:lvl1pPr marL="0" indent="0">
              <a:buNone/>
              <a:defRPr sz="2400" b="1">
                <a:solidFill>
                  <a:schemeClr val="accent3"/>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11" name="コンテンツ プレースホルダ 10"/>
          <p:cNvSpPr>
            <a:spLocks noGrp="1"/>
          </p:cNvSpPr>
          <p:nvPr>
            <p:ph sz="quarter" idx="2"/>
          </p:nvPr>
        </p:nvSpPr>
        <p:spPr>
          <a:xfrm>
            <a:off x="193172" y="1378288"/>
            <a:ext cx="4320000" cy="3250862"/>
          </a:xfrm>
        </p:spPr>
        <p:txBody>
          <a:bodyPr/>
          <a:lstStyle/>
          <a:p>
            <a:pPr lvl="0" eaLnBrk="1" latinLnBrk="0" hangingPunct="1"/>
            <a:r>
              <a:rPr lang="ja-JP" altLang="en-US" dirty="0"/>
              <a:t>マスター テキストの書式設定</a:t>
            </a:r>
          </a:p>
          <a:p>
            <a:pPr lvl="1" eaLnBrk="1" latinLnBrk="0" hangingPunct="1"/>
            <a:r>
              <a:rPr lang="ja-JP" altLang="en-US" dirty="0"/>
              <a:t>第 </a:t>
            </a:r>
            <a:r>
              <a:rPr lang="en-US" altLang="ja-JP" dirty="0"/>
              <a:t>2 </a:t>
            </a:r>
            <a:r>
              <a:rPr lang="ja-JP" altLang="en-US" dirty="0"/>
              <a:t>レベル</a:t>
            </a:r>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
        <p:nvSpPr>
          <p:cNvPr id="13" name="コンテンツ プレースホルダ 12"/>
          <p:cNvSpPr>
            <a:spLocks noGrp="1"/>
          </p:cNvSpPr>
          <p:nvPr>
            <p:ph sz="quarter" idx="4"/>
          </p:nvPr>
        </p:nvSpPr>
        <p:spPr>
          <a:xfrm>
            <a:off x="4648202" y="1378288"/>
            <a:ext cx="4320000" cy="3250862"/>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フッター プレースホルダー 4"/>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6" name="スライド番号プレースホルダー 5"/>
          <p:cNvSpPr>
            <a:spLocks noGrp="1"/>
          </p:cNvSpPr>
          <p:nvPr>
            <p:ph type="sldNum" sz="quarter" idx="11"/>
          </p:nvPr>
        </p:nvSpPr>
        <p:spPr/>
        <p:txBody>
          <a:bodyPr/>
          <a:lstStyle/>
          <a:p>
            <a:fld id="{5F2B2741-F8D9-4A06-A804-D2C6856AFEB9}" type="slidenum">
              <a:rPr lang="ja-JP" altLang="en-US" smtClean="0"/>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二等辺三角形 5"/>
          <p:cNvSpPr>
            <a:spLocks noChangeAspect="1"/>
          </p:cNvSpPr>
          <p:nvPr/>
        </p:nvSpPr>
        <p:spPr>
          <a:xfrm rot="5400000">
            <a:off x="442959"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タイトル 7"/>
          <p:cNvSpPr>
            <a:spLocks noGrp="1"/>
          </p:cNvSpPr>
          <p:nvPr>
            <p:ph type="title"/>
          </p:nvPr>
        </p:nvSpPr>
        <p:spPr/>
        <p:txBody>
          <a:bodyPr/>
          <a:lstStyle/>
          <a:p>
            <a:r>
              <a:rPr kumimoji="1" lang="ja-JP" altLang="en-US"/>
              <a:t>マスター タイトルの書式設定</a:t>
            </a:r>
          </a:p>
        </p:txBody>
      </p:sp>
      <p:sp>
        <p:nvSpPr>
          <p:cNvPr id="2" name="フッター プレースホルダー 1"/>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3" name="スライド番号プレースホルダー 2"/>
          <p:cNvSpPr>
            <a:spLocks noGrp="1"/>
          </p:cNvSpPr>
          <p:nvPr>
            <p:ph type="sldNum" sz="quarter" idx="11"/>
          </p:nvPr>
        </p:nvSpPr>
        <p:spPr/>
        <p:txBody>
          <a:bodyPr/>
          <a:lstStyle/>
          <a:p>
            <a:fld id="{5F2B2741-F8D9-4A06-A804-D2C6856AFEB9}" type="slidenum">
              <a:rPr lang="ja-JP" altLang="en-US" smtClean="0"/>
              <a:pPr/>
              <a:t>‹#›</a:t>
            </a:fld>
            <a:endParaRPr lang="ja-JP"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スライド番号プレースホルダー 2"/>
          <p:cNvSpPr>
            <a:spLocks noGrp="1"/>
          </p:cNvSpPr>
          <p:nvPr>
            <p:ph type="sldNum" sz="quarter" idx="10"/>
          </p:nvPr>
        </p:nvSpPr>
        <p:spPr/>
        <p:txBody>
          <a:bodyPr/>
          <a:lstStyle/>
          <a:p>
            <a:fld id="{5F2B2741-F8D9-4A06-A804-D2C6856AFEB9}" type="slidenum">
              <a:rPr kumimoji="1" lang="ja-JP" altLang="en-US" smtClean="0"/>
              <a:t>‹#›</a:t>
            </a:fld>
            <a:endParaRPr kumimoji="1" lang="ja-JP" altLang="en-US" dirty="0"/>
          </a:p>
        </p:txBody>
      </p:sp>
      <p:sp>
        <p:nvSpPr>
          <p:cNvPr id="4" name="フッター プレースホルダー 3"/>
          <p:cNvSpPr>
            <a:spLocks noGrp="1"/>
          </p:cNvSpPr>
          <p:nvPr>
            <p:ph type="ftr" sz="quarter" idx="11"/>
          </p:nvPr>
        </p:nvSpPr>
        <p:spPr/>
        <p:txBody>
          <a:bodyPr/>
          <a:lstStyle/>
          <a:p>
            <a:r>
              <a:rPr lang="en-US" altLang="ja-JP"/>
              <a:t>zoom </a:t>
            </a:r>
            <a:r>
              <a:rPr lang="ja-JP" altLang="en-US"/>
              <a:t>参加方法 最初の一歩！</a:t>
            </a:r>
            <a:endParaRPr lang="ja-JP" altLang="en-US" dirty="0"/>
          </a:p>
        </p:txBody>
      </p:sp>
    </p:spTree>
    <p:extLst>
      <p:ext uri="{BB962C8B-B14F-4D97-AF65-F5344CB8AC3E}">
        <p14:creationId xmlns:p14="http://schemas.microsoft.com/office/powerpoint/2010/main" val="139675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最後のスライド">
    <p:spTree>
      <p:nvGrpSpPr>
        <p:cNvPr id="1" name=""/>
        <p:cNvGrpSpPr/>
        <p:nvPr/>
      </p:nvGrpSpPr>
      <p:grpSpPr>
        <a:xfrm>
          <a:off x="0" y="0"/>
          <a:ext cx="0" cy="0"/>
          <a:chOff x="0" y="0"/>
          <a:chExt cx="0" cy="0"/>
        </a:xfrm>
      </p:grpSpPr>
      <p:sp>
        <p:nvSpPr>
          <p:cNvPr id="7" name="コンテンツ プレースホルダー 6"/>
          <p:cNvSpPr>
            <a:spLocks noGrp="1"/>
          </p:cNvSpPr>
          <p:nvPr userDrawn="1">
            <p:ph sz="quarter" idx="12"/>
          </p:nvPr>
        </p:nvSpPr>
        <p:spPr>
          <a:xfrm>
            <a:off x="187324" y="731858"/>
            <a:ext cx="8777163" cy="3275838"/>
          </a:xfr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ボックス 3"/>
          <p:cNvSpPr txBox="1"/>
          <p:nvPr userDrawn="1"/>
        </p:nvSpPr>
        <p:spPr>
          <a:xfrm>
            <a:off x="80199" y="20894"/>
            <a:ext cx="8956298" cy="710964"/>
          </a:xfrm>
          <a:prstGeom prst="rect">
            <a:avLst/>
          </a:prstGeom>
          <a:noFill/>
        </p:spPr>
        <p:txBody>
          <a:bodyPr wrap="square" rtlCol="0">
            <a:spAutoFit/>
          </a:bodyPr>
          <a:lstStyle/>
          <a:p>
            <a:pPr algn="ctr"/>
            <a:r>
              <a:rPr lang="ja-JP" altLang="en-US" sz="3600" dirty="0">
                <a:latin typeface="+mj-ea"/>
                <a:ea typeface="+mj-ea"/>
              </a:rPr>
              <a:t>ご清聴ありがとうございました。</a:t>
            </a:r>
            <a:endParaRPr lang="en-US" altLang="ja-JP" sz="3600" dirty="0">
              <a:latin typeface="+mj-ea"/>
              <a:ea typeface="+mj-ea"/>
            </a:endParaRPr>
          </a:p>
        </p:txBody>
      </p:sp>
      <p:sp>
        <p:nvSpPr>
          <p:cNvPr id="5" name="テキスト ボックス 4"/>
          <p:cNvSpPr txBox="1"/>
          <p:nvPr userDrawn="1"/>
        </p:nvSpPr>
        <p:spPr>
          <a:xfrm>
            <a:off x="187704" y="4083918"/>
            <a:ext cx="8776786" cy="646331"/>
          </a:xfrm>
          <a:prstGeom prst="rect">
            <a:avLst/>
          </a:prstGeom>
          <a:solidFill>
            <a:schemeClr val="bg2">
              <a:lumMod val="20000"/>
              <a:lumOff val="80000"/>
            </a:schemeClr>
          </a:solidFill>
          <a:ln>
            <a:round/>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ja-JP" altLang="en-US" sz="1800" dirty="0">
                <a:solidFill>
                  <a:schemeClr val="tx1"/>
                </a:solidFill>
              </a:rPr>
              <a:t>このスライドはカラーユニバーサルデザイン推奨配色セットに基づいた</a:t>
            </a:r>
            <a:endParaRPr lang="en-US" altLang="ja-JP" sz="1800" dirty="0">
              <a:solidFill>
                <a:schemeClr val="tx1"/>
              </a:solidFill>
            </a:endParaRPr>
          </a:p>
          <a:p>
            <a:pPr algn="ctr"/>
            <a:r>
              <a:rPr lang="ja-JP" altLang="en-US" sz="1800" dirty="0">
                <a:solidFill>
                  <a:schemeClr val="tx1"/>
                </a:solidFill>
              </a:rPr>
              <a:t>配色を設定しています　詳しくは　</a:t>
            </a:r>
            <a:r>
              <a:rPr lang="en-US" altLang="ja-JP" sz="1800" dirty="0">
                <a:solidFill>
                  <a:schemeClr val="tx1"/>
                </a:solidFill>
              </a:rPr>
              <a:t>https://jfly.uni-koeln.de/colorset/</a:t>
            </a:r>
          </a:p>
        </p:txBody>
      </p:sp>
      <p:sp>
        <p:nvSpPr>
          <p:cNvPr id="2" name="フッター プレースホルダー 1"/>
          <p:cNvSpPr>
            <a:spLocks noGrp="1"/>
          </p:cNvSpPr>
          <p:nvPr userDrawn="1">
            <p:ph type="ftr" sz="quarter" idx="10"/>
          </p:nvPr>
        </p:nvSpPr>
        <p:spPr/>
        <p:txBody>
          <a:bodyPr/>
          <a:lstStyle/>
          <a:p>
            <a:r>
              <a:rPr lang="en-US" altLang="ja-JP"/>
              <a:t>zoom </a:t>
            </a:r>
            <a:r>
              <a:rPr lang="ja-JP" altLang="en-US"/>
              <a:t>参加方法 最初の一歩！</a:t>
            </a:r>
            <a:endParaRPr lang="ja-JP" altLang="en-US" dirty="0"/>
          </a:p>
        </p:txBody>
      </p:sp>
      <p:sp>
        <p:nvSpPr>
          <p:cNvPr id="3" name="スライド番号プレースホルダー 2"/>
          <p:cNvSpPr>
            <a:spLocks noGrp="1"/>
          </p:cNvSpPr>
          <p:nvPr userDrawn="1">
            <p:ph type="sldNum" sz="quarter" idx="11"/>
          </p:nvPr>
        </p:nvSpPr>
        <p:spPr/>
        <p:txBody>
          <a:bodyPr/>
          <a:lstStyle/>
          <a:p>
            <a:fld id="{5F2B2741-F8D9-4A06-A804-D2C6856AFEB9}" type="slidenum">
              <a:rPr lang="ja-JP" altLang="en-US" smtClean="0"/>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白)">
    <p:spTree>
      <p:nvGrpSpPr>
        <p:cNvPr id="1" name=""/>
        <p:cNvGrpSpPr/>
        <p:nvPr/>
      </p:nvGrpSpPr>
      <p:grpSpPr>
        <a:xfrm>
          <a:off x="0" y="0"/>
          <a:ext cx="0" cy="0"/>
          <a:chOff x="0" y="0"/>
          <a:chExt cx="0" cy="0"/>
        </a:xfrm>
      </p:grpSpPr>
      <p:sp>
        <p:nvSpPr>
          <p:cNvPr id="4" name="サブタイトル 8"/>
          <p:cNvSpPr>
            <a:spLocks noGrp="1"/>
          </p:cNvSpPr>
          <p:nvPr>
            <p:ph type="subTitle" idx="1"/>
          </p:nvPr>
        </p:nvSpPr>
        <p:spPr>
          <a:xfrm>
            <a:off x="1219200" y="3843338"/>
            <a:ext cx="6858000" cy="400050"/>
          </a:xfrm>
        </p:spPr>
        <p:txBody>
          <a:bodyPr/>
          <a:lstStyle>
            <a:lvl1pPr marL="0" indent="0" algn="r">
              <a:buNone/>
              <a:defRPr sz="2000">
                <a:solidFill>
                  <a:schemeClr val="tx2"/>
                </a:solidFill>
                <a:latin typeface="+mj-lt"/>
                <a:ea typeface="+mj-ea"/>
                <a:cs typeface="+mj-cs"/>
              </a:defRPr>
            </a:lvl1pPr>
            <a:lvl2pPr marL="457217" indent="0" algn="ctr">
              <a:buNone/>
            </a:lvl2pPr>
            <a:lvl3pPr marL="914434" indent="0" algn="ctr">
              <a:buNone/>
            </a:lvl3pPr>
            <a:lvl4pPr marL="1371651" indent="0" algn="ctr">
              <a:buNone/>
            </a:lvl4pPr>
            <a:lvl5pPr marL="1828869" indent="0" algn="ctr">
              <a:buNone/>
            </a:lvl5pPr>
            <a:lvl6pPr marL="2286086" indent="0" algn="ctr">
              <a:buNone/>
            </a:lvl6pPr>
            <a:lvl7pPr marL="2743303" indent="0" algn="ctr">
              <a:buNone/>
            </a:lvl7pPr>
            <a:lvl8pPr marL="3200519" indent="0" algn="ctr">
              <a:buNone/>
            </a:lvl8pPr>
            <a:lvl9pPr marL="3657736" indent="0" algn="ctr">
              <a:buNone/>
            </a:lvl9pPr>
          </a:lstStyle>
          <a:p>
            <a:r>
              <a:rPr kumimoji="0" lang="ja-JP" altLang="en-US" dirty="0"/>
              <a:t>マスター サブタイトルの書式設定</a:t>
            </a:r>
            <a:endParaRPr kumimoji="0" lang="en-US" dirty="0"/>
          </a:p>
        </p:txBody>
      </p:sp>
      <p:sp>
        <p:nvSpPr>
          <p:cNvPr id="5" name="正方形/長方形 4"/>
          <p:cNvSpPr/>
          <p:nvPr userDrawn="1"/>
        </p:nvSpPr>
        <p:spPr>
          <a:xfrm>
            <a:off x="904875" y="2736056"/>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正方形/長方形 5"/>
          <p:cNvSpPr/>
          <p:nvPr userDrawn="1"/>
        </p:nvSpPr>
        <p:spPr>
          <a:xfrm>
            <a:off x="914400" y="3786188"/>
            <a:ext cx="7315200" cy="51435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正方形/長方形 6"/>
          <p:cNvSpPr/>
          <p:nvPr userDrawn="1"/>
        </p:nvSpPr>
        <p:spPr>
          <a:xfrm>
            <a:off x="904875" y="2736056"/>
            <a:ext cx="228600" cy="960120"/>
          </a:xfrm>
          <a:prstGeom prst="rect">
            <a:avLst/>
          </a:prstGeom>
          <a:solidFill>
            <a:schemeClr val="accent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正方形/長方形 7"/>
          <p:cNvSpPr/>
          <p:nvPr userDrawn="1"/>
        </p:nvSpPr>
        <p:spPr>
          <a:xfrm>
            <a:off x="914400" y="3786188"/>
            <a:ext cx="228600" cy="514350"/>
          </a:xfrm>
          <a:prstGeom prst="rect">
            <a:avLst/>
          </a:prstGeom>
          <a:solidFill>
            <a:schemeClr val="accent6">
              <a:lumMod val="60000"/>
              <a:lumOff val="40000"/>
            </a:scheme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タイトル 8"/>
          <p:cNvSpPr>
            <a:spLocks noGrp="1"/>
          </p:cNvSpPr>
          <p:nvPr>
            <p:ph type="title"/>
          </p:nvPr>
        </p:nvSpPr>
        <p:spPr>
          <a:xfrm>
            <a:off x="1331640" y="2736056"/>
            <a:ext cx="6851104" cy="960120"/>
          </a:xfrm>
        </p:spPr>
        <p:txBody>
          <a:bodyPr/>
          <a:lstStyle>
            <a:lvl1pPr algn="r">
              <a:defRPr/>
            </a:lvl1pPr>
          </a:lstStyle>
          <a:p>
            <a:r>
              <a:rPr kumimoji="1" lang="ja-JP" altLang="en-US" dirty="0"/>
              <a:t>マスター タイトルの書式設定</a:t>
            </a:r>
          </a:p>
        </p:txBody>
      </p:sp>
      <p:sp>
        <p:nvSpPr>
          <p:cNvPr id="3" name="コンテンツ プレースホルダー 2"/>
          <p:cNvSpPr>
            <a:spLocks noGrp="1"/>
          </p:cNvSpPr>
          <p:nvPr>
            <p:ph sz="quarter" idx="10"/>
          </p:nvPr>
        </p:nvSpPr>
        <p:spPr>
          <a:xfrm>
            <a:off x="1042988" y="123479"/>
            <a:ext cx="6985000" cy="2448272"/>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フッター プレースホルダー 9"/>
          <p:cNvSpPr>
            <a:spLocks noGrp="1"/>
          </p:cNvSpPr>
          <p:nvPr>
            <p:ph type="ftr" sz="quarter" idx="11"/>
          </p:nvPr>
        </p:nvSpPr>
        <p:spPr/>
        <p:txBody>
          <a:bodyPr/>
          <a:lstStyle/>
          <a:p>
            <a:r>
              <a:rPr lang="en-US" altLang="ja-JP"/>
              <a:t>zoom </a:t>
            </a:r>
            <a:r>
              <a:rPr lang="ja-JP" altLang="en-US"/>
              <a:t>参加方法 最初の一歩！</a:t>
            </a:r>
            <a:endParaRPr lang="ja-JP" altLang="en-US" dirty="0"/>
          </a:p>
        </p:txBody>
      </p:sp>
      <p:sp>
        <p:nvSpPr>
          <p:cNvPr id="11" name="スライド番号プレースホルダー 10"/>
          <p:cNvSpPr>
            <a:spLocks noGrp="1"/>
          </p:cNvSpPr>
          <p:nvPr>
            <p:ph type="sldNum" sz="quarter" idx="12"/>
          </p:nvPr>
        </p:nvSpPr>
        <p:spPr/>
        <p:txBody>
          <a:bodyPr/>
          <a:lstStyle>
            <a:lvl1pPr algn="ctr">
              <a:defRPr/>
            </a:lvl1pPr>
          </a:lstStyle>
          <a:p>
            <a:fld id="{5F2B2741-F8D9-4A06-A804-D2C6856AFEB9}" type="slidenum">
              <a:rPr lang="en-US" altLang="ja-JP" smtClean="0"/>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黒)">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228850"/>
            <a:ext cx="6858000" cy="800100"/>
          </a:xfrm>
          <a:noFill/>
        </p:spPr>
        <p:txBody>
          <a:bodyPr anchor="t" anchorCtr="0"/>
          <a:lstStyle>
            <a:lvl1pPr algn="r">
              <a:buNone/>
              <a:defRPr sz="3201" b="0" cap="none" baseline="0"/>
            </a:lvl1pPr>
          </a:lstStyle>
          <a:p>
            <a:r>
              <a:rPr kumimoji="0" lang="ja-JP" altLang="en-US" dirty="0"/>
              <a:t>マスター タイトルの書式設定</a:t>
            </a:r>
            <a:endParaRPr kumimoji="0" lang="en-US" dirty="0"/>
          </a:p>
        </p:txBody>
      </p:sp>
      <p:sp>
        <p:nvSpPr>
          <p:cNvPr id="3" name="テキスト プレースホルダ 2"/>
          <p:cNvSpPr>
            <a:spLocks noGrp="1"/>
          </p:cNvSpPr>
          <p:nvPr>
            <p:ph type="body" idx="1"/>
          </p:nvPr>
        </p:nvSpPr>
        <p:spPr>
          <a:xfrm>
            <a:off x="1295400" y="3200400"/>
            <a:ext cx="6781800" cy="85725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7" name="正方形/長方形 6"/>
          <p:cNvSpPr/>
          <p:nvPr/>
        </p:nvSpPr>
        <p:spPr>
          <a:xfrm>
            <a:off x="914400" y="2114550"/>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正方形/長方形 7"/>
          <p:cNvSpPr/>
          <p:nvPr/>
        </p:nvSpPr>
        <p:spPr>
          <a:xfrm>
            <a:off x="914400" y="2114550"/>
            <a:ext cx="228600" cy="960120"/>
          </a:xfrm>
          <a:prstGeom prst="rect">
            <a:avLst/>
          </a:prstGeom>
          <a:solidFill>
            <a:schemeClr val="accent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8" name="コンテンツ プレースホルダ 7"/>
          <p:cNvSpPr>
            <a:spLocks noGrp="1"/>
          </p:cNvSpPr>
          <p:nvPr>
            <p:ph sz="quarter" idx="1"/>
          </p:nvPr>
        </p:nvSpPr>
        <p:spPr>
          <a:xfrm>
            <a:off x="252000" y="771550"/>
            <a:ext cx="8640000" cy="392285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dirty="0"/>
          </a:p>
        </p:txBody>
      </p:sp>
      <p:sp>
        <p:nvSpPr>
          <p:cNvPr id="3" name="フッター プレースホルダー 2"/>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p:cNvSpPr>
            <a:spLocks noGrp="1"/>
          </p:cNvSpPr>
          <p:nvPr>
            <p:ph type="sldNum" sz="quarter" idx="11"/>
          </p:nvPr>
        </p:nvSpPr>
        <p:spPr/>
        <p:txBody>
          <a:bodyPr/>
          <a:lstStyle>
            <a:lvl1pPr algn="ctr">
              <a:defRPr/>
            </a:lvl1pPr>
          </a:lstStyle>
          <a:p>
            <a:fld id="{5F2B2741-F8D9-4A06-A804-D2C6856AFEB9}" type="slidenum">
              <a:rPr lang="en-US" altLang="ja-JP" smtClean="0"/>
              <a:pPr/>
              <a:t>‹#›</a:t>
            </a:fld>
            <a:endParaRPr lang="ja-JP" altLang="en-US" dirty="0"/>
          </a:p>
        </p:txBody>
      </p:sp>
      <p:sp>
        <p:nvSpPr>
          <p:cNvPr id="5" name="タイトル 4"/>
          <p:cNvSpPr>
            <a:spLocks noGrp="1"/>
          </p:cNvSpPr>
          <p:nvPr>
            <p:ph type="title"/>
          </p:nvPr>
        </p:nvSpPr>
        <p:spPr/>
        <p:txBody>
          <a:bodyPr/>
          <a:lstStyle/>
          <a:p>
            <a:r>
              <a:rPr kumimoji="1" lang="ja-JP" altLang="en-US"/>
              <a:t>マスター タイトルの書式設定</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タイトルとコンテンツ_メリット">
    <p:spTree>
      <p:nvGrpSpPr>
        <p:cNvPr id="1" name=""/>
        <p:cNvGrpSpPr/>
        <p:nvPr/>
      </p:nvGrpSpPr>
      <p:grpSpPr>
        <a:xfrm>
          <a:off x="0" y="0"/>
          <a:ext cx="0" cy="0"/>
          <a:chOff x="0" y="0"/>
          <a:chExt cx="0" cy="0"/>
        </a:xfrm>
      </p:grpSpPr>
      <p:sp>
        <p:nvSpPr>
          <p:cNvPr id="8" name="コンテンツ プレースホルダ 7"/>
          <p:cNvSpPr>
            <a:spLocks noGrp="1"/>
          </p:cNvSpPr>
          <p:nvPr>
            <p:ph sz="quarter" idx="1"/>
          </p:nvPr>
        </p:nvSpPr>
        <p:spPr>
          <a:xfrm>
            <a:off x="252000" y="771550"/>
            <a:ext cx="8712488" cy="3846170"/>
          </a:xfrm>
        </p:spPr>
        <p:txBody>
          <a:bodyPr/>
          <a:lstStyle/>
          <a:p>
            <a:pPr lvl="0" eaLnBrk="1" latinLnBrk="0" hangingPunct="1"/>
            <a:r>
              <a:rPr lang="ja-JP" altLang="en-US" dirty="0"/>
              <a:t>マスター テキストの書式設定</a:t>
            </a:r>
          </a:p>
          <a:p>
            <a:pPr lvl="1" eaLnBrk="1" latinLnBrk="0" hangingPunct="1"/>
            <a:r>
              <a:rPr lang="ja-JP" altLang="en-US" dirty="0"/>
              <a:t>第 </a:t>
            </a:r>
            <a:r>
              <a:rPr lang="en-US" altLang="ja-JP" dirty="0"/>
              <a:t>2 </a:t>
            </a:r>
            <a:r>
              <a:rPr lang="ja-JP" altLang="en-US" dirty="0"/>
              <a:t>レベル</a:t>
            </a:r>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
        <p:nvSpPr>
          <p:cNvPr id="6" name="円/楕円 5"/>
          <p:cNvSpPr/>
          <p:nvPr userDrawn="1"/>
        </p:nvSpPr>
        <p:spPr>
          <a:xfrm>
            <a:off x="7380312" y="7996"/>
            <a:ext cx="1656184" cy="585242"/>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chemeClr val="tx1"/>
            </a:solidFill>
          </a:ln>
        </p:spPr>
        <p:style>
          <a:lnRef idx="1">
            <a:schemeClr val="accent4"/>
          </a:lnRef>
          <a:fillRef idx="2">
            <a:schemeClr val="accent4"/>
          </a:fillRef>
          <a:effectRef idx="1">
            <a:schemeClr val="accent4"/>
          </a:effectRef>
          <a:fontRef idx="minor">
            <a:schemeClr val="dk1"/>
          </a:fontRef>
        </p:style>
        <p:txBody>
          <a:bodyPr vert="horz" rtlCol="0" anchor="ctr"/>
          <a:lstStyle/>
          <a:p>
            <a:pPr algn="ctr"/>
            <a:endParaRPr kumimoji="1" lang="ja-JP" altLang="en-US" sz="1800" dirty="0"/>
          </a:p>
        </p:txBody>
      </p:sp>
      <p:sp>
        <p:nvSpPr>
          <p:cNvPr id="3" name="フッター プレースホルダー 2"/>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p:cNvSpPr>
            <a:spLocks noGrp="1"/>
          </p:cNvSpPr>
          <p:nvPr>
            <p:ph type="sldNum" sz="quarter" idx="11"/>
          </p:nvPr>
        </p:nvSpPr>
        <p:spPr/>
        <p:txBody>
          <a:bodyPr/>
          <a:lstStyle/>
          <a:p>
            <a:fld id="{5F2B2741-F8D9-4A06-A804-D2C6856AFEB9}" type="slidenum">
              <a:rPr lang="ja-JP" altLang="en-US" smtClean="0"/>
              <a:pPr/>
              <a:t>‹#›</a:t>
            </a:fld>
            <a:endParaRPr lang="ja-JP" altLang="en-US" dirty="0"/>
          </a:p>
        </p:txBody>
      </p:sp>
      <p:sp>
        <p:nvSpPr>
          <p:cNvPr id="5" name="タイトル 4"/>
          <p:cNvSpPr>
            <a:spLocks noGrp="1"/>
          </p:cNvSpPr>
          <p:nvPr>
            <p:ph type="title"/>
          </p:nvPr>
        </p:nvSpPr>
        <p:spPr>
          <a:xfrm>
            <a:off x="252000" y="124019"/>
            <a:ext cx="6912288" cy="522000"/>
          </a:xfrm>
        </p:spPr>
        <p:txBody>
          <a:bodyPr/>
          <a:lstStyle/>
          <a:p>
            <a:r>
              <a:rPr kumimoji="1" lang="ja-JP" altLang="en-US" dirty="0"/>
              <a:t>マスター タイトルの書式設定</a:t>
            </a:r>
          </a:p>
        </p:txBody>
      </p:sp>
      <p:sp>
        <p:nvSpPr>
          <p:cNvPr id="10" name="テキスト プレースホルダー 9"/>
          <p:cNvSpPr>
            <a:spLocks noGrp="1"/>
          </p:cNvSpPr>
          <p:nvPr>
            <p:ph type="body" sz="quarter" idx="12"/>
          </p:nvPr>
        </p:nvSpPr>
        <p:spPr>
          <a:xfrm>
            <a:off x="7466720" y="109822"/>
            <a:ext cx="1512838" cy="287288"/>
          </a:xfrm>
        </p:spPr>
        <p:txBody>
          <a:bodyPr>
            <a:noAutofit/>
          </a:bodyPr>
          <a:lstStyle>
            <a:lvl1pPr marL="0" indent="0" algn="ctr">
              <a:buNone/>
              <a:defRPr sz="2000">
                <a:latin typeface="+mj-ea"/>
                <a:ea typeface="+mj-ea"/>
              </a:defRPr>
            </a:lvl1pPr>
            <a:lvl2pPr marL="274331" indent="0">
              <a:buNone/>
              <a:defRPr/>
            </a:lvl2pPr>
            <a:lvl3pPr marL="594383" indent="0">
              <a:buNone/>
              <a:defRPr/>
            </a:lvl3pPr>
            <a:lvl4pPr marL="868713" indent="0">
              <a:buNone/>
              <a:defRPr/>
            </a:lvl4pPr>
            <a:lvl5pPr marL="1143043" indent="0">
              <a:buNone/>
              <a:defRPr/>
            </a:lvl5pPr>
          </a:lstStyle>
          <a:p>
            <a:pPr lvl="0"/>
            <a:endParaRPr kumimoji="1" lang="ja-JP" altLang="en-US" dirty="0"/>
          </a:p>
        </p:txBody>
      </p:sp>
    </p:spTree>
    <p:extLst>
      <p:ext uri="{BB962C8B-B14F-4D97-AF65-F5344CB8AC3E}">
        <p14:creationId xmlns:p14="http://schemas.microsoft.com/office/powerpoint/2010/main" val="261526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タイトル付き2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46508" y="114300"/>
            <a:ext cx="2460392" cy="441226"/>
          </a:xfrm>
        </p:spPr>
        <p:txBody>
          <a:bodyPr>
            <a:noAutofit/>
          </a:bodyPr>
          <a:lstStyle>
            <a:lvl1pPr>
              <a:defRPr sz="2000"/>
            </a:lvl1pPr>
          </a:lstStyle>
          <a:p>
            <a:r>
              <a:rPr kumimoji="1" lang="ja-JP" altLang="en-US" dirty="0"/>
              <a:t>マスター タイトルの書式設定</a:t>
            </a:r>
          </a:p>
        </p:txBody>
      </p:sp>
      <p:sp>
        <p:nvSpPr>
          <p:cNvPr id="6" name="テキスト プレースホルダ 5"/>
          <p:cNvSpPr>
            <a:spLocks noGrp="1"/>
          </p:cNvSpPr>
          <p:nvPr>
            <p:ph type="body" sz="quarter" idx="11"/>
          </p:nvPr>
        </p:nvSpPr>
        <p:spPr>
          <a:xfrm>
            <a:off x="6546510" y="699542"/>
            <a:ext cx="2460394" cy="3959775"/>
          </a:xfrm>
        </p:spPr>
        <p:txBody>
          <a:bodyPr>
            <a:normAutofit/>
          </a:bodyPr>
          <a:lstStyle>
            <a:lvl1pPr>
              <a:defRPr sz="1200"/>
            </a:lvl1pPr>
            <a:lvl2pPr>
              <a:defRPr sz="1100"/>
            </a:lvl2pPr>
            <a:lvl3pPr>
              <a:defRPr sz="1050"/>
            </a:lvl3pPr>
            <a:lvl4pPr>
              <a:defRPr sz="1000"/>
            </a:lvl4pPr>
            <a:lvl5pPr>
              <a:defRPr sz="9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直線コネクタ 12"/>
          <p:cNvSpPr>
            <a:spLocks noChangeShapeType="1"/>
          </p:cNvSpPr>
          <p:nvPr userDrawn="1"/>
        </p:nvSpPr>
        <p:spPr bwMode="auto">
          <a:xfrm flipH="1" flipV="1">
            <a:off x="6444208" y="113631"/>
            <a:ext cx="0" cy="4545682"/>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コンテンツ プレースホルダ 14"/>
          <p:cNvSpPr>
            <a:spLocks noGrp="1"/>
          </p:cNvSpPr>
          <p:nvPr>
            <p:ph sz="quarter" idx="31"/>
          </p:nvPr>
        </p:nvSpPr>
        <p:spPr>
          <a:xfrm>
            <a:off x="107504" y="114046"/>
            <a:ext cx="3060000" cy="4499171"/>
          </a:xfrm>
          <a:solidFill>
            <a:schemeClr val="bg1"/>
          </a:solidFill>
        </p:spPr>
        <p:txBody>
          <a:bodyPr>
            <a:normAutofit/>
          </a:bodyPr>
          <a:lstStyle>
            <a:lvl1pPr>
              <a:defRPr sz="2000"/>
            </a:lvl1pPr>
            <a:lvl2pPr>
              <a:defRPr sz="1800"/>
            </a:lvl2pPr>
            <a:lvl3pPr>
              <a:defRPr sz="1600"/>
            </a:lvl3pPr>
            <a:lvl4pPr>
              <a:defRPr sz="1400"/>
            </a:lvl4pPr>
            <a:lvl5pPr>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コンテンツ プレースホルダ 14"/>
          <p:cNvSpPr>
            <a:spLocks noGrp="1"/>
          </p:cNvSpPr>
          <p:nvPr>
            <p:ph sz="quarter" idx="32"/>
          </p:nvPr>
        </p:nvSpPr>
        <p:spPr>
          <a:xfrm>
            <a:off x="3281910" y="113631"/>
            <a:ext cx="3060000" cy="4509583"/>
          </a:xfrm>
          <a:solidFill>
            <a:schemeClr val="bg1"/>
          </a:solidFill>
        </p:spPr>
        <p:txBody>
          <a:bodyPr>
            <a:normAutofit/>
          </a:bodyPr>
          <a:lstStyle>
            <a:lvl1pPr>
              <a:defRPr sz="2000"/>
            </a:lvl1pPr>
            <a:lvl2pPr>
              <a:defRPr sz="1800"/>
            </a:lvl2pPr>
            <a:lvl3pPr>
              <a:defRPr sz="1600"/>
            </a:lvl3pPr>
            <a:lvl4pPr>
              <a:defRPr sz="1400"/>
            </a:lvl4pPr>
            <a:lvl5pPr>
              <a:defRPr sz="12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3" name="フッター プレースホルダー 2"/>
          <p:cNvSpPr>
            <a:spLocks noGrp="1"/>
          </p:cNvSpPr>
          <p:nvPr>
            <p:ph type="ftr" sz="quarter" idx="33"/>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p:cNvSpPr>
            <a:spLocks noGrp="1"/>
          </p:cNvSpPr>
          <p:nvPr>
            <p:ph type="sldNum" sz="quarter" idx="34"/>
          </p:nvPr>
        </p:nvSpPr>
        <p:spPr/>
        <p:txBody>
          <a:bodyPr/>
          <a:lstStyle/>
          <a:p>
            <a:fld id="{5F2B2741-F8D9-4A06-A804-D2C6856AFEB9}" type="slidenum">
              <a:rPr lang="ja-JP" altLang="en-US" smtClean="0"/>
              <a:pPr/>
              <a:t>‹#›</a:t>
            </a:fld>
            <a:endParaRPr lang="ja-JP" altLang="en-US" dirty="0"/>
          </a:p>
        </p:txBody>
      </p:sp>
    </p:spTree>
    <p:extLst>
      <p:ext uri="{BB962C8B-B14F-4D97-AF65-F5344CB8AC3E}">
        <p14:creationId xmlns:p14="http://schemas.microsoft.com/office/powerpoint/2010/main" val="3586449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タイトル付き1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46508" y="114300"/>
            <a:ext cx="2460392" cy="513234"/>
          </a:xfrm>
        </p:spPr>
        <p:txBody>
          <a:bodyPr>
            <a:noAutofit/>
          </a:bodyPr>
          <a:lstStyle>
            <a:lvl1pPr>
              <a:defRPr sz="2000"/>
            </a:lvl1pPr>
          </a:lstStyle>
          <a:p>
            <a:r>
              <a:rPr kumimoji="1" lang="ja-JP" altLang="en-US" dirty="0"/>
              <a:t>マスター タイトルの書式設定</a:t>
            </a:r>
          </a:p>
        </p:txBody>
      </p:sp>
      <p:sp>
        <p:nvSpPr>
          <p:cNvPr id="6" name="テキスト プレースホルダ 5"/>
          <p:cNvSpPr>
            <a:spLocks noGrp="1"/>
          </p:cNvSpPr>
          <p:nvPr>
            <p:ph type="body" sz="quarter" idx="11"/>
          </p:nvPr>
        </p:nvSpPr>
        <p:spPr>
          <a:xfrm>
            <a:off x="6546510" y="915992"/>
            <a:ext cx="2460394" cy="3743325"/>
          </a:xfrm>
        </p:spPr>
        <p:txBody>
          <a:bodyPr>
            <a:normAutofit/>
          </a:bodyPr>
          <a:lstStyle>
            <a:lvl1pPr>
              <a:defRPr sz="1200"/>
            </a:lvl1pPr>
            <a:lvl2pPr>
              <a:defRPr sz="1100"/>
            </a:lvl2pPr>
            <a:lvl3pPr>
              <a:defRPr sz="1050"/>
            </a:lvl3pPr>
            <a:lvl4pPr>
              <a:defRPr sz="1000"/>
            </a:lvl4pPr>
            <a:lvl5pPr>
              <a:defRPr sz="9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直線コネクタ 12"/>
          <p:cNvSpPr>
            <a:spLocks noChangeShapeType="1"/>
          </p:cNvSpPr>
          <p:nvPr userDrawn="1"/>
        </p:nvSpPr>
        <p:spPr bwMode="auto">
          <a:xfrm flipH="1" flipV="1">
            <a:off x="6444208" y="113631"/>
            <a:ext cx="0" cy="4545682"/>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コンテンツ プレースホルダ 14"/>
          <p:cNvSpPr>
            <a:spLocks noGrp="1"/>
          </p:cNvSpPr>
          <p:nvPr>
            <p:ph sz="quarter" idx="31"/>
          </p:nvPr>
        </p:nvSpPr>
        <p:spPr>
          <a:xfrm>
            <a:off x="107505" y="113631"/>
            <a:ext cx="6234405" cy="4545682"/>
          </a:xfrm>
          <a:solidFill>
            <a:schemeClr val="bg1"/>
          </a:solidFill>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3" name="フッター プレースホルダー 2"/>
          <p:cNvSpPr>
            <a:spLocks noGrp="1"/>
          </p:cNvSpPr>
          <p:nvPr>
            <p:ph type="ftr" sz="quarter" idx="32"/>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p:cNvSpPr>
            <a:spLocks noGrp="1"/>
          </p:cNvSpPr>
          <p:nvPr>
            <p:ph type="sldNum" sz="quarter" idx="33"/>
          </p:nvPr>
        </p:nvSpPr>
        <p:spPr/>
        <p:txBody>
          <a:bodyPr/>
          <a:lstStyle/>
          <a:p>
            <a:fld id="{5F2B2741-F8D9-4A06-A804-D2C6856AFEB9}" type="slidenum">
              <a:rPr lang="ja-JP" altLang="en-US" smtClean="0"/>
              <a:pPr/>
              <a:t>‹#›</a:t>
            </a:fld>
            <a:endParaRPr lang="ja-JP" altLang="en-US" dirty="0"/>
          </a:p>
        </p:txBody>
      </p:sp>
    </p:spTree>
    <p:extLst>
      <p:ext uri="{BB962C8B-B14F-4D97-AF65-F5344CB8AC3E}">
        <p14:creationId xmlns:p14="http://schemas.microsoft.com/office/powerpoint/2010/main" val="212561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画像1枚と説明">
    <p:spTree>
      <p:nvGrpSpPr>
        <p:cNvPr id="1" name=""/>
        <p:cNvGrpSpPr/>
        <p:nvPr/>
      </p:nvGrpSpPr>
      <p:grpSpPr>
        <a:xfrm>
          <a:off x="0" y="0"/>
          <a:ext cx="0" cy="0"/>
          <a:chOff x="0" y="0"/>
          <a:chExt cx="0" cy="0"/>
        </a:xfrm>
      </p:grpSpPr>
      <p:sp>
        <p:nvSpPr>
          <p:cNvPr id="2" name="タイトル 1"/>
          <p:cNvSpPr>
            <a:spLocks noGrp="1"/>
          </p:cNvSpPr>
          <p:nvPr>
            <p:ph type="title"/>
          </p:nvPr>
        </p:nvSpPr>
        <p:spPr>
          <a:xfrm>
            <a:off x="252000" y="114300"/>
            <a:ext cx="8640000" cy="522000"/>
          </a:xfrm>
        </p:spPr>
        <p:txBody>
          <a:bodyPr>
            <a:noAutofit/>
          </a:bodyPr>
          <a:lstStyle>
            <a:lvl1pPr>
              <a:defRPr sz="3201"/>
            </a:lvl1pPr>
          </a:lstStyle>
          <a:p>
            <a:r>
              <a:rPr kumimoji="1" lang="ja-JP" altLang="en-US" dirty="0"/>
              <a:t>マスター タイトルの書式設定</a:t>
            </a:r>
          </a:p>
        </p:txBody>
      </p:sp>
      <p:sp>
        <p:nvSpPr>
          <p:cNvPr id="6" name="テキスト プレースホルダ 5"/>
          <p:cNvSpPr>
            <a:spLocks noGrp="1"/>
          </p:cNvSpPr>
          <p:nvPr>
            <p:ph type="body" sz="quarter" idx="11"/>
          </p:nvPr>
        </p:nvSpPr>
        <p:spPr>
          <a:xfrm>
            <a:off x="6300790" y="915992"/>
            <a:ext cx="2592387" cy="3743325"/>
          </a:xfrm>
        </p:spPr>
        <p:txBody>
          <a:bodyPr>
            <a:normAutofit/>
          </a:bodyPr>
          <a:lstStyle>
            <a:lvl1pPr>
              <a:defRPr sz="1200"/>
            </a:lvl1pPr>
            <a:lvl2pPr>
              <a:defRPr sz="1100"/>
            </a:lvl2pPr>
            <a:lvl3pPr>
              <a:defRPr sz="1050"/>
            </a:lvl3pPr>
            <a:lvl4pPr>
              <a:defRPr sz="1000"/>
            </a:lvl4pPr>
            <a:lvl5pPr>
              <a:defRPr sz="9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3" name="直線コネクタ 12"/>
          <p:cNvSpPr>
            <a:spLocks noChangeShapeType="1"/>
          </p:cNvSpPr>
          <p:nvPr userDrawn="1"/>
        </p:nvSpPr>
        <p:spPr bwMode="auto">
          <a:xfrm flipH="1" flipV="1">
            <a:off x="6228184" y="915566"/>
            <a:ext cx="0" cy="3744416"/>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コンテンツ プレースホルダ 14"/>
          <p:cNvSpPr>
            <a:spLocks noGrp="1"/>
          </p:cNvSpPr>
          <p:nvPr>
            <p:ph sz="quarter" idx="31"/>
          </p:nvPr>
        </p:nvSpPr>
        <p:spPr>
          <a:xfrm>
            <a:off x="252000" y="915566"/>
            <a:ext cx="5904176" cy="374441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3" name="フッター プレースホルダー 2"/>
          <p:cNvSpPr>
            <a:spLocks noGrp="1"/>
          </p:cNvSpPr>
          <p:nvPr>
            <p:ph type="ftr" sz="quarter" idx="32"/>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p:cNvSpPr>
            <a:spLocks noGrp="1"/>
          </p:cNvSpPr>
          <p:nvPr>
            <p:ph type="sldNum" sz="quarter" idx="33"/>
          </p:nvPr>
        </p:nvSpPr>
        <p:spPr/>
        <p:txBody>
          <a:bodyPr/>
          <a:lstStyle/>
          <a:p>
            <a:fld id="{5F2B2741-F8D9-4A06-A804-D2C6856AFEB9}" type="slidenum">
              <a:rPr lang="ja-JP" altLang="en-US" smtClean="0"/>
              <a:pPr/>
              <a:t>‹#›</a:t>
            </a:fld>
            <a:endParaRPr lang="ja-JP" altLang="en-US" dirty="0"/>
          </a:p>
        </p:txBody>
      </p:sp>
    </p:spTree>
    <p:extLst>
      <p:ext uri="{BB962C8B-B14F-4D97-AF65-F5344CB8AC3E}">
        <p14:creationId xmlns:p14="http://schemas.microsoft.com/office/powerpoint/2010/main" val="77888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0000"/>
            <a:lum/>
          </a:blip>
          <a:srcRect/>
          <a:stretch>
            <a:fillRect t="-13000" b="-13000"/>
          </a:stretch>
        </a:blipFill>
        <a:effectLst/>
      </p:bgPr>
    </p:bg>
    <p:spTree>
      <p:nvGrpSpPr>
        <p:cNvPr id="1" name=""/>
        <p:cNvGrpSpPr/>
        <p:nvPr/>
      </p:nvGrpSpPr>
      <p:grpSpPr>
        <a:xfrm>
          <a:off x="0" y="0"/>
          <a:ext cx="0" cy="0"/>
          <a:chOff x="0" y="0"/>
          <a:chExt cx="0" cy="0"/>
        </a:xfrm>
      </p:grpSpPr>
      <p:sp>
        <p:nvSpPr>
          <p:cNvPr id="15" name="正方形/長方形 14"/>
          <p:cNvSpPr/>
          <p:nvPr userDrawn="1"/>
        </p:nvSpPr>
        <p:spPr>
          <a:xfrm>
            <a:off x="189245" y="4808097"/>
            <a:ext cx="8765509" cy="2839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latin typeface="+mj-ea"/>
              <a:ea typeface="+mj-ea"/>
            </a:endParaRPr>
          </a:p>
        </p:txBody>
      </p:sp>
      <p:sp>
        <p:nvSpPr>
          <p:cNvPr id="22" name="タイトル プレースホルダ 21"/>
          <p:cNvSpPr>
            <a:spLocks noGrp="1"/>
          </p:cNvSpPr>
          <p:nvPr>
            <p:ph type="title"/>
          </p:nvPr>
        </p:nvSpPr>
        <p:spPr>
          <a:xfrm>
            <a:off x="252000" y="124019"/>
            <a:ext cx="8702754" cy="522000"/>
          </a:xfrm>
          <a:prstGeom prst="rect">
            <a:avLst/>
          </a:prstGeom>
        </p:spPr>
        <p:txBody>
          <a:bodyPr vert="horz" anchor="b" anchorCtr="0">
            <a:normAutofit/>
          </a:bodyPr>
          <a:lstStyle/>
          <a:p>
            <a:r>
              <a:rPr kumimoji="0" lang="ja-JP" altLang="en-US" dirty="0"/>
              <a:t>マスタ タイトルの書式設定</a:t>
            </a:r>
            <a:endParaRPr kumimoji="0" lang="en-US" dirty="0"/>
          </a:p>
        </p:txBody>
      </p:sp>
      <p:sp>
        <p:nvSpPr>
          <p:cNvPr id="13" name="テキスト プレースホルダ 12"/>
          <p:cNvSpPr>
            <a:spLocks noGrp="1"/>
          </p:cNvSpPr>
          <p:nvPr>
            <p:ph type="body" idx="1"/>
          </p:nvPr>
        </p:nvSpPr>
        <p:spPr>
          <a:xfrm>
            <a:off x="252000" y="703151"/>
            <a:ext cx="8640000" cy="3960000"/>
          </a:xfrm>
          <a:prstGeom prst="rect">
            <a:avLst/>
          </a:prstGeom>
        </p:spPr>
        <p:txBody>
          <a:bodyPr vert="horz">
            <a:normAutofit/>
          </a:bodyPr>
          <a:lstStyle/>
          <a:p>
            <a:pPr lvl="0" eaLnBrk="1" latinLnBrk="0" hangingPunct="1"/>
            <a:r>
              <a:rPr kumimoji="0" lang="ja-JP" altLang="en-US" dirty="0"/>
              <a:t>マスタ テキストの書式設定</a:t>
            </a:r>
          </a:p>
          <a:p>
            <a:pPr lvl="1" eaLnBrk="1" latinLnBrk="0" hangingPunct="1"/>
            <a:r>
              <a:rPr kumimoji="0" lang="ja-JP" altLang="en-US" dirty="0"/>
              <a:t>第 </a:t>
            </a:r>
            <a:r>
              <a:rPr kumimoji="0" lang="en-US" altLang="ja-JP" dirty="0"/>
              <a:t>2 </a:t>
            </a:r>
            <a:r>
              <a:rPr kumimoji="0" lang="ja-JP" altLang="en-US" dirty="0"/>
              <a:t>レベル</a:t>
            </a:r>
          </a:p>
          <a:p>
            <a:pPr lvl="2" eaLnBrk="1" latinLnBrk="0" hangingPunct="1"/>
            <a:r>
              <a:rPr kumimoji="0" lang="ja-JP" altLang="en-US" dirty="0"/>
              <a:t>第 </a:t>
            </a:r>
            <a:r>
              <a:rPr kumimoji="0" lang="en-US" altLang="ja-JP" dirty="0"/>
              <a:t>3 </a:t>
            </a:r>
            <a:r>
              <a:rPr kumimoji="0" lang="ja-JP" altLang="en-US" dirty="0"/>
              <a:t>レベル</a:t>
            </a:r>
          </a:p>
          <a:p>
            <a:pPr lvl="3" eaLnBrk="1" latinLnBrk="0" hangingPunct="1"/>
            <a:r>
              <a:rPr kumimoji="0" lang="ja-JP" altLang="en-US" dirty="0"/>
              <a:t>第 </a:t>
            </a:r>
            <a:r>
              <a:rPr kumimoji="0" lang="en-US" altLang="ja-JP" dirty="0"/>
              <a:t>4 </a:t>
            </a:r>
            <a:r>
              <a:rPr kumimoji="0" lang="ja-JP" altLang="en-US" dirty="0"/>
              <a:t>レベル</a:t>
            </a:r>
          </a:p>
          <a:p>
            <a:pPr lvl="4" eaLnBrk="1" latinLnBrk="0" hangingPunct="1"/>
            <a:r>
              <a:rPr kumimoji="0" lang="ja-JP" altLang="en-US" dirty="0"/>
              <a:t>第 </a:t>
            </a:r>
            <a:r>
              <a:rPr kumimoji="0" lang="en-US" altLang="ja-JP" dirty="0"/>
              <a:t>5 </a:t>
            </a:r>
            <a:r>
              <a:rPr kumimoji="0" lang="ja-JP" altLang="en-US" dirty="0"/>
              <a:t>レベル</a:t>
            </a:r>
            <a:endParaRPr kumimoji="0" lang="en-US" dirty="0"/>
          </a:p>
        </p:txBody>
      </p:sp>
      <p:sp>
        <p:nvSpPr>
          <p:cNvPr id="29" name="直線コネクタ 28"/>
          <p:cNvSpPr>
            <a:spLocks noChangeShapeType="1"/>
          </p:cNvSpPr>
          <p:nvPr/>
        </p:nvSpPr>
        <p:spPr bwMode="auto">
          <a:xfrm>
            <a:off x="0" y="620334"/>
            <a:ext cx="9144000" cy="0"/>
          </a:xfrm>
          <a:prstGeom prst="line">
            <a:avLst/>
          </a:prstGeom>
          <a:noFill/>
          <a:ln w="12700" cap="flat" cmpd="sng" algn="ctr">
            <a:solidFill>
              <a:schemeClr val="accent3"/>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3" name="スライド番号プレースホルダー 2"/>
          <p:cNvSpPr>
            <a:spLocks noGrp="1"/>
          </p:cNvSpPr>
          <p:nvPr>
            <p:ph type="sldNum" sz="quarter" idx="4"/>
          </p:nvPr>
        </p:nvSpPr>
        <p:spPr>
          <a:xfrm>
            <a:off x="8506920" y="4841978"/>
            <a:ext cx="385560" cy="214545"/>
          </a:xfrm>
          <a:prstGeom prst="rect">
            <a:avLst/>
          </a:prstGeom>
          <a:solidFill>
            <a:schemeClr val="bg1"/>
          </a:solidFill>
          <a:ln w="19050">
            <a:solidFill>
              <a:schemeClr val="tx1"/>
            </a:solidFill>
          </a:ln>
        </p:spPr>
        <p:txBody>
          <a:bodyPr vert="horz" lIns="91440" tIns="45720" rIns="91440" bIns="45720" rtlCol="0" anchor="ctr"/>
          <a:lstStyle>
            <a:lvl1pPr>
              <a:defRPr lang="ja-JP" altLang="en-US" sz="1050" smtClean="0">
                <a:latin typeface="+mj-lt"/>
              </a:defRPr>
            </a:lvl1pPr>
          </a:lstStyle>
          <a:p>
            <a:pPr algn="r"/>
            <a:fld id="{5F2B2741-F8D9-4A06-A804-D2C6856AFEB9}" type="slidenum">
              <a:rPr lang="en-US" altLang="ja-JP" smtClean="0"/>
              <a:pPr algn="r"/>
              <a:t>‹#›</a:t>
            </a:fld>
            <a:endParaRPr lang="en-US" dirty="0"/>
          </a:p>
        </p:txBody>
      </p:sp>
      <p:sp>
        <p:nvSpPr>
          <p:cNvPr id="2" name="フッター プレースホルダー 1"/>
          <p:cNvSpPr>
            <a:spLocks noGrp="1"/>
          </p:cNvSpPr>
          <p:nvPr>
            <p:ph type="ftr" sz="quarter" idx="3"/>
          </p:nvPr>
        </p:nvSpPr>
        <p:spPr>
          <a:xfrm>
            <a:off x="193173" y="4806471"/>
            <a:ext cx="8132850" cy="274637"/>
          </a:xfrm>
          <a:prstGeom prst="rect">
            <a:avLst/>
          </a:prstGeom>
        </p:spPr>
        <p:txBody>
          <a:bodyPr vert="horz" lIns="91440" tIns="45720" rIns="91440" bIns="45720" rtlCol="0" anchor="ctr"/>
          <a:lstStyle>
            <a:lvl1pPr algn="l">
              <a:defRPr sz="1600">
                <a:solidFill>
                  <a:schemeClr val="bg1"/>
                </a:solidFill>
                <a:latin typeface="+mj-ea"/>
                <a:ea typeface="+mj-ea"/>
              </a:defRPr>
            </a:lvl1pPr>
          </a:lstStyle>
          <a:p>
            <a:r>
              <a:rPr lang="en-US" altLang="ja-JP"/>
              <a:t>zoom </a:t>
            </a:r>
            <a:r>
              <a:rPr lang="ja-JP" altLang="en-US"/>
              <a:t>参加方法 最初の一歩！</a:t>
            </a:r>
            <a:endParaRPr lang="ja-JP" altLang="en-US" dirty="0"/>
          </a:p>
        </p:txBody>
      </p:sp>
    </p:spTree>
  </p:cSld>
  <p:clrMap bg1="lt1" tx1="dk1" bg2="lt2" tx2="dk2" accent1="accent1" accent2="accent2" accent3="accent3" accent4="accent4" accent5="accent5" accent6="accent6" hlink="hlink" folHlink="folHlink"/>
  <p:sldLayoutIdLst>
    <p:sldLayoutId id="2147484197" r:id="rId1"/>
    <p:sldLayoutId id="2147484182" r:id="rId2"/>
    <p:sldLayoutId id="2147484176" r:id="rId3"/>
    <p:sldLayoutId id="2147484167" r:id="rId4"/>
    <p:sldLayoutId id="2147484187" r:id="rId5"/>
    <p:sldLayoutId id="2147484199" r:id="rId6"/>
    <p:sldLayoutId id="2147484191" r:id="rId7"/>
    <p:sldLayoutId id="2147484194" r:id="rId8"/>
    <p:sldLayoutId id="2147484193" r:id="rId9"/>
    <p:sldLayoutId id="2147484168" r:id="rId10"/>
    <p:sldLayoutId id="2147484169" r:id="rId11"/>
    <p:sldLayoutId id="2147484170" r:id="rId12"/>
    <p:sldLayoutId id="2147484198" r:id="rId13"/>
  </p:sldLayoutIdLst>
  <p:hf hdr="0" dt="0"/>
  <p:txStyles>
    <p:titleStyle>
      <a:lvl1pPr algn="l" rtl="0" eaLnBrk="1" latinLnBrk="0" hangingPunct="1">
        <a:spcBef>
          <a:spcPct val="0"/>
        </a:spcBef>
        <a:buNone/>
        <a:defRPr kumimoji="1" sz="3201" kern="1200">
          <a:solidFill>
            <a:schemeClr val="accent3"/>
          </a:solidFill>
          <a:latin typeface="+mj-lt"/>
          <a:ea typeface="+mj-ea"/>
          <a:cs typeface="+mj-cs"/>
        </a:defRPr>
      </a:lvl1pPr>
    </p:titleStyle>
    <p:bodyStyle>
      <a:lvl1pPr marL="274330" indent="-274330" algn="l" rtl="0" eaLnBrk="1" latinLnBrk="0" hangingPunct="1">
        <a:spcBef>
          <a:spcPts val="600"/>
        </a:spcBef>
        <a:buClr>
          <a:schemeClr val="accent3"/>
        </a:buClr>
        <a:buSzPct val="76000"/>
        <a:buFont typeface="Wingdings 3"/>
        <a:buChar char=""/>
        <a:defRPr kumimoji="1" sz="2600" kern="1200">
          <a:solidFill>
            <a:schemeClr val="tx1"/>
          </a:solidFill>
          <a:latin typeface="+mn-lt"/>
          <a:ea typeface="+mn-ea"/>
          <a:cs typeface="+mn-cs"/>
        </a:defRPr>
      </a:lvl1pPr>
      <a:lvl2pPr marL="548661" indent="-274330" algn="l" rtl="0" eaLnBrk="1" latinLnBrk="0" hangingPunct="1">
        <a:spcBef>
          <a:spcPts val="500"/>
        </a:spcBef>
        <a:buClr>
          <a:schemeClr val="accent3"/>
        </a:buClr>
        <a:buSzPct val="76000"/>
        <a:buFont typeface="Wingdings 3"/>
        <a:buChar char=""/>
        <a:defRPr kumimoji="1" sz="2300" kern="1200">
          <a:solidFill>
            <a:schemeClr val="tx1"/>
          </a:solidFill>
          <a:latin typeface="+mn-lt"/>
          <a:ea typeface="+mn-ea"/>
          <a:cs typeface="+mn-cs"/>
        </a:defRPr>
      </a:lvl2pPr>
      <a:lvl3pPr marL="822991" indent="-228608" algn="l" rtl="0" eaLnBrk="1" latinLnBrk="0" hangingPunct="1">
        <a:spcBef>
          <a:spcPts val="500"/>
        </a:spcBef>
        <a:buClr>
          <a:schemeClr val="accent3"/>
        </a:buClr>
        <a:buSzPct val="76000"/>
        <a:buFont typeface="Wingdings 3"/>
        <a:buChar char=""/>
        <a:defRPr kumimoji="1" sz="2000" kern="1200">
          <a:solidFill>
            <a:schemeClr val="tx1"/>
          </a:solidFill>
          <a:latin typeface="+mn-lt"/>
          <a:ea typeface="+mn-ea"/>
          <a:cs typeface="+mn-cs"/>
        </a:defRPr>
      </a:lvl3pPr>
      <a:lvl4pPr marL="1097321" indent="-228608" algn="l" rtl="0" eaLnBrk="1" latinLnBrk="0" hangingPunct="1">
        <a:spcBef>
          <a:spcPts val="400"/>
        </a:spcBef>
        <a:buClr>
          <a:schemeClr val="accent3"/>
        </a:buClr>
        <a:buSzPct val="70000"/>
        <a:buFont typeface="Wingdings"/>
        <a:buChar char=""/>
        <a:defRPr kumimoji="1" sz="1800" kern="1200">
          <a:solidFill>
            <a:schemeClr val="tx1"/>
          </a:solidFill>
          <a:latin typeface="+mn-lt"/>
          <a:ea typeface="+mn-ea"/>
          <a:cs typeface="+mn-cs"/>
        </a:defRPr>
      </a:lvl4pPr>
      <a:lvl5pPr marL="1371651" indent="-228608" algn="l" rtl="0" eaLnBrk="1" latinLnBrk="0" hangingPunct="1">
        <a:spcBef>
          <a:spcPts val="300"/>
        </a:spcBef>
        <a:buClr>
          <a:schemeClr val="accent3"/>
        </a:buClr>
        <a:buSzPct val="70000"/>
        <a:buFont typeface="Wingdings"/>
        <a:buChar char=""/>
        <a:defRPr kumimoji="1" sz="1600" kern="1200">
          <a:solidFill>
            <a:schemeClr val="tx1"/>
          </a:solidFill>
          <a:latin typeface="+mn-lt"/>
          <a:ea typeface="+mn-ea"/>
          <a:cs typeface="+mn-cs"/>
        </a:defRPr>
      </a:lvl5pPr>
      <a:lvl6pPr marL="1645981" indent="-182887"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69" indent="-182887"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755" indent="-182887"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642" indent="-182887"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17" algn="l" rtl="0" eaLnBrk="1" latinLnBrk="0" hangingPunct="1">
        <a:defRPr kumimoji="1" kern="1200">
          <a:solidFill>
            <a:schemeClr val="tx1"/>
          </a:solidFill>
          <a:latin typeface="+mn-lt"/>
          <a:ea typeface="+mn-ea"/>
          <a:cs typeface="+mn-cs"/>
        </a:defRPr>
      </a:lvl2pPr>
      <a:lvl3pPr marL="914434" algn="l" rtl="0" eaLnBrk="1" latinLnBrk="0" hangingPunct="1">
        <a:defRPr kumimoji="1" kern="1200">
          <a:solidFill>
            <a:schemeClr val="tx1"/>
          </a:solidFill>
          <a:latin typeface="+mn-lt"/>
          <a:ea typeface="+mn-ea"/>
          <a:cs typeface="+mn-cs"/>
        </a:defRPr>
      </a:lvl3pPr>
      <a:lvl4pPr marL="1371651" algn="l" rtl="0" eaLnBrk="1" latinLnBrk="0" hangingPunct="1">
        <a:defRPr kumimoji="1" kern="1200">
          <a:solidFill>
            <a:schemeClr val="tx1"/>
          </a:solidFill>
          <a:latin typeface="+mn-lt"/>
          <a:ea typeface="+mn-ea"/>
          <a:cs typeface="+mn-cs"/>
        </a:defRPr>
      </a:lvl4pPr>
      <a:lvl5pPr marL="1828869" algn="l" rtl="0" eaLnBrk="1" latinLnBrk="0" hangingPunct="1">
        <a:defRPr kumimoji="1" kern="1200">
          <a:solidFill>
            <a:schemeClr val="tx1"/>
          </a:solidFill>
          <a:latin typeface="+mn-lt"/>
          <a:ea typeface="+mn-ea"/>
          <a:cs typeface="+mn-cs"/>
        </a:defRPr>
      </a:lvl5pPr>
      <a:lvl6pPr marL="2286086" algn="l" rtl="0" eaLnBrk="1" latinLnBrk="0" hangingPunct="1">
        <a:defRPr kumimoji="1" kern="1200">
          <a:solidFill>
            <a:schemeClr val="tx1"/>
          </a:solidFill>
          <a:latin typeface="+mn-lt"/>
          <a:ea typeface="+mn-ea"/>
          <a:cs typeface="+mn-cs"/>
        </a:defRPr>
      </a:lvl6pPr>
      <a:lvl7pPr marL="2743303" algn="l" rtl="0" eaLnBrk="1" latinLnBrk="0" hangingPunct="1">
        <a:defRPr kumimoji="1" kern="1200">
          <a:solidFill>
            <a:schemeClr val="tx1"/>
          </a:solidFill>
          <a:latin typeface="+mn-lt"/>
          <a:ea typeface="+mn-ea"/>
          <a:cs typeface="+mn-cs"/>
        </a:defRPr>
      </a:lvl7pPr>
      <a:lvl8pPr marL="3200519" algn="l" rtl="0" eaLnBrk="1" latinLnBrk="0" hangingPunct="1">
        <a:defRPr kumimoji="1" kern="1200">
          <a:solidFill>
            <a:schemeClr val="tx1"/>
          </a:solidFill>
          <a:latin typeface="+mn-lt"/>
          <a:ea typeface="+mn-ea"/>
          <a:cs typeface="+mn-cs"/>
        </a:defRPr>
      </a:lvl8pPr>
      <a:lvl9pPr marL="3657736"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9.jpe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2.sv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42.sv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1.png"/><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3.png"/><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65.png"/><Relationship Id="rId1" Type="http://schemas.openxmlformats.org/officeDocument/2006/relationships/slideLayout" Target="../slideLayouts/slideLayout1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42.sv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https://bt89.net/" TargetMode="Externa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字幕 10">
            <a:extLst>
              <a:ext uri="{FF2B5EF4-FFF2-40B4-BE49-F238E27FC236}">
                <a16:creationId xmlns:a16="http://schemas.microsoft.com/office/drawing/2014/main" id="{CF707846-241C-4893-BDED-B8F507E47001}"/>
              </a:ext>
            </a:extLst>
          </p:cNvPr>
          <p:cNvSpPr>
            <a:spLocks noGrp="1"/>
          </p:cNvSpPr>
          <p:nvPr>
            <p:ph type="subTitle" idx="1"/>
          </p:nvPr>
        </p:nvSpPr>
        <p:spPr/>
        <p:txBody>
          <a:bodyPr/>
          <a:lstStyle/>
          <a:p>
            <a:endParaRPr kumimoji="1" lang="ja-JP" altLang="en-US" dirty="0"/>
          </a:p>
        </p:txBody>
      </p:sp>
      <p:sp>
        <p:nvSpPr>
          <p:cNvPr id="10" name="タイトル 9">
            <a:extLst>
              <a:ext uri="{FF2B5EF4-FFF2-40B4-BE49-F238E27FC236}">
                <a16:creationId xmlns:a16="http://schemas.microsoft.com/office/drawing/2014/main" id="{A118A6F2-4C9D-4275-AC39-A14BDF916C15}"/>
              </a:ext>
            </a:extLst>
          </p:cNvPr>
          <p:cNvSpPr>
            <a:spLocks noGrp="1"/>
          </p:cNvSpPr>
          <p:nvPr>
            <p:ph type="title"/>
          </p:nvPr>
        </p:nvSpPr>
        <p:spPr/>
        <p:txBody>
          <a:bodyPr>
            <a:normAutofit fontScale="90000"/>
          </a:bodyPr>
          <a:lstStyle/>
          <a:p>
            <a:r>
              <a:rPr kumimoji="1" lang="ja-JP" altLang="en-US"/>
              <a:t>熱中小学校児童のための</a:t>
            </a:r>
            <a:br>
              <a:rPr kumimoji="1" lang="en-US" altLang="ja-JP"/>
            </a:br>
            <a:r>
              <a:rPr kumimoji="1" lang="en-US" altLang="ja-JP"/>
              <a:t>ZOOM </a:t>
            </a:r>
            <a:r>
              <a:rPr kumimoji="1" lang="ja-JP" altLang="en-US"/>
              <a:t>はじめの</a:t>
            </a:r>
            <a:r>
              <a:rPr kumimoji="1" lang="en-US" altLang="ja-JP"/>
              <a:t>1</a:t>
            </a:r>
            <a:r>
              <a:rPr kumimoji="1" lang="ja-JP" altLang="en-US"/>
              <a:t>歩！</a:t>
            </a:r>
            <a:endParaRPr kumimoji="1" lang="ja-JP" altLang="en-US" dirty="0"/>
          </a:p>
        </p:txBody>
      </p:sp>
      <p:sp>
        <p:nvSpPr>
          <p:cNvPr id="7" name="フッター プレースホルダー 6">
            <a:extLst>
              <a:ext uri="{FF2B5EF4-FFF2-40B4-BE49-F238E27FC236}">
                <a16:creationId xmlns:a16="http://schemas.microsoft.com/office/drawing/2014/main" id="{76F481DA-0C5D-4D67-AA3C-A09C41AD6F13}"/>
              </a:ext>
            </a:extLst>
          </p:cNvPr>
          <p:cNvSpPr>
            <a:spLocks noGrp="1"/>
          </p:cNvSpPr>
          <p:nvPr>
            <p:ph type="ftr" sz="quarter" idx="11"/>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5F14BDF8-B320-4E71-B9F7-6865BD4D4FD7}"/>
              </a:ext>
            </a:extLst>
          </p:cNvPr>
          <p:cNvSpPr>
            <a:spLocks noGrp="1"/>
          </p:cNvSpPr>
          <p:nvPr>
            <p:ph type="sldNum" sz="quarter" idx="12"/>
          </p:nvPr>
        </p:nvSpPr>
        <p:spPr/>
        <p:txBody>
          <a:bodyPr/>
          <a:lstStyle/>
          <a:p>
            <a:fld id="{5F2B2741-F8D9-4A06-A804-D2C6856AFEB9}" type="slidenum">
              <a:rPr lang="ja-JP" altLang="en-US" smtClean="0"/>
              <a:pPr/>
              <a:t>1</a:t>
            </a:fld>
            <a:endParaRPr lang="ja-JP" altLang="en-US" dirty="0"/>
          </a:p>
        </p:txBody>
      </p:sp>
      <p:pic>
        <p:nvPicPr>
          <p:cNvPr id="9" name="コンテンツ プレースホルダー 8" descr="テレビの画面のスクリーンショット&#10;&#10;自動的に生成された説明">
            <a:extLst>
              <a:ext uri="{FF2B5EF4-FFF2-40B4-BE49-F238E27FC236}">
                <a16:creationId xmlns:a16="http://schemas.microsoft.com/office/drawing/2014/main" id="{45F09748-9345-41E7-806C-A83A4F4DCD4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77895" y="123825"/>
            <a:ext cx="3681703" cy="2447925"/>
          </a:xfrm>
          <a:prstGeom prst="rect">
            <a:avLst/>
          </a:prstGeom>
        </p:spPr>
      </p:pic>
      <p:pic>
        <p:nvPicPr>
          <p:cNvPr id="1026" name="Picture 2" descr="zoomよくあるトラブル＆質問 | 京都同友会 情報共有応援サイト">
            <a:extLst>
              <a:ext uri="{FF2B5EF4-FFF2-40B4-BE49-F238E27FC236}">
                <a16:creationId xmlns:a16="http://schemas.microsoft.com/office/drawing/2014/main" id="{D08F884A-424B-4C2F-B5AB-D029631DD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897" y="123825"/>
            <a:ext cx="3844023" cy="256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854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1FFF7482-DF04-4B62-83DC-36DF752C93DE}"/>
              </a:ext>
            </a:extLst>
          </p:cNvPr>
          <p:cNvSpPr>
            <a:spLocks noGrp="1"/>
          </p:cNvSpPr>
          <p:nvPr>
            <p:ph type="title"/>
          </p:nvPr>
        </p:nvSpPr>
        <p:spPr/>
        <p:txBody>
          <a:bodyPr>
            <a:normAutofit fontScale="90000"/>
          </a:bodyPr>
          <a:lstStyle/>
          <a:p>
            <a:r>
              <a:rPr kumimoji="1" lang="ja-JP" altLang="en-US" dirty="0"/>
              <a:t>実は</a:t>
            </a:r>
            <a:r>
              <a:rPr kumimoji="1" lang="en-US" altLang="ja-JP" dirty="0"/>
              <a:t>100</a:t>
            </a:r>
            <a:r>
              <a:rPr kumimoji="1" lang="ja-JP" altLang="en-US" dirty="0"/>
              <a:t>円ショップで買えちゃう便利な道具</a:t>
            </a:r>
          </a:p>
        </p:txBody>
      </p:sp>
      <p:sp>
        <p:nvSpPr>
          <p:cNvPr id="15" name="テキスト プレースホルダー 14">
            <a:extLst>
              <a:ext uri="{FF2B5EF4-FFF2-40B4-BE49-F238E27FC236}">
                <a16:creationId xmlns:a16="http://schemas.microsoft.com/office/drawing/2014/main" id="{2917FB51-CC42-4CC1-A2BD-A6A1FE29D53E}"/>
              </a:ext>
            </a:extLst>
          </p:cNvPr>
          <p:cNvSpPr>
            <a:spLocks noGrp="1"/>
          </p:cNvSpPr>
          <p:nvPr>
            <p:ph type="body" idx="1"/>
          </p:nvPr>
        </p:nvSpPr>
        <p:spPr/>
        <p:txBody>
          <a:bodyPr/>
          <a:lstStyle/>
          <a:p>
            <a:r>
              <a:rPr kumimoji="1" lang="ja-JP" altLang="en-US" dirty="0"/>
              <a:t>マイク付きイヤホン</a:t>
            </a:r>
          </a:p>
        </p:txBody>
      </p:sp>
      <p:sp>
        <p:nvSpPr>
          <p:cNvPr id="16" name="テキスト プレースホルダー 15">
            <a:extLst>
              <a:ext uri="{FF2B5EF4-FFF2-40B4-BE49-F238E27FC236}">
                <a16:creationId xmlns:a16="http://schemas.microsoft.com/office/drawing/2014/main" id="{902D8AE0-7D79-4EF2-A800-839EE90790F0}"/>
              </a:ext>
            </a:extLst>
          </p:cNvPr>
          <p:cNvSpPr>
            <a:spLocks noGrp="1"/>
          </p:cNvSpPr>
          <p:nvPr>
            <p:ph type="body" sz="half" idx="3"/>
          </p:nvPr>
        </p:nvSpPr>
        <p:spPr/>
        <p:txBody>
          <a:bodyPr/>
          <a:lstStyle/>
          <a:p>
            <a:r>
              <a:rPr kumimoji="1" lang="ja-JP" altLang="en-US" dirty="0"/>
              <a:t>スマートホンホルダ</a:t>
            </a:r>
          </a:p>
        </p:txBody>
      </p:sp>
      <p:sp>
        <p:nvSpPr>
          <p:cNvPr id="10" name="コンテンツ プレースホルダー 9">
            <a:extLst>
              <a:ext uri="{FF2B5EF4-FFF2-40B4-BE49-F238E27FC236}">
                <a16:creationId xmlns:a16="http://schemas.microsoft.com/office/drawing/2014/main" id="{2E771211-CA5D-45EC-A971-B33228317F24}"/>
              </a:ext>
            </a:extLst>
          </p:cNvPr>
          <p:cNvSpPr>
            <a:spLocks noGrp="1"/>
          </p:cNvSpPr>
          <p:nvPr>
            <p:ph sz="quarter" idx="2"/>
          </p:nvPr>
        </p:nvSpPr>
        <p:spPr/>
        <p:txBody>
          <a:bodyPr>
            <a:normAutofit/>
          </a:bodyPr>
          <a:lstStyle/>
          <a:p>
            <a:r>
              <a:rPr kumimoji="1" lang="ja-JP" altLang="en-US" dirty="0"/>
              <a:t>スマホはもちろん、パソコンでもヘッドセット端子があれば使用可能</a:t>
            </a:r>
            <a:endParaRPr kumimoji="1" lang="en-US" altLang="ja-JP" dirty="0"/>
          </a:p>
          <a:p>
            <a:endParaRPr kumimoji="1" lang="en-US" altLang="ja-JP" dirty="0"/>
          </a:p>
        </p:txBody>
      </p:sp>
      <p:sp>
        <p:nvSpPr>
          <p:cNvPr id="17" name="コンテンツ プレースホルダー 16">
            <a:extLst>
              <a:ext uri="{FF2B5EF4-FFF2-40B4-BE49-F238E27FC236}">
                <a16:creationId xmlns:a16="http://schemas.microsoft.com/office/drawing/2014/main" id="{32968F86-FD5A-4931-98DC-65AC827DA7F3}"/>
              </a:ext>
            </a:extLst>
          </p:cNvPr>
          <p:cNvSpPr>
            <a:spLocks noGrp="1"/>
          </p:cNvSpPr>
          <p:nvPr>
            <p:ph sz="quarter" idx="4"/>
          </p:nvPr>
        </p:nvSpPr>
        <p:spPr/>
        <p:txBody>
          <a:bodyPr>
            <a:normAutofit/>
          </a:bodyPr>
          <a:lstStyle/>
          <a:p>
            <a:r>
              <a:rPr kumimoji="1" lang="ja-JP" altLang="en-US" dirty="0"/>
              <a:t>多種多様な種類がありますが、</a:t>
            </a:r>
            <a:r>
              <a:rPr kumimoji="1" lang="en-US" altLang="ja-JP" dirty="0"/>
              <a:t>Zoom</a:t>
            </a:r>
            <a:r>
              <a:rPr kumimoji="1" lang="ja-JP" altLang="en-US" dirty="0"/>
              <a:t>には角度調整できるものが便利</a:t>
            </a:r>
          </a:p>
        </p:txBody>
      </p:sp>
      <p:sp>
        <p:nvSpPr>
          <p:cNvPr id="7" name="フッター プレースホルダー 6">
            <a:extLst>
              <a:ext uri="{FF2B5EF4-FFF2-40B4-BE49-F238E27FC236}">
                <a16:creationId xmlns:a16="http://schemas.microsoft.com/office/drawing/2014/main" id="{2088F58E-9AD6-4579-B95D-AD3DEBE45C62}"/>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D629AFBA-7611-4832-9250-1B5E3242A25F}"/>
              </a:ext>
            </a:extLst>
          </p:cNvPr>
          <p:cNvSpPr>
            <a:spLocks noGrp="1"/>
          </p:cNvSpPr>
          <p:nvPr>
            <p:ph type="sldNum" sz="quarter" idx="11"/>
          </p:nvPr>
        </p:nvSpPr>
        <p:spPr/>
        <p:txBody>
          <a:bodyPr/>
          <a:lstStyle/>
          <a:p>
            <a:fld id="{5F2B2741-F8D9-4A06-A804-D2C6856AFEB9}" type="slidenum">
              <a:rPr lang="ja-JP" altLang="en-US" smtClean="0"/>
              <a:pPr/>
              <a:t>10</a:t>
            </a:fld>
            <a:endParaRPr lang="ja-JP" altLang="en-US" dirty="0"/>
          </a:p>
        </p:txBody>
      </p:sp>
      <p:pic>
        <p:nvPicPr>
          <p:cNvPr id="19" name="図 18" descr="テーブル, 座る, いっぱい, 覆い が含まれている画像&#10;&#10;自動的に生成された説明">
            <a:extLst>
              <a:ext uri="{FF2B5EF4-FFF2-40B4-BE49-F238E27FC236}">
                <a16:creationId xmlns:a16="http://schemas.microsoft.com/office/drawing/2014/main" id="{65145DE0-ED54-45CA-854F-CC89D4BB28BC}"/>
              </a:ext>
            </a:extLst>
          </p:cNvPr>
          <p:cNvPicPr>
            <a:picLocks noChangeAspect="1"/>
          </p:cNvPicPr>
          <p:nvPr/>
        </p:nvPicPr>
        <p:blipFill rotWithShape="1">
          <a:blip r:embed="rId2">
            <a:extLst>
              <a:ext uri="{28A0092B-C50C-407E-A947-70E740481C1C}">
                <a14:useLocalDpi xmlns:a14="http://schemas.microsoft.com/office/drawing/2010/main" val="0"/>
              </a:ext>
            </a:extLst>
          </a:blip>
          <a:srcRect l="32675" t="10801" r="11413" b="22000"/>
          <a:stretch/>
        </p:blipFill>
        <p:spPr>
          <a:xfrm>
            <a:off x="886187" y="2645762"/>
            <a:ext cx="2933762" cy="1983388"/>
          </a:xfrm>
          <a:prstGeom prst="rect">
            <a:avLst/>
          </a:prstGeom>
        </p:spPr>
      </p:pic>
      <p:pic>
        <p:nvPicPr>
          <p:cNvPr id="20" name="図 19" descr="テーブル, 座る, ブラック, 持つ が含まれている画像&#10;&#10;自動的に生成された説明">
            <a:extLst>
              <a:ext uri="{FF2B5EF4-FFF2-40B4-BE49-F238E27FC236}">
                <a16:creationId xmlns:a16="http://schemas.microsoft.com/office/drawing/2014/main" id="{33D8B879-7E0F-4853-8CD8-72421419EFFF}"/>
              </a:ext>
            </a:extLst>
          </p:cNvPr>
          <p:cNvPicPr>
            <a:picLocks noChangeAspect="1"/>
          </p:cNvPicPr>
          <p:nvPr/>
        </p:nvPicPr>
        <p:blipFill rotWithShape="1">
          <a:blip r:embed="rId3">
            <a:extLst>
              <a:ext uri="{28A0092B-C50C-407E-A947-70E740481C1C}">
                <a14:useLocalDpi xmlns:a14="http://schemas.microsoft.com/office/drawing/2010/main" val="0"/>
              </a:ext>
            </a:extLst>
          </a:blip>
          <a:srcRect l="16871" r="11300"/>
          <a:stretch/>
        </p:blipFill>
        <p:spPr>
          <a:xfrm rot="5400000">
            <a:off x="4826148" y="2905134"/>
            <a:ext cx="1870326" cy="1464645"/>
          </a:xfrm>
          <a:prstGeom prst="rect">
            <a:avLst/>
          </a:prstGeom>
        </p:spPr>
      </p:pic>
      <p:pic>
        <p:nvPicPr>
          <p:cNvPr id="22" name="図 21" descr="覆い, 赤 が含まれている画像&#10;&#10;自動的に生成された説明">
            <a:extLst>
              <a:ext uri="{FF2B5EF4-FFF2-40B4-BE49-F238E27FC236}">
                <a16:creationId xmlns:a16="http://schemas.microsoft.com/office/drawing/2014/main" id="{8CE32792-1637-4A1A-B88B-3C1D07AD18D7}"/>
              </a:ext>
            </a:extLst>
          </p:cNvPr>
          <p:cNvPicPr>
            <a:picLocks noChangeAspect="1"/>
          </p:cNvPicPr>
          <p:nvPr/>
        </p:nvPicPr>
        <p:blipFill rotWithShape="1">
          <a:blip r:embed="rId4">
            <a:extLst>
              <a:ext uri="{28A0092B-C50C-407E-A947-70E740481C1C}">
                <a14:useLocalDpi xmlns:a14="http://schemas.microsoft.com/office/drawing/2010/main" val="0"/>
              </a:ext>
            </a:extLst>
          </a:blip>
          <a:srcRect l="33463" t="2401" r="20075" b="11099"/>
          <a:stretch/>
        </p:blipFill>
        <p:spPr>
          <a:xfrm>
            <a:off x="6808202" y="2781037"/>
            <a:ext cx="1635584" cy="1712838"/>
          </a:xfrm>
          <a:prstGeom prst="rect">
            <a:avLst/>
          </a:prstGeom>
        </p:spPr>
      </p:pic>
    </p:spTree>
    <p:extLst>
      <p:ext uri="{BB962C8B-B14F-4D97-AF65-F5344CB8AC3E}">
        <p14:creationId xmlns:p14="http://schemas.microsoft.com/office/powerpoint/2010/main" val="295147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1FFF7482-DF04-4B62-83DC-36DF752C93DE}"/>
              </a:ext>
            </a:extLst>
          </p:cNvPr>
          <p:cNvSpPr>
            <a:spLocks noGrp="1"/>
          </p:cNvSpPr>
          <p:nvPr>
            <p:ph type="title"/>
          </p:nvPr>
        </p:nvSpPr>
        <p:spPr/>
        <p:txBody>
          <a:bodyPr>
            <a:normAutofit fontScale="90000"/>
          </a:bodyPr>
          <a:lstStyle/>
          <a:p>
            <a:r>
              <a:rPr kumimoji="1" lang="ja-JP" altLang="en-US" dirty="0"/>
              <a:t>実は</a:t>
            </a:r>
            <a:r>
              <a:rPr kumimoji="1" lang="en-US" altLang="ja-JP" dirty="0"/>
              <a:t>100</a:t>
            </a:r>
            <a:r>
              <a:rPr kumimoji="1" lang="ja-JP" altLang="en-US" dirty="0"/>
              <a:t>円ショップで買えちゃう便利な道具</a:t>
            </a:r>
          </a:p>
        </p:txBody>
      </p:sp>
      <p:sp>
        <p:nvSpPr>
          <p:cNvPr id="15" name="テキスト プレースホルダー 14">
            <a:extLst>
              <a:ext uri="{FF2B5EF4-FFF2-40B4-BE49-F238E27FC236}">
                <a16:creationId xmlns:a16="http://schemas.microsoft.com/office/drawing/2014/main" id="{2917FB51-CC42-4CC1-A2BD-A6A1FE29D53E}"/>
              </a:ext>
            </a:extLst>
          </p:cNvPr>
          <p:cNvSpPr>
            <a:spLocks noGrp="1"/>
          </p:cNvSpPr>
          <p:nvPr>
            <p:ph type="body" idx="1"/>
          </p:nvPr>
        </p:nvSpPr>
        <p:spPr/>
        <p:txBody>
          <a:bodyPr/>
          <a:lstStyle/>
          <a:p>
            <a:r>
              <a:rPr kumimoji="1" lang="ja-JP" altLang="en-US" dirty="0"/>
              <a:t>スマホ ホルダ付き三脚</a:t>
            </a:r>
          </a:p>
        </p:txBody>
      </p:sp>
      <p:sp>
        <p:nvSpPr>
          <p:cNvPr id="16" name="テキスト プレースホルダー 15">
            <a:extLst>
              <a:ext uri="{FF2B5EF4-FFF2-40B4-BE49-F238E27FC236}">
                <a16:creationId xmlns:a16="http://schemas.microsoft.com/office/drawing/2014/main" id="{902D8AE0-7D79-4EF2-A800-839EE90790F0}"/>
              </a:ext>
            </a:extLst>
          </p:cNvPr>
          <p:cNvSpPr>
            <a:spLocks noGrp="1"/>
          </p:cNvSpPr>
          <p:nvPr>
            <p:ph type="body" sz="half" idx="3"/>
          </p:nvPr>
        </p:nvSpPr>
        <p:spPr/>
        <p:txBody>
          <a:bodyPr>
            <a:normAutofit/>
          </a:bodyPr>
          <a:lstStyle/>
          <a:p>
            <a:r>
              <a:rPr kumimoji="1" lang="ja-JP" altLang="en-US" dirty="0"/>
              <a:t>その他</a:t>
            </a:r>
            <a:r>
              <a:rPr kumimoji="1" lang="en-US" altLang="ja-JP" dirty="0"/>
              <a:t>100</a:t>
            </a:r>
            <a:r>
              <a:rPr kumimoji="1" lang="ja-JP" altLang="en-US" dirty="0"/>
              <a:t>均で便利グッズ</a:t>
            </a:r>
          </a:p>
        </p:txBody>
      </p:sp>
      <p:sp>
        <p:nvSpPr>
          <p:cNvPr id="10" name="コンテンツ プレースホルダー 9">
            <a:extLst>
              <a:ext uri="{FF2B5EF4-FFF2-40B4-BE49-F238E27FC236}">
                <a16:creationId xmlns:a16="http://schemas.microsoft.com/office/drawing/2014/main" id="{2E771211-CA5D-45EC-A971-B33228317F24}"/>
              </a:ext>
            </a:extLst>
          </p:cNvPr>
          <p:cNvSpPr>
            <a:spLocks noGrp="1"/>
          </p:cNvSpPr>
          <p:nvPr>
            <p:ph sz="quarter" idx="2"/>
          </p:nvPr>
        </p:nvSpPr>
        <p:spPr/>
        <p:txBody>
          <a:bodyPr>
            <a:normAutofit fontScale="85000" lnSpcReduction="20000"/>
          </a:bodyPr>
          <a:lstStyle/>
          <a:p>
            <a:r>
              <a:rPr kumimoji="1" lang="ja-JP" altLang="en-US" sz="2000" dirty="0"/>
              <a:t>ホルダ以上に自由度高くスマホを固定できます。パソコンでも外付けカメラマイク、美顔ライトも！</a:t>
            </a:r>
            <a:endParaRPr kumimoji="1" lang="en-US" altLang="ja-JP" sz="2000" dirty="0"/>
          </a:p>
        </p:txBody>
      </p:sp>
      <p:sp>
        <p:nvSpPr>
          <p:cNvPr id="17" name="コンテンツ プレースホルダー 16">
            <a:extLst>
              <a:ext uri="{FF2B5EF4-FFF2-40B4-BE49-F238E27FC236}">
                <a16:creationId xmlns:a16="http://schemas.microsoft.com/office/drawing/2014/main" id="{32968F86-FD5A-4931-98DC-65AC827DA7F3}"/>
              </a:ext>
            </a:extLst>
          </p:cNvPr>
          <p:cNvSpPr>
            <a:spLocks noGrp="1"/>
          </p:cNvSpPr>
          <p:nvPr>
            <p:ph sz="quarter" idx="4"/>
          </p:nvPr>
        </p:nvSpPr>
        <p:spPr/>
        <p:txBody>
          <a:bodyPr>
            <a:normAutofit fontScale="85000" lnSpcReduction="20000"/>
          </a:bodyPr>
          <a:lstStyle/>
          <a:p>
            <a:r>
              <a:rPr kumimoji="1" lang="ja-JP" altLang="en-US" dirty="0"/>
              <a:t>パソコン用外付スピーカ</a:t>
            </a:r>
            <a:endParaRPr kumimoji="1" lang="en-US" altLang="ja-JP" dirty="0"/>
          </a:p>
          <a:p>
            <a:pPr lvl="1"/>
            <a:r>
              <a:rPr kumimoji="1" lang="ja-JP" altLang="en-US" dirty="0"/>
              <a:t>より良く音が聞こえます</a:t>
            </a:r>
            <a:endParaRPr kumimoji="1" lang="en-US" altLang="ja-JP" dirty="0"/>
          </a:p>
          <a:p>
            <a:r>
              <a:rPr kumimoji="1" lang="en-US" altLang="ja-JP" dirty="0"/>
              <a:t>USB-C</a:t>
            </a:r>
            <a:r>
              <a:rPr kumimoji="1" lang="ja-JP" altLang="en-US" dirty="0"/>
              <a:t>→ヘッドセット端子変換ケーブル</a:t>
            </a:r>
            <a:endParaRPr kumimoji="1" lang="en-US" altLang="ja-JP" dirty="0"/>
          </a:p>
          <a:p>
            <a:pPr lvl="1"/>
            <a:r>
              <a:rPr kumimoji="1" lang="ja-JP" altLang="en-US" dirty="0"/>
              <a:t>ピンジャックがないスマホでヘッドセットを使う時に</a:t>
            </a:r>
            <a:endParaRPr kumimoji="1" lang="en-US" altLang="ja-JP" dirty="0"/>
          </a:p>
          <a:p>
            <a:r>
              <a:rPr kumimoji="1" lang="en-US" altLang="ja-JP" dirty="0"/>
              <a:t>USB LED</a:t>
            </a:r>
            <a:r>
              <a:rPr kumimoji="1" lang="ja-JP" altLang="en-US" dirty="0"/>
              <a:t>ライト</a:t>
            </a:r>
            <a:endParaRPr kumimoji="1" lang="en-US" altLang="ja-JP" dirty="0"/>
          </a:p>
          <a:p>
            <a:pPr lvl="1"/>
            <a:r>
              <a:rPr kumimoji="1" lang="ja-JP" altLang="en-US" dirty="0"/>
              <a:t>ライティングで</a:t>
            </a:r>
            <a:r>
              <a:rPr kumimoji="1" lang="en-US" altLang="ja-JP" dirty="0"/>
              <a:t>Zoom</a:t>
            </a:r>
            <a:r>
              <a:rPr kumimoji="1" lang="ja-JP" altLang="en-US" dirty="0"/>
              <a:t>映え</a:t>
            </a:r>
            <a:r>
              <a:rPr kumimoji="1" lang="en-US" altLang="ja-JP" dirty="0"/>
              <a:t>UP</a:t>
            </a:r>
          </a:p>
          <a:p>
            <a:r>
              <a:rPr kumimoji="1" lang="ja-JP" altLang="en-US" dirty="0"/>
              <a:t>防草シートで合成用グリーンバックも！？</a:t>
            </a:r>
            <a:endParaRPr kumimoji="1" lang="en-US" altLang="ja-JP" dirty="0"/>
          </a:p>
          <a:p>
            <a:endParaRPr kumimoji="1" lang="ja-JP" altLang="en-US" dirty="0"/>
          </a:p>
        </p:txBody>
      </p:sp>
      <p:sp>
        <p:nvSpPr>
          <p:cNvPr id="7" name="フッター プレースホルダー 6">
            <a:extLst>
              <a:ext uri="{FF2B5EF4-FFF2-40B4-BE49-F238E27FC236}">
                <a16:creationId xmlns:a16="http://schemas.microsoft.com/office/drawing/2014/main" id="{2088F58E-9AD6-4579-B95D-AD3DEBE45C62}"/>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D629AFBA-7611-4832-9250-1B5E3242A25F}"/>
              </a:ext>
            </a:extLst>
          </p:cNvPr>
          <p:cNvSpPr>
            <a:spLocks noGrp="1"/>
          </p:cNvSpPr>
          <p:nvPr>
            <p:ph type="sldNum" sz="quarter" idx="11"/>
          </p:nvPr>
        </p:nvSpPr>
        <p:spPr/>
        <p:txBody>
          <a:bodyPr/>
          <a:lstStyle/>
          <a:p>
            <a:fld id="{5F2B2741-F8D9-4A06-A804-D2C6856AFEB9}" type="slidenum">
              <a:rPr lang="ja-JP" altLang="en-US" smtClean="0"/>
              <a:pPr/>
              <a:t>11</a:t>
            </a:fld>
            <a:endParaRPr lang="ja-JP" altLang="en-US" dirty="0"/>
          </a:p>
        </p:txBody>
      </p:sp>
      <p:pic>
        <p:nvPicPr>
          <p:cNvPr id="3" name="図 2" descr="座る, テーブル が含まれている画像&#10;&#10;自動的に生成された説明">
            <a:extLst>
              <a:ext uri="{FF2B5EF4-FFF2-40B4-BE49-F238E27FC236}">
                <a16:creationId xmlns:a16="http://schemas.microsoft.com/office/drawing/2014/main" id="{A27FBD02-0A79-4D55-B117-66399D531686}"/>
              </a:ext>
            </a:extLst>
          </p:cNvPr>
          <p:cNvPicPr>
            <a:picLocks noChangeAspect="1"/>
          </p:cNvPicPr>
          <p:nvPr/>
        </p:nvPicPr>
        <p:blipFill rotWithShape="1">
          <a:blip r:embed="rId2">
            <a:extLst>
              <a:ext uri="{28A0092B-C50C-407E-A947-70E740481C1C}">
                <a14:useLocalDpi xmlns:a14="http://schemas.microsoft.com/office/drawing/2010/main" val="0"/>
              </a:ext>
            </a:extLst>
          </a:blip>
          <a:srcRect l="24013" t="16401" r="17712" b="-1799"/>
          <a:stretch/>
        </p:blipFill>
        <p:spPr>
          <a:xfrm>
            <a:off x="1262427" y="2432906"/>
            <a:ext cx="2664296" cy="2196244"/>
          </a:xfrm>
          <a:prstGeom prst="rect">
            <a:avLst/>
          </a:prstGeom>
        </p:spPr>
      </p:pic>
    </p:spTree>
    <p:extLst>
      <p:ext uri="{BB962C8B-B14F-4D97-AF65-F5344CB8AC3E}">
        <p14:creationId xmlns:p14="http://schemas.microsoft.com/office/powerpoint/2010/main" val="132015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EBBD6F6-093F-455E-9043-B9DB14C2D7F5}"/>
              </a:ext>
            </a:extLst>
          </p:cNvPr>
          <p:cNvSpPr>
            <a:spLocks noGrp="1"/>
          </p:cNvSpPr>
          <p:nvPr>
            <p:ph type="title"/>
          </p:nvPr>
        </p:nvSpPr>
        <p:spPr/>
        <p:txBody>
          <a:bodyPr/>
          <a:lstStyle/>
          <a:p>
            <a:r>
              <a:rPr kumimoji="1" lang="ja-JP" altLang="en-US" dirty="0"/>
              <a:t>まずはここの</a:t>
            </a:r>
            <a:r>
              <a:rPr lang="en-US" altLang="ja-JP" dirty="0"/>
              <a:t>Wi-fi</a:t>
            </a:r>
            <a:r>
              <a:rPr lang="ja-JP" altLang="en-US" dirty="0"/>
              <a:t>に繋ごう！</a:t>
            </a:r>
            <a:endParaRPr kumimoji="1" lang="ja-JP" altLang="en-US" dirty="0"/>
          </a:p>
        </p:txBody>
      </p:sp>
      <p:sp>
        <p:nvSpPr>
          <p:cNvPr id="7" name="テキスト プレースホルダー 6">
            <a:extLst>
              <a:ext uri="{FF2B5EF4-FFF2-40B4-BE49-F238E27FC236}">
                <a16:creationId xmlns:a16="http://schemas.microsoft.com/office/drawing/2014/main" id="{5258B06C-AC9E-4611-BAE9-2A2F6AF5AC87}"/>
              </a:ext>
            </a:extLst>
          </p:cNvPr>
          <p:cNvSpPr>
            <a:spLocks noGrp="1"/>
          </p:cNvSpPr>
          <p:nvPr>
            <p:ph type="body" idx="1"/>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8AB44E37-B6C6-4E03-BA2C-6B2C401FAC37}"/>
              </a:ext>
            </a:extLst>
          </p:cNvPr>
          <p:cNvSpPr>
            <a:spLocks noGrp="1"/>
          </p:cNvSpPr>
          <p:nvPr>
            <p:ph type="ftr" sz="quarter" idx="4294967295"/>
          </p:nvPr>
        </p:nvSpPr>
        <p:spPr>
          <a:xfrm>
            <a:off x="0" y="4806950"/>
            <a:ext cx="8132763" cy="274638"/>
          </a:xfrm>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03ACC19F-2070-4083-AE1F-56DEEBBAFBC6}"/>
              </a:ext>
            </a:extLst>
          </p:cNvPr>
          <p:cNvSpPr>
            <a:spLocks noGrp="1"/>
          </p:cNvSpPr>
          <p:nvPr>
            <p:ph type="sldNum" sz="quarter" idx="4294967295"/>
          </p:nvPr>
        </p:nvSpPr>
        <p:spPr>
          <a:xfrm>
            <a:off x="8758238" y="4841875"/>
            <a:ext cx="385762" cy="214313"/>
          </a:xfrm>
        </p:spPr>
        <p:txBody>
          <a:bodyPr/>
          <a:lstStyle/>
          <a:p>
            <a:fld id="{5F2B2741-F8D9-4A06-A804-D2C6856AFEB9}" type="slidenum">
              <a:rPr lang="ja-JP" altLang="en-US" smtClean="0"/>
              <a:pPr/>
              <a:t>12</a:t>
            </a:fld>
            <a:endParaRPr lang="ja-JP" altLang="en-US" dirty="0"/>
          </a:p>
        </p:txBody>
      </p:sp>
    </p:spTree>
    <p:extLst>
      <p:ext uri="{BB962C8B-B14F-4D97-AF65-F5344CB8AC3E}">
        <p14:creationId xmlns:p14="http://schemas.microsoft.com/office/powerpoint/2010/main" val="3299125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BB3688C1-F1FA-48CC-8F07-11EC716F0429}"/>
              </a:ext>
            </a:extLst>
          </p:cNvPr>
          <p:cNvSpPr>
            <a:spLocks noGrp="1"/>
          </p:cNvSpPr>
          <p:nvPr>
            <p:ph sz="quarter" idx="1"/>
          </p:nvPr>
        </p:nvSpPr>
        <p:spPr>
          <a:xfrm>
            <a:off x="252000" y="771550"/>
            <a:ext cx="8640000" cy="858355"/>
          </a:xfrm>
        </p:spPr>
        <p:txBody>
          <a:bodyPr>
            <a:normAutofit lnSpcReduction="10000"/>
          </a:bodyPr>
          <a:lstStyle/>
          <a:p>
            <a:r>
              <a:rPr kumimoji="1" lang="ja-JP" altLang="en-US" dirty="0"/>
              <a:t>スマートフォンで</a:t>
            </a:r>
            <a:r>
              <a:rPr kumimoji="1" lang="en-US" altLang="ja-JP" dirty="0"/>
              <a:t>QR</a:t>
            </a:r>
            <a:r>
              <a:rPr kumimoji="1" lang="ja-JP" altLang="en-US" dirty="0"/>
              <a:t>コード読み取りができる方は、</a:t>
            </a:r>
            <a:br>
              <a:rPr kumimoji="1" lang="en-US" altLang="ja-JP" dirty="0"/>
            </a:br>
            <a:r>
              <a:rPr kumimoji="1" lang="ja-JP" altLang="en-US" dirty="0"/>
              <a:t>会場に掲示してある</a:t>
            </a:r>
            <a:r>
              <a:rPr kumimoji="1" lang="en-US" altLang="ja-JP" dirty="0"/>
              <a:t>QR</a:t>
            </a:r>
            <a:r>
              <a:rPr kumimoji="1" lang="ja-JP" altLang="en-US" dirty="0"/>
              <a:t>コードで接続しましょう！</a:t>
            </a:r>
            <a:endParaRPr lang="en-US" altLang="ja-JP" dirty="0"/>
          </a:p>
        </p:txBody>
      </p:sp>
      <p:sp>
        <p:nvSpPr>
          <p:cNvPr id="4" name="タイトル 3">
            <a:extLst>
              <a:ext uri="{FF2B5EF4-FFF2-40B4-BE49-F238E27FC236}">
                <a16:creationId xmlns:a16="http://schemas.microsoft.com/office/drawing/2014/main" id="{D6B48653-5DFD-432B-BA77-F96173029FB5}"/>
              </a:ext>
            </a:extLst>
          </p:cNvPr>
          <p:cNvSpPr>
            <a:spLocks noGrp="1"/>
          </p:cNvSpPr>
          <p:nvPr>
            <p:ph type="title"/>
          </p:nvPr>
        </p:nvSpPr>
        <p:spPr/>
        <p:txBody>
          <a:bodyPr>
            <a:normAutofit fontScale="90000"/>
          </a:bodyPr>
          <a:lstStyle/>
          <a:p>
            <a:r>
              <a:rPr kumimoji="1" lang="ja-JP" altLang="en-US" dirty="0"/>
              <a:t>まず</a:t>
            </a:r>
            <a:r>
              <a:rPr kumimoji="1" lang="en-US" altLang="ja-JP" dirty="0" err="1"/>
              <a:t>WiFi</a:t>
            </a:r>
            <a:r>
              <a:rPr kumimoji="1" lang="ja-JP" altLang="en-US" dirty="0"/>
              <a:t>に繋ごう！（スマートフォンの方）</a:t>
            </a:r>
          </a:p>
        </p:txBody>
      </p:sp>
      <p:sp>
        <p:nvSpPr>
          <p:cNvPr id="17" name="テキスト ボックス 16">
            <a:extLst>
              <a:ext uri="{FF2B5EF4-FFF2-40B4-BE49-F238E27FC236}">
                <a16:creationId xmlns:a16="http://schemas.microsoft.com/office/drawing/2014/main" id="{0E87E04E-655D-4CCF-84F6-E15006D76529}"/>
              </a:ext>
            </a:extLst>
          </p:cNvPr>
          <p:cNvSpPr txBox="1"/>
          <p:nvPr/>
        </p:nvSpPr>
        <p:spPr>
          <a:xfrm>
            <a:off x="2123728" y="1629905"/>
            <a:ext cx="4536503" cy="923330"/>
          </a:xfrm>
          <a:prstGeom prst="rect">
            <a:avLst/>
          </a:prstGeom>
          <a:noFill/>
        </p:spPr>
        <p:txBody>
          <a:bodyPr wrap="square" rtlCol="0">
            <a:spAutoFit/>
          </a:bodyPr>
          <a:lstStyle/>
          <a:p>
            <a:r>
              <a:rPr kumimoji="1" lang="ja-JP" altLang="en-US" dirty="0"/>
              <a:t>設定→ネットワークとインターネット</a:t>
            </a:r>
            <a:endParaRPr kumimoji="1" lang="en-US" altLang="ja-JP" dirty="0"/>
          </a:p>
          <a:p>
            <a:r>
              <a:rPr kumimoji="1" lang="en-US" altLang="ja-JP" dirty="0"/>
              <a:t>Wi-Fi </a:t>
            </a:r>
            <a:r>
              <a:rPr kumimoji="1" lang="ja-JP" altLang="en-US" dirty="0"/>
              <a:t>→　ネットワークを追加</a:t>
            </a:r>
            <a:endParaRPr kumimoji="1" lang="en-US" altLang="ja-JP" dirty="0"/>
          </a:p>
          <a:p>
            <a:r>
              <a:rPr kumimoji="1" lang="ja-JP" altLang="en-US" dirty="0"/>
              <a:t>の所の</a:t>
            </a:r>
            <a:r>
              <a:rPr kumimoji="1" lang="en-US" altLang="ja-JP" dirty="0"/>
              <a:t>QR</a:t>
            </a:r>
            <a:r>
              <a:rPr kumimoji="1" lang="ja-JP" altLang="en-US" dirty="0"/>
              <a:t>コードマークから読み取れます</a:t>
            </a:r>
          </a:p>
        </p:txBody>
      </p:sp>
      <p:pic>
        <p:nvPicPr>
          <p:cNvPr id="18" name="図 17" descr="文字の書かれた紙&#10;&#10;自動的に生成された説明">
            <a:extLst>
              <a:ext uri="{FF2B5EF4-FFF2-40B4-BE49-F238E27FC236}">
                <a16:creationId xmlns:a16="http://schemas.microsoft.com/office/drawing/2014/main" id="{43D41023-8847-499D-A6CD-239EE18FD09A}"/>
              </a:ext>
            </a:extLst>
          </p:cNvPr>
          <p:cNvPicPr>
            <a:picLocks noChangeAspect="1"/>
          </p:cNvPicPr>
          <p:nvPr/>
        </p:nvPicPr>
        <p:blipFill rotWithShape="1">
          <a:blip r:embed="rId2">
            <a:extLst>
              <a:ext uri="{28A0092B-C50C-407E-A947-70E740481C1C}">
                <a14:useLocalDpi xmlns:a14="http://schemas.microsoft.com/office/drawing/2010/main" val="0"/>
              </a:ext>
            </a:extLst>
          </a:blip>
          <a:srcRect l="63534" b="95225"/>
          <a:stretch/>
        </p:blipFill>
        <p:spPr>
          <a:xfrm>
            <a:off x="2267744" y="2732975"/>
            <a:ext cx="4019512" cy="935602"/>
          </a:xfrm>
          <a:prstGeom prst="rect">
            <a:avLst/>
          </a:prstGeom>
        </p:spPr>
      </p:pic>
      <p:sp>
        <p:nvSpPr>
          <p:cNvPr id="19" name="吹き出し: 角を丸めた四角形 18">
            <a:extLst>
              <a:ext uri="{FF2B5EF4-FFF2-40B4-BE49-F238E27FC236}">
                <a16:creationId xmlns:a16="http://schemas.microsoft.com/office/drawing/2014/main" id="{3E0A91B8-0357-4291-A215-BD0F74C4F5DD}"/>
              </a:ext>
            </a:extLst>
          </p:cNvPr>
          <p:cNvSpPr/>
          <p:nvPr/>
        </p:nvSpPr>
        <p:spPr>
          <a:xfrm>
            <a:off x="2843810" y="3794108"/>
            <a:ext cx="3030802" cy="637527"/>
          </a:xfrm>
          <a:prstGeom prst="wedgeRoundRectCallout">
            <a:avLst>
              <a:gd name="adj1" fmla="val -13237"/>
              <a:gd name="adj2" fmla="val -138490"/>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右上にマークが出れば</a:t>
            </a:r>
            <a:r>
              <a:rPr kumimoji="1" lang="en-US" altLang="ja-JP" dirty="0">
                <a:solidFill>
                  <a:schemeClr val="tx1"/>
                </a:solidFill>
              </a:rPr>
              <a:t>OK</a:t>
            </a:r>
            <a:endParaRPr kumimoji="1" lang="ja-JP" altLang="en-US" dirty="0">
              <a:solidFill>
                <a:schemeClr val="tx1"/>
              </a:solidFill>
            </a:endParaRPr>
          </a:p>
        </p:txBody>
      </p:sp>
      <p:sp>
        <p:nvSpPr>
          <p:cNvPr id="2" name="フッター プレースホルダー 1">
            <a:extLst>
              <a:ext uri="{FF2B5EF4-FFF2-40B4-BE49-F238E27FC236}">
                <a16:creationId xmlns:a16="http://schemas.microsoft.com/office/drawing/2014/main" id="{402908F7-CFCD-4AC7-9AD6-88F2B5A9FF68}"/>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3" name="スライド番号プレースホルダー 2">
            <a:extLst>
              <a:ext uri="{FF2B5EF4-FFF2-40B4-BE49-F238E27FC236}">
                <a16:creationId xmlns:a16="http://schemas.microsoft.com/office/drawing/2014/main" id="{463B72EE-E01B-4420-A4FC-F6A7C10A5283}"/>
              </a:ext>
            </a:extLst>
          </p:cNvPr>
          <p:cNvSpPr>
            <a:spLocks noGrp="1"/>
          </p:cNvSpPr>
          <p:nvPr>
            <p:ph type="sldNum" sz="quarter" idx="11"/>
          </p:nvPr>
        </p:nvSpPr>
        <p:spPr/>
        <p:txBody>
          <a:bodyPr/>
          <a:lstStyle/>
          <a:p>
            <a:fld id="{5F2B2741-F8D9-4A06-A804-D2C6856AFEB9}" type="slidenum">
              <a:rPr lang="en-US" altLang="ja-JP" smtClean="0"/>
              <a:pPr/>
              <a:t>13</a:t>
            </a:fld>
            <a:endParaRPr lang="ja-JP" altLang="en-US" dirty="0"/>
          </a:p>
        </p:txBody>
      </p:sp>
    </p:spTree>
    <p:extLst>
      <p:ext uri="{BB962C8B-B14F-4D97-AF65-F5344CB8AC3E}">
        <p14:creationId xmlns:p14="http://schemas.microsoft.com/office/powerpoint/2010/main" val="3856778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18C5EC24-6290-4EB5-8C7D-169FFE9C0E47}"/>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2DBB124E-1FD3-4C88-ACC8-66BB09280E8C}"/>
              </a:ext>
            </a:extLst>
          </p:cNvPr>
          <p:cNvSpPr>
            <a:spLocks noGrp="1"/>
          </p:cNvSpPr>
          <p:nvPr>
            <p:ph type="sldNum" sz="quarter" idx="11"/>
          </p:nvPr>
        </p:nvSpPr>
        <p:spPr/>
        <p:txBody>
          <a:bodyPr/>
          <a:lstStyle/>
          <a:p>
            <a:fld id="{5F2B2741-F8D9-4A06-A804-D2C6856AFEB9}" type="slidenum">
              <a:rPr lang="en-US" altLang="ja-JP" smtClean="0"/>
              <a:pPr/>
              <a:t>14</a:t>
            </a:fld>
            <a:endParaRPr lang="ja-JP" altLang="en-US" dirty="0"/>
          </a:p>
        </p:txBody>
      </p:sp>
      <p:sp>
        <p:nvSpPr>
          <p:cNvPr id="5" name="タイトル 4">
            <a:extLst>
              <a:ext uri="{FF2B5EF4-FFF2-40B4-BE49-F238E27FC236}">
                <a16:creationId xmlns:a16="http://schemas.microsoft.com/office/drawing/2014/main" id="{304CFB67-A728-474E-B9F0-8E29B9B98975}"/>
              </a:ext>
            </a:extLst>
          </p:cNvPr>
          <p:cNvSpPr>
            <a:spLocks noGrp="1"/>
          </p:cNvSpPr>
          <p:nvPr>
            <p:ph type="title"/>
          </p:nvPr>
        </p:nvSpPr>
        <p:spPr/>
        <p:txBody>
          <a:bodyPr>
            <a:normAutofit fontScale="90000"/>
          </a:bodyPr>
          <a:lstStyle/>
          <a:p>
            <a:r>
              <a:rPr kumimoji="1" lang="ja-JP" altLang="en-US" dirty="0"/>
              <a:t>まずは</a:t>
            </a:r>
            <a:r>
              <a:rPr kumimoji="1" lang="en-US" altLang="ja-JP" dirty="0"/>
              <a:t>WIFI</a:t>
            </a:r>
            <a:r>
              <a:rPr kumimoji="1" lang="ja-JP" altLang="en-US" dirty="0"/>
              <a:t>に繋ごう！（パソコンの方）</a:t>
            </a:r>
          </a:p>
        </p:txBody>
      </p:sp>
      <p:pic>
        <p:nvPicPr>
          <p:cNvPr id="11" name="コンテンツ プレースホルダー 10">
            <a:extLst>
              <a:ext uri="{FF2B5EF4-FFF2-40B4-BE49-F238E27FC236}">
                <a16:creationId xmlns:a16="http://schemas.microsoft.com/office/drawing/2014/main" id="{0A31C10F-1496-4C69-B2EC-C9D6DD68F5C6}"/>
              </a:ext>
            </a:extLst>
          </p:cNvPr>
          <p:cNvPicPr>
            <a:picLocks noGrp="1" noChangeAspect="1"/>
          </p:cNvPicPr>
          <p:nvPr>
            <p:ph sz="quarter" idx="1"/>
          </p:nvPr>
        </p:nvPicPr>
        <p:blipFill>
          <a:blip r:embed="rId2"/>
          <a:stretch>
            <a:fillRect/>
          </a:stretch>
        </p:blipFill>
        <p:spPr>
          <a:xfrm>
            <a:off x="2915816" y="1516597"/>
            <a:ext cx="2949344" cy="3030998"/>
          </a:xfrm>
          <a:prstGeom prst="rect">
            <a:avLst/>
          </a:prstGeom>
        </p:spPr>
      </p:pic>
      <p:sp>
        <p:nvSpPr>
          <p:cNvPr id="12" name="テキスト ボックス 11">
            <a:extLst>
              <a:ext uri="{FF2B5EF4-FFF2-40B4-BE49-F238E27FC236}">
                <a16:creationId xmlns:a16="http://schemas.microsoft.com/office/drawing/2014/main" id="{12E4EEEB-049C-4FD4-8463-33D2DAF88BB5}"/>
              </a:ext>
            </a:extLst>
          </p:cNvPr>
          <p:cNvSpPr txBox="1"/>
          <p:nvPr/>
        </p:nvSpPr>
        <p:spPr>
          <a:xfrm>
            <a:off x="191809" y="706344"/>
            <a:ext cx="8507891" cy="830997"/>
          </a:xfrm>
          <a:prstGeom prst="rect">
            <a:avLst/>
          </a:prstGeom>
          <a:noFill/>
        </p:spPr>
        <p:txBody>
          <a:bodyPr wrap="square" rtlCol="0">
            <a:spAutoFit/>
          </a:bodyPr>
          <a:lstStyle/>
          <a:p>
            <a:r>
              <a:rPr kumimoji="1" lang="ja-JP" altLang="en-US" sz="2400" dirty="0"/>
              <a:t>パソコンの右下にある「吹き出し」をクリック</a:t>
            </a:r>
            <a:endParaRPr kumimoji="1" lang="en-US" altLang="ja-JP" sz="2400" dirty="0"/>
          </a:p>
          <a:p>
            <a:r>
              <a:rPr kumimoji="1" lang="ja-JP" altLang="en-US" sz="2400" dirty="0"/>
              <a:t>メニューから「ネットワーク」を選択</a:t>
            </a:r>
            <a:endParaRPr kumimoji="1" lang="en-US" altLang="ja-JP" sz="2400" dirty="0"/>
          </a:p>
        </p:txBody>
      </p:sp>
      <p:sp>
        <p:nvSpPr>
          <p:cNvPr id="15" name="雲 14">
            <a:extLst>
              <a:ext uri="{FF2B5EF4-FFF2-40B4-BE49-F238E27FC236}">
                <a16:creationId xmlns:a16="http://schemas.microsoft.com/office/drawing/2014/main" id="{ECB6EEAB-CBC7-49CC-8395-E32772F367B4}"/>
              </a:ext>
            </a:extLst>
          </p:cNvPr>
          <p:cNvSpPr/>
          <p:nvPr/>
        </p:nvSpPr>
        <p:spPr>
          <a:xfrm>
            <a:off x="5181603" y="4158974"/>
            <a:ext cx="936104" cy="646331"/>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6" name="雲 15">
            <a:extLst>
              <a:ext uri="{FF2B5EF4-FFF2-40B4-BE49-F238E27FC236}">
                <a16:creationId xmlns:a16="http://schemas.microsoft.com/office/drawing/2014/main" id="{98FA7D52-ECF7-4AAE-8714-493C976E8095}"/>
              </a:ext>
            </a:extLst>
          </p:cNvPr>
          <p:cNvSpPr/>
          <p:nvPr/>
        </p:nvSpPr>
        <p:spPr>
          <a:xfrm>
            <a:off x="3791546" y="3219822"/>
            <a:ext cx="936104" cy="646331"/>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cxnSp>
        <p:nvCxnSpPr>
          <p:cNvPr id="18" name="コネクタ: カギ線 17">
            <a:extLst>
              <a:ext uri="{FF2B5EF4-FFF2-40B4-BE49-F238E27FC236}">
                <a16:creationId xmlns:a16="http://schemas.microsoft.com/office/drawing/2014/main" id="{EBB8028B-8BF5-46A2-A197-1D5A9A27069D}"/>
              </a:ext>
            </a:extLst>
          </p:cNvPr>
          <p:cNvCxnSpPr>
            <a:stCxn id="15" idx="3"/>
          </p:cNvCxnSpPr>
          <p:nvPr/>
        </p:nvCxnSpPr>
        <p:spPr>
          <a:xfrm rot="16200000" flipV="1">
            <a:off x="4808612" y="3354885"/>
            <a:ext cx="760083" cy="922005"/>
          </a:xfrm>
          <a:prstGeom prst="bentConnector2">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10" name="吹き出し: 角を丸めた四角形 9">
            <a:extLst>
              <a:ext uri="{FF2B5EF4-FFF2-40B4-BE49-F238E27FC236}">
                <a16:creationId xmlns:a16="http://schemas.microsoft.com/office/drawing/2014/main" id="{FFE7DE3F-2AFF-4E9D-8B85-5A5898301617}"/>
              </a:ext>
            </a:extLst>
          </p:cNvPr>
          <p:cNvSpPr/>
          <p:nvPr/>
        </p:nvSpPr>
        <p:spPr>
          <a:xfrm>
            <a:off x="6095359" y="2787775"/>
            <a:ext cx="3030802" cy="1162882"/>
          </a:xfrm>
          <a:prstGeom prst="wedgeRoundRectCallout">
            <a:avLst>
              <a:gd name="adj1" fmla="val -55714"/>
              <a:gd name="adj2" fmla="val 86214"/>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吹き出しマーク</a:t>
            </a:r>
            <a:endParaRPr kumimoji="1" lang="en-US" altLang="ja-JP" dirty="0">
              <a:solidFill>
                <a:schemeClr val="tx1"/>
              </a:solidFill>
            </a:endParaRPr>
          </a:p>
          <a:p>
            <a:pPr algn="ctr"/>
            <a:endParaRPr kumimoji="1" lang="en-US" altLang="ja-JP" dirty="0">
              <a:solidFill>
                <a:schemeClr val="tx1"/>
              </a:solidFill>
            </a:endParaRPr>
          </a:p>
          <a:p>
            <a:pPr algn="ctr"/>
            <a:endParaRPr lang="en-US" altLang="ja-JP" dirty="0">
              <a:solidFill>
                <a:schemeClr val="tx1"/>
              </a:solidFill>
            </a:endParaRPr>
          </a:p>
        </p:txBody>
      </p:sp>
      <p:pic>
        <p:nvPicPr>
          <p:cNvPr id="2" name="図 1">
            <a:extLst>
              <a:ext uri="{FF2B5EF4-FFF2-40B4-BE49-F238E27FC236}">
                <a16:creationId xmlns:a16="http://schemas.microsoft.com/office/drawing/2014/main" id="{6FDDA0F6-63C9-4A00-B2E7-1F38DFD40A12}"/>
              </a:ext>
            </a:extLst>
          </p:cNvPr>
          <p:cNvPicPr>
            <a:picLocks noChangeAspect="1"/>
          </p:cNvPicPr>
          <p:nvPr/>
        </p:nvPicPr>
        <p:blipFill rotWithShape="1">
          <a:blip r:embed="rId3"/>
          <a:srcRect l="-4924" t="13977" r="18641"/>
          <a:stretch/>
        </p:blipFill>
        <p:spPr>
          <a:xfrm>
            <a:off x="7769943" y="3335860"/>
            <a:ext cx="564872" cy="479304"/>
          </a:xfrm>
          <a:prstGeom prst="rect">
            <a:avLst/>
          </a:prstGeom>
        </p:spPr>
      </p:pic>
      <p:pic>
        <p:nvPicPr>
          <p:cNvPr id="6" name="図 5">
            <a:extLst>
              <a:ext uri="{FF2B5EF4-FFF2-40B4-BE49-F238E27FC236}">
                <a16:creationId xmlns:a16="http://schemas.microsoft.com/office/drawing/2014/main" id="{D96A8454-0E51-4551-AE42-DE0CDF962C2D}"/>
              </a:ext>
            </a:extLst>
          </p:cNvPr>
          <p:cNvPicPr>
            <a:picLocks noChangeAspect="1"/>
          </p:cNvPicPr>
          <p:nvPr/>
        </p:nvPicPr>
        <p:blipFill rotWithShape="1">
          <a:blip r:embed="rId4"/>
          <a:srcRect l="10217" r="20564" b="14206"/>
          <a:stretch/>
        </p:blipFill>
        <p:spPr>
          <a:xfrm>
            <a:off x="7020271" y="3335860"/>
            <a:ext cx="569302" cy="479303"/>
          </a:xfrm>
          <a:prstGeom prst="rect">
            <a:avLst/>
          </a:prstGeom>
        </p:spPr>
      </p:pic>
    </p:spTree>
    <p:extLst>
      <p:ext uri="{BB962C8B-B14F-4D97-AF65-F5344CB8AC3E}">
        <p14:creationId xmlns:p14="http://schemas.microsoft.com/office/powerpoint/2010/main" val="326789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5B8FADD0-58D2-4F46-AC2E-C918D66DE152}"/>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E977B7AE-0E4E-40D0-B4B3-CCE4F21176C9}"/>
              </a:ext>
            </a:extLst>
          </p:cNvPr>
          <p:cNvSpPr>
            <a:spLocks noGrp="1"/>
          </p:cNvSpPr>
          <p:nvPr>
            <p:ph type="sldNum" sz="quarter" idx="11"/>
          </p:nvPr>
        </p:nvSpPr>
        <p:spPr/>
        <p:txBody>
          <a:bodyPr/>
          <a:lstStyle/>
          <a:p>
            <a:fld id="{5F2B2741-F8D9-4A06-A804-D2C6856AFEB9}" type="slidenum">
              <a:rPr lang="en-US" altLang="ja-JP" smtClean="0"/>
              <a:pPr/>
              <a:t>15</a:t>
            </a:fld>
            <a:endParaRPr lang="ja-JP" altLang="en-US" dirty="0"/>
          </a:p>
        </p:txBody>
      </p:sp>
      <p:sp>
        <p:nvSpPr>
          <p:cNvPr id="5" name="タイトル 4">
            <a:extLst>
              <a:ext uri="{FF2B5EF4-FFF2-40B4-BE49-F238E27FC236}">
                <a16:creationId xmlns:a16="http://schemas.microsoft.com/office/drawing/2014/main" id="{394C5FEA-40F1-4B20-99FE-E1351AFBEFFD}"/>
              </a:ext>
            </a:extLst>
          </p:cNvPr>
          <p:cNvSpPr>
            <a:spLocks noGrp="1"/>
          </p:cNvSpPr>
          <p:nvPr>
            <p:ph type="title"/>
          </p:nvPr>
        </p:nvSpPr>
        <p:spPr/>
        <p:txBody>
          <a:bodyPr>
            <a:normAutofit fontScale="90000"/>
          </a:bodyPr>
          <a:lstStyle/>
          <a:p>
            <a:r>
              <a:rPr kumimoji="1" lang="ja-JP" altLang="en-US" dirty="0"/>
              <a:t>まずは</a:t>
            </a:r>
            <a:r>
              <a:rPr kumimoji="1" lang="en-US" altLang="ja-JP" dirty="0"/>
              <a:t>WIFI</a:t>
            </a:r>
            <a:r>
              <a:rPr kumimoji="1" lang="ja-JP" altLang="en-US" dirty="0"/>
              <a:t>に繋ごう！（パソコンの方）②</a:t>
            </a:r>
          </a:p>
        </p:txBody>
      </p:sp>
      <p:pic>
        <p:nvPicPr>
          <p:cNvPr id="9" name="コンテンツ プレースホルダー 8">
            <a:extLst>
              <a:ext uri="{FF2B5EF4-FFF2-40B4-BE49-F238E27FC236}">
                <a16:creationId xmlns:a16="http://schemas.microsoft.com/office/drawing/2014/main" id="{DA426754-36D4-4B1C-B543-A857DEC5788F}"/>
              </a:ext>
            </a:extLst>
          </p:cNvPr>
          <p:cNvPicPr>
            <a:picLocks noGrp="1" noChangeAspect="1"/>
          </p:cNvPicPr>
          <p:nvPr>
            <p:ph sz="quarter" idx="1"/>
          </p:nvPr>
        </p:nvPicPr>
        <p:blipFill>
          <a:blip r:embed="rId2"/>
          <a:stretch>
            <a:fillRect/>
          </a:stretch>
        </p:blipFill>
        <p:spPr>
          <a:xfrm>
            <a:off x="3992878" y="706344"/>
            <a:ext cx="2279840" cy="3922713"/>
          </a:xfrm>
          <a:prstGeom prst="rect">
            <a:avLst/>
          </a:prstGeom>
        </p:spPr>
      </p:pic>
      <p:grpSp>
        <p:nvGrpSpPr>
          <p:cNvPr id="17" name="グループ化 16">
            <a:extLst>
              <a:ext uri="{FF2B5EF4-FFF2-40B4-BE49-F238E27FC236}">
                <a16:creationId xmlns:a16="http://schemas.microsoft.com/office/drawing/2014/main" id="{4EC6967D-FBC4-43B7-ACA5-59971AF6A993}"/>
              </a:ext>
            </a:extLst>
          </p:cNvPr>
          <p:cNvGrpSpPr/>
          <p:nvPr/>
        </p:nvGrpSpPr>
        <p:grpSpPr>
          <a:xfrm>
            <a:off x="193173" y="1365593"/>
            <a:ext cx="3804127" cy="2923877"/>
            <a:chOff x="191809" y="706344"/>
            <a:chExt cx="3804127" cy="2923877"/>
          </a:xfrm>
        </p:grpSpPr>
        <p:sp>
          <p:nvSpPr>
            <p:cNvPr id="11" name="テキスト ボックス 10">
              <a:extLst>
                <a:ext uri="{FF2B5EF4-FFF2-40B4-BE49-F238E27FC236}">
                  <a16:creationId xmlns:a16="http://schemas.microsoft.com/office/drawing/2014/main" id="{C82B1395-33A3-4396-BD52-4012AC7BA3C9}"/>
                </a:ext>
              </a:extLst>
            </p:cNvPr>
            <p:cNvSpPr txBox="1"/>
            <p:nvPr/>
          </p:nvSpPr>
          <p:spPr>
            <a:xfrm>
              <a:off x="191809" y="706344"/>
              <a:ext cx="3804127" cy="2923877"/>
            </a:xfrm>
            <a:prstGeom prst="rect">
              <a:avLst/>
            </a:prstGeom>
            <a:noFill/>
          </p:spPr>
          <p:txBody>
            <a:bodyPr wrap="square" rtlCol="0">
              <a:spAutoFit/>
            </a:bodyPr>
            <a:lstStyle/>
            <a:p>
              <a:r>
                <a:rPr kumimoji="1" lang="ja-JP" altLang="en-US" sz="2800" dirty="0"/>
                <a:t>ネットワーク一覧から</a:t>
              </a:r>
              <a:endParaRPr kumimoji="1" lang="en-US" altLang="ja-JP" sz="2800" dirty="0"/>
            </a:p>
            <a:p>
              <a:r>
                <a:rPr kumimoji="1" lang="en-US" altLang="ja-JP" sz="3600" dirty="0"/>
                <a:t>(</a:t>
              </a:r>
              <a:r>
                <a:rPr kumimoji="1" lang="ja-JP" altLang="en-US" sz="3600" dirty="0"/>
                <a:t>各校の</a:t>
              </a:r>
              <a:r>
                <a:rPr kumimoji="1" lang="en-US" altLang="ja-JP" sz="3600" dirty="0" err="1"/>
                <a:t>Wi-FI</a:t>
              </a:r>
              <a:r>
                <a:rPr kumimoji="1" lang="ja-JP" altLang="en-US" sz="3600" dirty="0"/>
                <a:t>名</a:t>
              </a:r>
              <a:r>
                <a:rPr kumimoji="1" lang="en-US" altLang="ja-JP" sz="3600" dirty="0"/>
                <a:t>)</a:t>
              </a:r>
            </a:p>
            <a:p>
              <a:r>
                <a:rPr kumimoji="1" lang="ja-JP" altLang="en-US" sz="2800" dirty="0"/>
                <a:t>↑これが無い方は</a:t>
              </a:r>
              <a:endParaRPr kumimoji="1" lang="en-US" altLang="ja-JP" sz="2800" dirty="0"/>
            </a:p>
            <a:p>
              <a:r>
                <a:rPr lang="en-US" altLang="ja-JP" sz="3600" dirty="0"/>
                <a:t>(</a:t>
              </a:r>
              <a:r>
                <a:rPr lang="ja-JP" altLang="en-US" sz="3600" dirty="0"/>
                <a:t>各校の</a:t>
              </a:r>
              <a:r>
                <a:rPr lang="en-US" altLang="ja-JP" sz="3600" dirty="0" err="1"/>
                <a:t>Wi-FI</a:t>
              </a:r>
              <a:r>
                <a:rPr lang="ja-JP" altLang="en-US" sz="3600" dirty="0"/>
                <a:t>名</a:t>
              </a:r>
              <a:r>
                <a:rPr lang="en-US" altLang="ja-JP" sz="3600" dirty="0"/>
                <a:t>)</a:t>
              </a:r>
            </a:p>
            <a:p>
              <a:r>
                <a:rPr lang="ja-JP" altLang="en-US" sz="2800" dirty="0"/>
                <a:t>を選ぶ</a:t>
              </a:r>
              <a:endParaRPr lang="en-US" altLang="ja-JP" sz="2800" dirty="0"/>
            </a:p>
            <a:p>
              <a:endParaRPr kumimoji="1" lang="en-US" altLang="ja-JP" sz="2800" dirty="0"/>
            </a:p>
          </p:txBody>
        </p:sp>
        <p:sp>
          <p:nvSpPr>
            <p:cNvPr id="12" name="四角形: 角を丸くする 11">
              <a:extLst>
                <a:ext uri="{FF2B5EF4-FFF2-40B4-BE49-F238E27FC236}">
                  <a16:creationId xmlns:a16="http://schemas.microsoft.com/office/drawing/2014/main" id="{A4D48BA5-3EB8-4043-B125-4874FE489618}"/>
                </a:ext>
              </a:extLst>
            </p:cNvPr>
            <p:cNvSpPr/>
            <p:nvPr/>
          </p:nvSpPr>
          <p:spPr>
            <a:xfrm>
              <a:off x="238308" y="1172700"/>
              <a:ext cx="3588103" cy="50405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1AC4D77F-ED2B-4B4F-8448-DA6D531BBCE7}"/>
                </a:ext>
              </a:extLst>
            </p:cNvPr>
            <p:cNvSpPr/>
            <p:nvPr/>
          </p:nvSpPr>
          <p:spPr>
            <a:xfrm>
              <a:off x="238308" y="2097719"/>
              <a:ext cx="3588103" cy="50405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pic>
        <p:nvPicPr>
          <p:cNvPr id="14" name="図 13">
            <a:extLst>
              <a:ext uri="{FF2B5EF4-FFF2-40B4-BE49-F238E27FC236}">
                <a16:creationId xmlns:a16="http://schemas.microsoft.com/office/drawing/2014/main" id="{0D466951-DE41-49FF-8B15-69E31AF6D292}"/>
              </a:ext>
            </a:extLst>
          </p:cNvPr>
          <p:cNvPicPr>
            <a:picLocks noChangeAspect="1"/>
          </p:cNvPicPr>
          <p:nvPr/>
        </p:nvPicPr>
        <p:blipFill>
          <a:blip r:embed="rId3"/>
          <a:stretch>
            <a:fillRect/>
          </a:stretch>
        </p:blipFill>
        <p:spPr>
          <a:xfrm>
            <a:off x="6541566" y="2609606"/>
            <a:ext cx="2602434" cy="1162864"/>
          </a:xfrm>
          <a:prstGeom prst="rect">
            <a:avLst/>
          </a:prstGeom>
        </p:spPr>
      </p:pic>
      <p:sp>
        <p:nvSpPr>
          <p:cNvPr id="15" name="矢印: 上向き折線 14">
            <a:extLst>
              <a:ext uri="{FF2B5EF4-FFF2-40B4-BE49-F238E27FC236}">
                <a16:creationId xmlns:a16="http://schemas.microsoft.com/office/drawing/2014/main" id="{CA937E23-7921-4AA9-9CDC-728DDF45A59B}"/>
              </a:ext>
            </a:extLst>
          </p:cNvPr>
          <p:cNvSpPr/>
          <p:nvPr/>
        </p:nvSpPr>
        <p:spPr>
          <a:xfrm flipV="1">
            <a:off x="6439185" y="1427129"/>
            <a:ext cx="1738176" cy="109377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雲 15">
            <a:extLst>
              <a:ext uri="{FF2B5EF4-FFF2-40B4-BE49-F238E27FC236}">
                <a16:creationId xmlns:a16="http://schemas.microsoft.com/office/drawing/2014/main" id="{689BEA34-E3E2-4D59-B66C-D001903DC029}"/>
              </a:ext>
            </a:extLst>
          </p:cNvPr>
          <p:cNvSpPr/>
          <p:nvPr/>
        </p:nvSpPr>
        <p:spPr>
          <a:xfrm>
            <a:off x="8100392" y="3126139"/>
            <a:ext cx="936104" cy="646331"/>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8" name="吹き出し: 角を丸めた四角形 17">
            <a:extLst>
              <a:ext uri="{FF2B5EF4-FFF2-40B4-BE49-F238E27FC236}">
                <a16:creationId xmlns:a16="http://schemas.microsoft.com/office/drawing/2014/main" id="{70A5FFFE-0A6C-4D69-91E8-0E101AD26EA2}"/>
              </a:ext>
            </a:extLst>
          </p:cNvPr>
          <p:cNvSpPr/>
          <p:nvPr/>
        </p:nvSpPr>
        <p:spPr>
          <a:xfrm>
            <a:off x="7577536" y="4011910"/>
            <a:ext cx="1440160" cy="637527"/>
          </a:xfrm>
          <a:prstGeom prst="wedgeRoundRectCallout">
            <a:avLst>
              <a:gd name="adj1" fmla="val 16761"/>
              <a:gd name="adj2" fmla="val -86591"/>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接続！</a:t>
            </a:r>
          </a:p>
        </p:txBody>
      </p:sp>
    </p:spTree>
    <p:extLst>
      <p:ext uri="{BB962C8B-B14F-4D97-AF65-F5344CB8AC3E}">
        <p14:creationId xmlns:p14="http://schemas.microsoft.com/office/powerpoint/2010/main" val="3933840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104839CA-25A1-4FA6-8AFC-EEF0683DDE42}"/>
              </a:ext>
            </a:extLst>
          </p:cNvPr>
          <p:cNvPicPr>
            <a:picLocks noGrp="1" noChangeAspect="1"/>
          </p:cNvPicPr>
          <p:nvPr>
            <p:ph sz="quarter" idx="1"/>
          </p:nvPr>
        </p:nvPicPr>
        <p:blipFill>
          <a:blip r:embed="rId2"/>
          <a:stretch>
            <a:fillRect/>
          </a:stretch>
        </p:blipFill>
        <p:spPr>
          <a:xfrm>
            <a:off x="5735494" y="1059582"/>
            <a:ext cx="2964206" cy="1828127"/>
          </a:xfrm>
          <a:prstGeom prst="rect">
            <a:avLst/>
          </a:prstGeom>
        </p:spPr>
      </p:pic>
      <p:sp>
        <p:nvSpPr>
          <p:cNvPr id="3" name="フッター プレースホルダー 2">
            <a:extLst>
              <a:ext uri="{FF2B5EF4-FFF2-40B4-BE49-F238E27FC236}">
                <a16:creationId xmlns:a16="http://schemas.microsoft.com/office/drawing/2014/main" id="{662B0E36-D0B3-4DC0-A543-BFE2140B93DF}"/>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03D36F88-DB83-4B8B-9F78-4DF0A8D608B1}"/>
              </a:ext>
            </a:extLst>
          </p:cNvPr>
          <p:cNvSpPr>
            <a:spLocks noGrp="1"/>
          </p:cNvSpPr>
          <p:nvPr>
            <p:ph type="sldNum" sz="quarter" idx="11"/>
          </p:nvPr>
        </p:nvSpPr>
        <p:spPr/>
        <p:txBody>
          <a:bodyPr/>
          <a:lstStyle/>
          <a:p>
            <a:fld id="{5F2B2741-F8D9-4A06-A804-D2C6856AFEB9}" type="slidenum">
              <a:rPr lang="en-US" altLang="ja-JP" smtClean="0"/>
              <a:pPr/>
              <a:t>16</a:t>
            </a:fld>
            <a:endParaRPr lang="ja-JP" altLang="en-US" dirty="0"/>
          </a:p>
        </p:txBody>
      </p:sp>
      <p:sp>
        <p:nvSpPr>
          <p:cNvPr id="5" name="タイトル 4">
            <a:extLst>
              <a:ext uri="{FF2B5EF4-FFF2-40B4-BE49-F238E27FC236}">
                <a16:creationId xmlns:a16="http://schemas.microsoft.com/office/drawing/2014/main" id="{EA2F5CB8-DA01-4C9F-90E4-587064593396}"/>
              </a:ext>
            </a:extLst>
          </p:cNvPr>
          <p:cNvSpPr>
            <a:spLocks noGrp="1"/>
          </p:cNvSpPr>
          <p:nvPr>
            <p:ph type="title"/>
          </p:nvPr>
        </p:nvSpPr>
        <p:spPr/>
        <p:txBody>
          <a:bodyPr>
            <a:normAutofit fontScale="90000"/>
          </a:bodyPr>
          <a:lstStyle/>
          <a:p>
            <a:endParaRPr kumimoji="1" lang="ja-JP" altLang="en-US" dirty="0"/>
          </a:p>
        </p:txBody>
      </p:sp>
      <p:sp>
        <p:nvSpPr>
          <p:cNvPr id="7" name="テキスト ボックス 6">
            <a:extLst>
              <a:ext uri="{FF2B5EF4-FFF2-40B4-BE49-F238E27FC236}">
                <a16:creationId xmlns:a16="http://schemas.microsoft.com/office/drawing/2014/main" id="{DE3C76FF-E61B-438F-88DF-E42B555D8DE8}"/>
              </a:ext>
            </a:extLst>
          </p:cNvPr>
          <p:cNvSpPr txBox="1"/>
          <p:nvPr/>
        </p:nvSpPr>
        <p:spPr>
          <a:xfrm>
            <a:off x="276547" y="1037446"/>
            <a:ext cx="5026899" cy="2062103"/>
          </a:xfrm>
          <a:prstGeom prst="rect">
            <a:avLst/>
          </a:prstGeom>
          <a:noFill/>
        </p:spPr>
        <p:txBody>
          <a:bodyPr wrap="square" rtlCol="0">
            <a:spAutoFit/>
          </a:bodyPr>
          <a:lstStyle/>
          <a:p>
            <a:r>
              <a:rPr kumimoji="1" lang="ja-JP" altLang="en-US" sz="2800" dirty="0"/>
              <a:t>パスワードに</a:t>
            </a:r>
            <a:endParaRPr kumimoji="1" lang="en-US" altLang="ja-JP" sz="2800" dirty="0"/>
          </a:p>
          <a:p>
            <a:r>
              <a:rPr lang="en-US" altLang="ja-JP" sz="4400" dirty="0"/>
              <a:t>(</a:t>
            </a:r>
            <a:r>
              <a:rPr lang="en-US" altLang="ja-JP" sz="4400" dirty="0" err="1"/>
              <a:t>Wi-FI</a:t>
            </a:r>
            <a:r>
              <a:rPr lang="ja-JP" altLang="en-US" sz="4400" dirty="0"/>
              <a:t>パスワード</a:t>
            </a:r>
            <a:r>
              <a:rPr lang="en-US" altLang="ja-JP" sz="4400" dirty="0"/>
              <a:t>)</a:t>
            </a:r>
            <a:endParaRPr lang="en-US" altLang="ja-JP" sz="5400" dirty="0"/>
          </a:p>
          <a:p>
            <a:br>
              <a:rPr lang="en-US" altLang="ja-JP" sz="2800" dirty="0"/>
            </a:br>
            <a:r>
              <a:rPr kumimoji="1" lang="ja-JP" altLang="en-US" sz="2800" dirty="0"/>
              <a:t>と入力しましょう</a:t>
            </a:r>
            <a:endParaRPr kumimoji="1" lang="en-US" altLang="ja-JP" sz="2800" dirty="0"/>
          </a:p>
        </p:txBody>
      </p:sp>
      <p:sp>
        <p:nvSpPr>
          <p:cNvPr id="8" name="四角形: 角を丸くする 7">
            <a:extLst>
              <a:ext uri="{FF2B5EF4-FFF2-40B4-BE49-F238E27FC236}">
                <a16:creationId xmlns:a16="http://schemas.microsoft.com/office/drawing/2014/main" id="{CDCC0E17-CFEF-4BCB-B4F6-9D66A1EED227}"/>
              </a:ext>
            </a:extLst>
          </p:cNvPr>
          <p:cNvSpPr/>
          <p:nvPr/>
        </p:nvSpPr>
        <p:spPr>
          <a:xfrm>
            <a:off x="245328" y="1419622"/>
            <a:ext cx="5058118" cy="7920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FC412E2A-CD59-453C-AEE8-B70A49897300}"/>
              </a:ext>
            </a:extLst>
          </p:cNvPr>
          <p:cNvPicPr>
            <a:picLocks noChangeAspect="1"/>
          </p:cNvPicPr>
          <p:nvPr/>
        </p:nvPicPr>
        <p:blipFill>
          <a:blip r:embed="rId3"/>
          <a:stretch>
            <a:fillRect/>
          </a:stretch>
        </p:blipFill>
        <p:spPr>
          <a:xfrm>
            <a:off x="1043608" y="3579862"/>
            <a:ext cx="2276302" cy="1012722"/>
          </a:xfrm>
          <a:prstGeom prst="rect">
            <a:avLst/>
          </a:prstGeom>
        </p:spPr>
      </p:pic>
      <p:pic>
        <p:nvPicPr>
          <p:cNvPr id="11" name="図 10">
            <a:extLst>
              <a:ext uri="{FF2B5EF4-FFF2-40B4-BE49-F238E27FC236}">
                <a16:creationId xmlns:a16="http://schemas.microsoft.com/office/drawing/2014/main" id="{D6FED813-EA28-4FC5-BDF5-B61305F63D66}"/>
              </a:ext>
            </a:extLst>
          </p:cNvPr>
          <p:cNvPicPr>
            <a:picLocks noChangeAspect="1"/>
          </p:cNvPicPr>
          <p:nvPr/>
        </p:nvPicPr>
        <p:blipFill>
          <a:blip r:embed="rId4"/>
          <a:stretch>
            <a:fillRect/>
          </a:stretch>
        </p:blipFill>
        <p:spPr>
          <a:xfrm>
            <a:off x="4788024" y="3575252"/>
            <a:ext cx="2446010" cy="1012722"/>
          </a:xfrm>
          <a:prstGeom prst="rect">
            <a:avLst/>
          </a:prstGeom>
        </p:spPr>
      </p:pic>
      <p:cxnSp>
        <p:nvCxnSpPr>
          <p:cNvPr id="13" name="コネクタ: カギ線 12">
            <a:extLst>
              <a:ext uri="{FF2B5EF4-FFF2-40B4-BE49-F238E27FC236}">
                <a16:creationId xmlns:a16="http://schemas.microsoft.com/office/drawing/2014/main" id="{0D2550B7-7B19-4D68-B3FE-5D9B2425FFD7}"/>
              </a:ext>
            </a:extLst>
          </p:cNvPr>
          <p:cNvCxnSpPr>
            <a:stCxn id="6" idx="2"/>
            <a:endCxn id="10" idx="0"/>
          </p:cNvCxnSpPr>
          <p:nvPr/>
        </p:nvCxnSpPr>
        <p:spPr>
          <a:xfrm rot="5400000">
            <a:off x="4353602" y="715866"/>
            <a:ext cx="692153" cy="5035838"/>
          </a:xfrm>
          <a:prstGeom prst="bentConnector3">
            <a:avLst/>
          </a:prstGeom>
          <a:ln w="76200">
            <a:tailEnd type="triangle"/>
          </a:ln>
        </p:spPr>
        <p:style>
          <a:lnRef idx="1">
            <a:schemeClr val="accent5"/>
          </a:lnRef>
          <a:fillRef idx="0">
            <a:schemeClr val="accent5"/>
          </a:fillRef>
          <a:effectRef idx="0">
            <a:schemeClr val="accent5"/>
          </a:effectRef>
          <a:fontRef idx="minor">
            <a:schemeClr val="tx1"/>
          </a:fontRef>
        </p:style>
      </p:cxnSp>
      <p:cxnSp>
        <p:nvCxnSpPr>
          <p:cNvPr id="15" name="コネクタ: カギ線 14">
            <a:extLst>
              <a:ext uri="{FF2B5EF4-FFF2-40B4-BE49-F238E27FC236}">
                <a16:creationId xmlns:a16="http://schemas.microsoft.com/office/drawing/2014/main" id="{F3FE1903-24F2-4BF6-9CBA-ED195426B25D}"/>
              </a:ext>
            </a:extLst>
          </p:cNvPr>
          <p:cNvCxnSpPr>
            <a:stCxn id="10" idx="3"/>
            <a:endCxn id="11" idx="1"/>
          </p:cNvCxnSpPr>
          <p:nvPr/>
        </p:nvCxnSpPr>
        <p:spPr>
          <a:xfrm flipV="1">
            <a:off x="3319910" y="4081613"/>
            <a:ext cx="1468114" cy="4610"/>
          </a:xfrm>
          <a:prstGeom prst="bentConnector3">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17" name="吹き出し: 角を丸めた四角形 16">
            <a:extLst>
              <a:ext uri="{FF2B5EF4-FFF2-40B4-BE49-F238E27FC236}">
                <a16:creationId xmlns:a16="http://schemas.microsoft.com/office/drawing/2014/main" id="{540DF288-E818-4993-9963-347EB4989FB7}"/>
              </a:ext>
            </a:extLst>
          </p:cNvPr>
          <p:cNvSpPr/>
          <p:nvPr/>
        </p:nvSpPr>
        <p:spPr>
          <a:xfrm>
            <a:off x="7518641" y="3651870"/>
            <a:ext cx="1440160" cy="637527"/>
          </a:xfrm>
          <a:prstGeom prst="wedgeRoundRectCallout">
            <a:avLst>
              <a:gd name="adj1" fmla="val -73048"/>
              <a:gd name="adj2" fmla="val 305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接続</a:t>
            </a:r>
            <a:endParaRPr kumimoji="1" lang="en-US" altLang="ja-JP" dirty="0">
              <a:solidFill>
                <a:schemeClr val="tx1"/>
              </a:solidFill>
            </a:endParaRPr>
          </a:p>
          <a:p>
            <a:pPr algn="ctr"/>
            <a:r>
              <a:rPr kumimoji="1" lang="ja-JP" altLang="en-US" dirty="0">
                <a:solidFill>
                  <a:schemeClr val="tx1"/>
                </a:solidFill>
              </a:rPr>
              <a:t>できました</a:t>
            </a:r>
          </a:p>
        </p:txBody>
      </p:sp>
    </p:spTree>
    <p:extLst>
      <p:ext uri="{BB962C8B-B14F-4D97-AF65-F5344CB8AC3E}">
        <p14:creationId xmlns:p14="http://schemas.microsoft.com/office/powerpoint/2010/main" val="3087897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179076ED-045F-40F3-BC20-49208291E34A}"/>
              </a:ext>
            </a:extLst>
          </p:cNvPr>
          <p:cNvSpPr>
            <a:spLocks noGrp="1"/>
          </p:cNvSpPr>
          <p:nvPr>
            <p:ph sz="quarter" idx="1"/>
          </p:nvPr>
        </p:nvSpPr>
        <p:spPr>
          <a:xfrm>
            <a:off x="99426" y="777976"/>
            <a:ext cx="8640000" cy="3922850"/>
          </a:xfrm>
        </p:spPr>
        <p:txBody>
          <a:bodyPr/>
          <a:lstStyle/>
          <a:p>
            <a:pPr marL="0" indent="0">
              <a:buNone/>
            </a:pPr>
            <a:r>
              <a:rPr kumimoji="1" lang="ja-JP" altLang="en-US" dirty="0"/>
              <a:t>ブラウザを押して、適当なホームページが見れるかどうか確認してみましょう。</a:t>
            </a:r>
            <a:endParaRPr kumimoji="1" lang="en-US" altLang="ja-JP" dirty="0"/>
          </a:p>
        </p:txBody>
      </p:sp>
      <p:sp>
        <p:nvSpPr>
          <p:cNvPr id="3" name="フッター プレースホルダー 2">
            <a:extLst>
              <a:ext uri="{FF2B5EF4-FFF2-40B4-BE49-F238E27FC236}">
                <a16:creationId xmlns:a16="http://schemas.microsoft.com/office/drawing/2014/main" id="{D8E60759-5F8A-406C-9771-CDCE88AB1AA3}"/>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17012B7C-7BD1-48B7-B51B-F28383194BB5}"/>
              </a:ext>
            </a:extLst>
          </p:cNvPr>
          <p:cNvSpPr>
            <a:spLocks noGrp="1"/>
          </p:cNvSpPr>
          <p:nvPr>
            <p:ph type="sldNum" sz="quarter" idx="11"/>
          </p:nvPr>
        </p:nvSpPr>
        <p:spPr/>
        <p:txBody>
          <a:bodyPr/>
          <a:lstStyle/>
          <a:p>
            <a:fld id="{5F2B2741-F8D9-4A06-A804-D2C6856AFEB9}" type="slidenum">
              <a:rPr lang="en-US" altLang="ja-JP" smtClean="0"/>
              <a:pPr/>
              <a:t>17</a:t>
            </a:fld>
            <a:endParaRPr lang="ja-JP" altLang="en-US" dirty="0"/>
          </a:p>
        </p:txBody>
      </p:sp>
      <p:sp>
        <p:nvSpPr>
          <p:cNvPr id="5" name="タイトル 4">
            <a:extLst>
              <a:ext uri="{FF2B5EF4-FFF2-40B4-BE49-F238E27FC236}">
                <a16:creationId xmlns:a16="http://schemas.microsoft.com/office/drawing/2014/main" id="{95F10D6A-9CCD-4308-A254-3ACDAD07BBAE}"/>
              </a:ext>
            </a:extLst>
          </p:cNvPr>
          <p:cNvSpPr>
            <a:spLocks noGrp="1"/>
          </p:cNvSpPr>
          <p:nvPr>
            <p:ph type="title"/>
          </p:nvPr>
        </p:nvSpPr>
        <p:spPr/>
        <p:txBody>
          <a:bodyPr>
            <a:normAutofit fontScale="90000"/>
          </a:bodyPr>
          <a:lstStyle/>
          <a:p>
            <a:r>
              <a:rPr kumimoji="1" lang="ja-JP" altLang="en-US" dirty="0"/>
              <a:t>インターネットにつなげたかどうか見てみよう</a:t>
            </a:r>
          </a:p>
        </p:txBody>
      </p:sp>
      <p:pic>
        <p:nvPicPr>
          <p:cNvPr id="1026" name="Picture 2">
            <a:extLst>
              <a:ext uri="{FF2B5EF4-FFF2-40B4-BE49-F238E27FC236}">
                <a16:creationId xmlns:a16="http://schemas.microsoft.com/office/drawing/2014/main" id="{6ACC325D-EBE9-460A-8787-D6351C384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65" y="1887674"/>
            <a:ext cx="136815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新ブラウザ｢Microsoft Edge｣のアイコンはこんな感じ ｰ FirefoxやChrome ...">
            <a:extLst>
              <a:ext uri="{FF2B5EF4-FFF2-40B4-BE49-F238E27FC236}">
                <a16:creationId xmlns:a16="http://schemas.microsoft.com/office/drawing/2014/main" id="{BC9A4321-CE86-45BA-B270-73831F082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936" y="1755292"/>
            <a:ext cx="1575618" cy="1575618"/>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descr="抽象, 挿絵 が含まれている画像&#10;&#10;自動的に生成された説明">
            <a:extLst>
              <a:ext uri="{FF2B5EF4-FFF2-40B4-BE49-F238E27FC236}">
                <a16:creationId xmlns:a16="http://schemas.microsoft.com/office/drawing/2014/main" id="{0288C06A-AB9C-4D0B-8E6A-6C9454796276}"/>
              </a:ext>
            </a:extLst>
          </p:cNvPr>
          <p:cNvPicPr>
            <a:picLocks noChangeAspect="1"/>
          </p:cNvPicPr>
          <p:nvPr/>
        </p:nvPicPr>
        <p:blipFill rotWithShape="1">
          <a:blip r:embed="rId4">
            <a:extLst>
              <a:ext uri="{28A0092B-C50C-407E-A947-70E740481C1C}">
                <a14:useLocalDpi xmlns:a14="http://schemas.microsoft.com/office/drawing/2010/main" val="0"/>
              </a:ext>
            </a:extLst>
          </a:blip>
          <a:srcRect l="18258" r="14523" b="1213"/>
          <a:stretch/>
        </p:blipFill>
        <p:spPr>
          <a:xfrm>
            <a:off x="4743192" y="1755292"/>
            <a:ext cx="1512168" cy="1481990"/>
          </a:xfrm>
          <a:prstGeom prst="rect">
            <a:avLst/>
          </a:prstGeom>
        </p:spPr>
      </p:pic>
      <p:sp>
        <p:nvSpPr>
          <p:cNvPr id="8" name="テキスト ボックス 7">
            <a:extLst>
              <a:ext uri="{FF2B5EF4-FFF2-40B4-BE49-F238E27FC236}">
                <a16:creationId xmlns:a16="http://schemas.microsoft.com/office/drawing/2014/main" id="{ED6533CF-29AF-4D8D-B792-6C62C4BDCFCD}"/>
              </a:ext>
            </a:extLst>
          </p:cNvPr>
          <p:cNvSpPr txBox="1"/>
          <p:nvPr/>
        </p:nvSpPr>
        <p:spPr>
          <a:xfrm>
            <a:off x="2134185" y="3646536"/>
            <a:ext cx="4570482" cy="369332"/>
          </a:xfrm>
          <a:prstGeom prst="rect">
            <a:avLst/>
          </a:prstGeom>
          <a:noFill/>
        </p:spPr>
        <p:txBody>
          <a:bodyPr wrap="none" rtlCol="0">
            <a:spAutoFit/>
          </a:bodyPr>
          <a:lstStyle/>
          <a:p>
            <a:r>
              <a:rPr kumimoji="1" lang="ja-JP" altLang="en-US" dirty="0"/>
              <a:t>こんなアイコンでブラウザを起動できます</a:t>
            </a:r>
          </a:p>
        </p:txBody>
      </p:sp>
      <p:pic>
        <p:nvPicPr>
          <p:cNvPr id="2050" name="Picture 2" descr="みんなはどっちが好き？ ～Mozillaが新しい「Firefox」ロゴのデザイン ...">
            <a:extLst>
              <a:ext uri="{FF2B5EF4-FFF2-40B4-BE49-F238E27FC236}">
                <a16:creationId xmlns:a16="http://schemas.microsoft.com/office/drawing/2014/main" id="{39708A75-E45D-42A0-A02C-C46BBACF7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1700045"/>
            <a:ext cx="1512169" cy="156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52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6988448D-304F-4A75-8E60-5D7A0F56D851}"/>
              </a:ext>
            </a:extLst>
          </p:cNvPr>
          <p:cNvSpPr>
            <a:spLocks noGrp="1"/>
          </p:cNvSpPr>
          <p:nvPr>
            <p:ph type="title"/>
          </p:nvPr>
        </p:nvSpPr>
        <p:spPr/>
        <p:txBody>
          <a:bodyPr/>
          <a:lstStyle/>
          <a:p>
            <a:r>
              <a:rPr kumimoji="1" lang="en-US" altLang="ja-JP" dirty="0"/>
              <a:t>Zoom</a:t>
            </a:r>
            <a:r>
              <a:rPr kumimoji="1" lang="ja-JP" altLang="en-US" dirty="0"/>
              <a:t>を使う準備をしよう！</a:t>
            </a:r>
          </a:p>
        </p:txBody>
      </p:sp>
      <p:sp>
        <p:nvSpPr>
          <p:cNvPr id="8" name="テキスト プレースホルダー 7">
            <a:extLst>
              <a:ext uri="{FF2B5EF4-FFF2-40B4-BE49-F238E27FC236}">
                <a16:creationId xmlns:a16="http://schemas.microsoft.com/office/drawing/2014/main" id="{21C93C56-009D-4CC6-B09B-556FBDFE00CD}"/>
              </a:ext>
            </a:extLst>
          </p:cNvPr>
          <p:cNvSpPr>
            <a:spLocks noGrp="1"/>
          </p:cNvSpPr>
          <p:nvPr>
            <p:ph type="body" idx="1"/>
          </p:nvPr>
        </p:nvSpPr>
        <p:spPr/>
        <p:txBody>
          <a:bodyPr/>
          <a:lstStyle/>
          <a:p>
            <a:r>
              <a:rPr kumimoji="1" lang="ja-JP" altLang="en-US" dirty="0"/>
              <a:t>専用ソフトのインストール</a:t>
            </a:r>
          </a:p>
        </p:txBody>
      </p:sp>
      <p:sp>
        <p:nvSpPr>
          <p:cNvPr id="5" name="フッター プレースホルダー 4">
            <a:extLst>
              <a:ext uri="{FF2B5EF4-FFF2-40B4-BE49-F238E27FC236}">
                <a16:creationId xmlns:a16="http://schemas.microsoft.com/office/drawing/2014/main" id="{66784271-448F-493B-A6A1-4CAF1827C115}"/>
              </a:ext>
            </a:extLst>
          </p:cNvPr>
          <p:cNvSpPr>
            <a:spLocks noGrp="1"/>
          </p:cNvSpPr>
          <p:nvPr>
            <p:ph type="ftr" sz="quarter" idx="4294967295"/>
          </p:nvPr>
        </p:nvSpPr>
        <p:spPr>
          <a:xfrm>
            <a:off x="0" y="4806950"/>
            <a:ext cx="8132763" cy="274638"/>
          </a:xfrm>
        </p:spPr>
        <p:txBody>
          <a:bodyPr/>
          <a:lstStyle/>
          <a:p>
            <a:r>
              <a:rPr lang="en-US" altLang="ja-JP"/>
              <a:t>zoom </a:t>
            </a:r>
            <a:r>
              <a:rPr lang="ja-JP" altLang="en-US"/>
              <a:t>参加方法 最初の一歩！</a:t>
            </a:r>
            <a:endParaRPr lang="ja-JP" altLang="en-US" dirty="0"/>
          </a:p>
        </p:txBody>
      </p:sp>
      <p:sp>
        <p:nvSpPr>
          <p:cNvPr id="6" name="スライド番号プレースホルダー 5">
            <a:extLst>
              <a:ext uri="{FF2B5EF4-FFF2-40B4-BE49-F238E27FC236}">
                <a16:creationId xmlns:a16="http://schemas.microsoft.com/office/drawing/2014/main" id="{E3403C5E-2B3D-40AA-8944-6A61335C933D}"/>
              </a:ext>
            </a:extLst>
          </p:cNvPr>
          <p:cNvSpPr>
            <a:spLocks noGrp="1"/>
          </p:cNvSpPr>
          <p:nvPr>
            <p:ph type="sldNum" sz="quarter" idx="4294967295"/>
          </p:nvPr>
        </p:nvSpPr>
        <p:spPr>
          <a:xfrm>
            <a:off x="8758238" y="4841875"/>
            <a:ext cx="385762" cy="214313"/>
          </a:xfrm>
        </p:spPr>
        <p:txBody>
          <a:bodyPr/>
          <a:lstStyle/>
          <a:p>
            <a:fld id="{5F2B2741-F8D9-4A06-A804-D2C6856AFEB9}" type="slidenum">
              <a:rPr lang="ja-JP" altLang="en-US" smtClean="0"/>
              <a:pPr/>
              <a:t>18</a:t>
            </a:fld>
            <a:endParaRPr lang="ja-JP" altLang="en-US" dirty="0"/>
          </a:p>
        </p:txBody>
      </p:sp>
    </p:spTree>
    <p:extLst>
      <p:ext uri="{BB962C8B-B14F-4D97-AF65-F5344CB8AC3E}">
        <p14:creationId xmlns:p14="http://schemas.microsoft.com/office/powerpoint/2010/main" val="409701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D176AF8-FC34-4AD0-857F-F80578D34016}"/>
              </a:ext>
            </a:extLst>
          </p:cNvPr>
          <p:cNvSpPr>
            <a:spLocks noGrp="1"/>
          </p:cNvSpPr>
          <p:nvPr>
            <p:ph sz="quarter" idx="1"/>
          </p:nvPr>
        </p:nvSpPr>
        <p:spPr/>
        <p:txBody>
          <a:bodyPr/>
          <a:lstStyle/>
          <a:p>
            <a:r>
              <a:rPr lang="ja-JP" altLang="en-US" dirty="0"/>
              <a:t>ヘッドセットやイヤホン、</a:t>
            </a:r>
            <a:r>
              <a:rPr lang="en-US" altLang="ja-JP" dirty="0"/>
              <a:t>Web</a:t>
            </a:r>
            <a:r>
              <a:rPr lang="ja-JP" altLang="en-US" dirty="0"/>
              <a:t>カメラなど、外部機器を繋ぐ方は、</a:t>
            </a:r>
            <a:r>
              <a:rPr lang="en-US" altLang="ja-JP" dirty="0"/>
              <a:t>Zoom</a:t>
            </a:r>
            <a:r>
              <a:rPr lang="ja-JP" altLang="en-US" dirty="0"/>
              <a:t>を始める前に、繋いでおきましょう。</a:t>
            </a:r>
          </a:p>
          <a:p>
            <a:pPr marL="0" indent="0">
              <a:buNone/>
            </a:pPr>
            <a:endParaRPr kumimoji="1" lang="ja-JP" altLang="en-US" dirty="0"/>
          </a:p>
        </p:txBody>
      </p:sp>
      <p:sp>
        <p:nvSpPr>
          <p:cNvPr id="3" name="フッター プレースホルダー 2">
            <a:extLst>
              <a:ext uri="{FF2B5EF4-FFF2-40B4-BE49-F238E27FC236}">
                <a16:creationId xmlns:a16="http://schemas.microsoft.com/office/drawing/2014/main" id="{39E8D046-0A75-4EA5-A7D0-6ECA6D3030F9}"/>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FECC2E54-503C-42FE-9E85-C2240D5D02C0}"/>
              </a:ext>
            </a:extLst>
          </p:cNvPr>
          <p:cNvSpPr>
            <a:spLocks noGrp="1"/>
          </p:cNvSpPr>
          <p:nvPr>
            <p:ph type="sldNum" sz="quarter" idx="11"/>
          </p:nvPr>
        </p:nvSpPr>
        <p:spPr/>
        <p:txBody>
          <a:bodyPr/>
          <a:lstStyle/>
          <a:p>
            <a:fld id="{5F2B2741-F8D9-4A06-A804-D2C6856AFEB9}" type="slidenum">
              <a:rPr lang="en-US" altLang="ja-JP" smtClean="0"/>
              <a:pPr/>
              <a:t>19</a:t>
            </a:fld>
            <a:endParaRPr lang="ja-JP" altLang="en-US" dirty="0"/>
          </a:p>
        </p:txBody>
      </p:sp>
      <p:sp>
        <p:nvSpPr>
          <p:cNvPr id="5" name="タイトル 4">
            <a:extLst>
              <a:ext uri="{FF2B5EF4-FFF2-40B4-BE49-F238E27FC236}">
                <a16:creationId xmlns:a16="http://schemas.microsoft.com/office/drawing/2014/main" id="{67CAF43A-BEA8-41EC-9E6F-F8ADD7A15916}"/>
              </a:ext>
            </a:extLst>
          </p:cNvPr>
          <p:cNvSpPr>
            <a:spLocks noGrp="1"/>
          </p:cNvSpPr>
          <p:nvPr>
            <p:ph type="title"/>
          </p:nvPr>
        </p:nvSpPr>
        <p:spPr/>
        <p:txBody>
          <a:bodyPr>
            <a:normAutofit fontScale="90000"/>
          </a:bodyPr>
          <a:lstStyle/>
          <a:p>
            <a:r>
              <a:rPr kumimoji="1" lang="ja-JP" altLang="en-US" dirty="0"/>
              <a:t>スピーカーやヘッドセットを繋ぎましょう</a:t>
            </a:r>
          </a:p>
        </p:txBody>
      </p:sp>
      <p:pic>
        <p:nvPicPr>
          <p:cNvPr id="6" name="図 5" descr="電子機器, 回路 が含まれている画像&#10;&#10;自動的に生成された説明">
            <a:extLst>
              <a:ext uri="{FF2B5EF4-FFF2-40B4-BE49-F238E27FC236}">
                <a16:creationId xmlns:a16="http://schemas.microsoft.com/office/drawing/2014/main" id="{D6C5F104-43E0-421D-AEB6-67289F6EA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10" y="2086713"/>
            <a:ext cx="3428999" cy="1928812"/>
          </a:xfrm>
          <a:prstGeom prst="rect">
            <a:avLst/>
          </a:prstGeom>
        </p:spPr>
      </p:pic>
      <p:pic>
        <p:nvPicPr>
          <p:cNvPr id="7" name="図 6" descr="電子機器, 回路 が含まれている画像&#10;&#10;自動的に生成された説明">
            <a:extLst>
              <a:ext uri="{FF2B5EF4-FFF2-40B4-BE49-F238E27FC236}">
                <a16:creationId xmlns:a16="http://schemas.microsoft.com/office/drawing/2014/main" id="{D11795EF-825E-4FDC-B19D-DD663E822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435" y="2140472"/>
            <a:ext cx="3279123" cy="1844507"/>
          </a:xfrm>
          <a:prstGeom prst="rect">
            <a:avLst/>
          </a:prstGeom>
        </p:spPr>
      </p:pic>
      <p:sp>
        <p:nvSpPr>
          <p:cNvPr id="8" name="円: 塗りつぶしなし 7">
            <a:extLst>
              <a:ext uri="{FF2B5EF4-FFF2-40B4-BE49-F238E27FC236}">
                <a16:creationId xmlns:a16="http://schemas.microsoft.com/office/drawing/2014/main" id="{0B4DF372-0917-4890-A35D-8C468123EC7C}"/>
              </a:ext>
            </a:extLst>
          </p:cNvPr>
          <p:cNvSpPr/>
          <p:nvPr/>
        </p:nvSpPr>
        <p:spPr>
          <a:xfrm>
            <a:off x="7277345" y="1518393"/>
            <a:ext cx="1677409" cy="1677409"/>
          </a:xfrm>
          <a:prstGeom prst="donut">
            <a:avLst>
              <a:gd name="adj" fmla="val 180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9" name="吹き出し: 角を丸めた四角形 8">
            <a:extLst>
              <a:ext uri="{FF2B5EF4-FFF2-40B4-BE49-F238E27FC236}">
                <a16:creationId xmlns:a16="http://schemas.microsoft.com/office/drawing/2014/main" id="{52453B58-9E06-4021-90CB-75A0340108C2}"/>
              </a:ext>
            </a:extLst>
          </p:cNvPr>
          <p:cNvSpPr/>
          <p:nvPr/>
        </p:nvSpPr>
        <p:spPr>
          <a:xfrm>
            <a:off x="2699792" y="4127596"/>
            <a:ext cx="3528392" cy="637527"/>
          </a:xfrm>
          <a:prstGeom prst="wedgeRoundRectCallout">
            <a:avLst>
              <a:gd name="adj1" fmla="val 28985"/>
              <a:gd name="adj2" fmla="val -114900"/>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奥まできちんと差し込む！</a:t>
            </a:r>
          </a:p>
        </p:txBody>
      </p:sp>
      <p:sp>
        <p:nvSpPr>
          <p:cNvPr id="10" name="乗算記号 9">
            <a:extLst>
              <a:ext uri="{FF2B5EF4-FFF2-40B4-BE49-F238E27FC236}">
                <a16:creationId xmlns:a16="http://schemas.microsoft.com/office/drawing/2014/main" id="{6FEE34EA-8191-4A24-AED9-9854842FA658}"/>
              </a:ext>
            </a:extLst>
          </p:cNvPr>
          <p:cNvSpPr/>
          <p:nvPr/>
        </p:nvSpPr>
        <p:spPr>
          <a:xfrm>
            <a:off x="2241040" y="1102927"/>
            <a:ext cx="2634199" cy="2634199"/>
          </a:xfrm>
          <a:prstGeom prst="mathMultiply">
            <a:avLst>
              <a:gd name="adj1" fmla="val 1271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8434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1F95462B-54FC-41B5-BF52-8C39D3CFB605}"/>
              </a:ext>
            </a:extLst>
          </p:cNvPr>
          <p:cNvSpPr>
            <a:spLocks noGrp="1"/>
          </p:cNvSpPr>
          <p:nvPr>
            <p:ph sz="quarter" idx="1"/>
          </p:nvPr>
        </p:nvSpPr>
        <p:spPr/>
        <p:txBody>
          <a:bodyPr/>
          <a:lstStyle/>
          <a:p>
            <a:r>
              <a:rPr kumimoji="1" lang="en-US" altLang="ja-JP" dirty="0"/>
              <a:t>ZOOM</a:t>
            </a:r>
            <a:r>
              <a:rPr kumimoji="1" lang="ja-JP" altLang="en-US" dirty="0"/>
              <a:t>とは、簡単に言えば</a:t>
            </a:r>
            <a:endParaRPr lang="en-US" altLang="ja-JP" dirty="0"/>
          </a:p>
          <a:p>
            <a:endParaRPr kumimoji="1" lang="en-US" altLang="ja-JP" dirty="0"/>
          </a:p>
          <a:p>
            <a:endParaRPr lang="en-US" altLang="ja-JP" dirty="0"/>
          </a:p>
          <a:p>
            <a:pPr lvl="2"/>
            <a:r>
              <a:rPr lang="ja-JP" altLang="en-US" dirty="0"/>
              <a:t>テレビ会議、ビデオ会議、</a:t>
            </a:r>
            <a:r>
              <a:rPr lang="en-US" altLang="ja-JP" dirty="0"/>
              <a:t>Web</a:t>
            </a:r>
            <a:r>
              <a:rPr lang="ja-JP" altLang="en-US" dirty="0"/>
              <a:t>ミーティング、色々な言い方がありますが、まずはこれです。すごいテレビ電話です。</a:t>
            </a:r>
            <a:endParaRPr lang="en-US" altLang="ja-JP" dirty="0"/>
          </a:p>
          <a:p>
            <a:r>
              <a:rPr lang="ja-JP" altLang="en-US" dirty="0"/>
              <a:t>隣のあの人から、地球の裏側の実際に合ったことが無い人まで、顔を見せながら話ができます。また、一度にたくさんの人と話しができます。</a:t>
            </a:r>
            <a:endParaRPr lang="en-US" altLang="ja-JP" dirty="0"/>
          </a:p>
          <a:p>
            <a:endParaRPr lang="en-US" altLang="ja-JP" dirty="0"/>
          </a:p>
          <a:p>
            <a:endParaRPr kumimoji="1" lang="en-US" altLang="ja-JP" dirty="0"/>
          </a:p>
          <a:p>
            <a:endParaRPr lang="en-US" altLang="ja-JP" dirty="0"/>
          </a:p>
          <a:p>
            <a:endParaRPr kumimoji="1" lang="ja-JP" altLang="en-US" dirty="0"/>
          </a:p>
        </p:txBody>
      </p:sp>
      <p:sp>
        <p:nvSpPr>
          <p:cNvPr id="5" name="フッター プレースホルダー 4">
            <a:extLst>
              <a:ext uri="{FF2B5EF4-FFF2-40B4-BE49-F238E27FC236}">
                <a16:creationId xmlns:a16="http://schemas.microsoft.com/office/drawing/2014/main" id="{DD3AF1E8-665B-46C8-82B4-4C05082F4142}"/>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6" name="スライド番号プレースホルダー 5">
            <a:extLst>
              <a:ext uri="{FF2B5EF4-FFF2-40B4-BE49-F238E27FC236}">
                <a16:creationId xmlns:a16="http://schemas.microsoft.com/office/drawing/2014/main" id="{25967E94-8E03-47D5-A487-E07CFE620DCD}"/>
              </a:ext>
            </a:extLst>
          </p:cNvPr>
          <p:cNvSpPr>
            <a:spLocks noGrp="1"/>
          </p:cNvSpPr>
          <p:nvPr>
            <p:ph type="sldNum" sz="quarter" idx="11"/>
          </p:nvPr>
        </p:nvSpPr>
        <p:spPr/>
        <p:txBody>
          <a:bodyPr/>
          <a:lstStyle/>
          <a:p>
            <a:fld id="{5F2B2741-F8D9-4A06-A804-D2C6856AFEB9}" type="slidenum">
              <a:rPr lang="ja-JP" altLang="en-US" smtClean="0"/>
              <a:pPr/>
              <a:t>2</a:t>
            </a:fld>
            <a:endParaRPr lang="ja-JP" altLang="en-US" dirty="0"/>
          </a:p>
        </p:txBody>
      </p:sp>
      <p:sp>
        <p:nvSpPr>
          <p:cNvPr id="7" name="タイトル 6">
            <a:extLst>
              <a:ext uri="{FF2B5EF4-FFF2-40B4-BE49-F238E27FC236}">
                <a16:creationId xmlns:a16="http://schemas.microsoft.com/office/drawing/2014/main" id="{AF39745C-300B-4FA5-940A-FE0E13A7A749}"/>
              </a:ext>
            </a:extLst>
          </p:cNvPr>
          <p:cNvSpPr>
            <a:spLocks noGrp="1"/>
          </p:cNvSpPr>
          <p:nvPr>
            <p:ph type="title"/>
          </p:nvPr>
        </p:nvSpPr>
        <p:spPr/>
        <p:txBody>
          <a:bodyPr>
            <a:normAutofit fontScale="90000"/>
          </a:bodyPr>
          <a:lstStyle/>
          <a:p>
            <a:r>
              <a:rPr kumimoji="1" lang="en-US" altLang="ja-JP" dirty="0"/>
              <a:t>ZOO</a:t>
            </a:r>
            <a:r>
              <a:rPr lang="en-US" altLang="ja-JP" dirty="0"/>
              <a:t>M</a:t>
            </a:r>
            <a:r>
              <a:rPr lang="ja-JP" altLang="en-US" dirty="0"/>
              <a:t>って何？</a:t>
            </a:r>
            <a:endParaRPr kumimoji="1" lang="ja-JP" altLang="en-US" dirty="0"/>
          </a:p>
        </p:txBody>
      </p:sp>
      <p:sp>
        <p:nvSpPr>
          <p:cNvPr id="9" name="四角形: 角を丸くする 8">
            <a:extLst>
              <a:ext uri="{FF2B5EF4-FFF2-40B4-BE49-F238E27FC236}">
                <a16:creationId xmlns:a16="http://schemas.microsoft.com/office/drawing/2014/main" id="{84F61B5B-2535-4EC8-93F0-FD59FBA0400A}"/>
              </a:ext>
            </a:extLst>
          </p:cNvPr>
          <p:cNvSpPr/>
          <p:nvPr/>
        </p:nvSpPr>
        <p:spPr>
          <a:xfrm>
            <a:off x="755576" y="1203598"/>
            <a:ext cx="748883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t>すごいテレビ電話！</a:t>
            </a:r>
          </a:p>
        </p:txBody>
      </p:sp>
      <p:pic>
        <p:nvPicPr>
          <p:cNvPr id="10" name="図 9" descr="部屋, 食品 が含まれている画像&#10;&#10;自動的に生成された説明">
            <a:extLst>
              <a:ext uri="{FF2B5EF4-FFF2-40B4-BE49-F238E27FC236}">
                <a16:creationId xmlns:a16="http://schemas.microsoft.com/office/drawing/2014/main" id="{0A5FC82D-C1CC-4986-BF4D-D2DFC06C2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3353" y="330805"/>
            <a:ext cx="1521443" cy="1521443"/>
          </a:xfrm>
          <a:prstGeom prst="rect">
            <a:avLst/>
          </a:prstGeom>
        </p:spPr>
      </p:pic>
    </p:spTree>
    <p:extLst>
      <p:ext uri="{BB962C8B-B14F-4D97-AF65-F5344CB8AC3E}">
        <p14:creationId xmlns:p14="http://schemas.microsoft.com/office/powerpoint/2010/main" val="280556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1E238849-73F7-439E-B12F-6D7DDC61A28A}"/>
              </a:ext>
            </a:extLst>
          </p:cNvPr>
          <p:cNvSpPr>
            <a:spLocks noGrp="1"/>
          </p:cNvSpPr>
          <p:nvPr>
            <p:ph sz="quarter" idx="1"/>
          </p:nvPr>
        </p:nvSpPr>
        <p:spPr/>
        <p:txBody>
          <a:bodyPr/>
          <a:lstStyle/>
          <a:p>
            <a:r>
              <a:rPr kumimoji="1" lang="en-US" altLang="ja-JP" dirty="0"/>
              <a:t>Zoom</a:t>
            </a:r>
            <a:r>
              <a:rPr kumimoji="1" lang="ja-JP" altLang="en-US" dirty="0"/>
              <a:t>は使う前に、専用ソフト（アプリ）をインストールするのが基本です。</a:t>
            </a:r>
            <a:endParaRPr kumimoji="1" lang="en-US" altLang="ja-JP" dirty="0"/>
          </a:p>
          <a:p>
            <a:r>
              <a:rPr kumimoji="1" lang="ja-JP" altLang="en-US" dirty="0"/>
              <a:t>これから、皆さん一緒にインストールをやってみましょう！</a:t>
            </a:r>
          </a:p>
        </p:txBody>
      </p:sp>
      <p:sp>
        <p:nvSpPr>
          <p:cNvPr id="4" name="タイトル 3">
            <a:extLst>
              <a:ext uri="{FF2B5EF4-FFF2-40B4-BE49-F238E27FC236}">
                <a16:creationId xmlns:a16="http://schemas.microsoft.com/office/drawing/2014/main" id="{DF8BD63A-2572-43EA-BA0E-DF1D1DF3DE8D}"/>
              </a:ext>
            </a:extLst>
          </p:cNvPr>
          <p:cNvSpPr>
            <a:spLocks noGrp="1"/>
          </p:cNvSpPr>
          <p:nvPr>
            <p:ph type="title"/>
          </p:nvPr>
        </p:nvSpPr>
        <p:spPr/>
        <p:txBody>
          <a:bodyPr>
            <a:normAutofit fontScale="90000"/>
          </a:bodyPr>
          <a:lstStyle/>
          <a:p>
            <a:r>
              <a:rPr kumimoji="1" lang="en-US" altLang="ja-JP" dirty="0"/>
              <a:t>Zoom</a:t>
            </a:r>
            <a:r>
              <a:rPr kumimoji="1" lang="ja-JP" altLang="en-US" dirty="0"/>
              <a:t>を使う準備をしよう！</a:t>
            </a:r>
          </a:p>
        </p:txBody>
      </p:sp>
      <p:sp>
        <p:nvSpPr>
          <p:cNvPr id="6" name="フッター プレースホルダー 5">
            <a:extLst>
              <a:ext uri="{FF2B5EF4-FFF2-40B4-BE49-F238E27FC236}">
                <a16:creationId xmlns:a16="http://schemas.microsoft.com/office/drawing/2014/main" id="{EFDF4032-EB98-4B5F-A5DA-1C399E42A494}"/>
              </a:ext>
            </a:extLst>
          </p:cNvPr>
          <p:cNvSpPr>
            <a:spLocks noGrp="1"/>
          </p:cNvSpPr>
          <p:nvPr>
            <p:ph type="ftr" sz="quarter" idx="10"/>
          </p:nvPr>
        </p:nvSpPr>
        <p:spPr/>
        <p:txBody>
          <a:bodyPr/>
          <a:lstStyle/>
          <a:p>
            <a:r>
              <a:rPr lang="en-US" altLang="ja-JP" dirty="0"/>
              <a:t>zoom </a:t>
            </a:r>
            <a:r>
              <a:rPr lang="ja-JP" altLang="en-US" dirty="0"/>
              <a:t>参加方法 最初の一歩！</a:t>
            </a:r>
          </a:p>
        </p:txBody>
      </p:sp>
      <p:sp>
        <p:nvSpPr>
          <p:cNvPr id="7" name="スライド番号プレースホルダー 6">
            <a:extLst>
              <a:ext uri="{FF2B5EF4-FFF2-40B4-BE49-F238E27FC236}">
                <a16:creationId xmlns:a16="http://schemas.microsoft.com/office/drawing/2014/main" id="{A3BC8D76-A4A5-47FA-81B8-942CE0574A81}"/>
              </a:ext>
            </a:extLst>
          </p:cNvPr>
          <p:cNvSpPr>
            <a:spLocks noGrp="1"/>
          </p:cNvSpPr>
          <p:nvPr>
            <p:ph type="sldNum" sz="quarter" idx="11"/>
          </p:nvPr>
        </p:nvSpPr>
        <p:spPr/>
        <p:txBody>
          <a:bodyPr/>
          <a:lstStyle/>
          <a:p>
            <a:fld id="{5F2B2741-F8D9-4A06-A804-D2C6856AFEB9}" type="slidenum">
              <a:rPr lang="en-US" altLang="ja-JP" smtClean="0"/>
              <a:pPr/>
              <a:t>20</a:t>
            </a:fld>
            <a:endParaRPr lang="ja-JP" altLang="en-US" dirty="0"/>
          </a:p>
        </p:txBody>
      </p:sp>
      <p:sp>
        <p:nvSpPr>
          <p:cNvPr id="8" name="スクロール: 横 7">
            <a:extLst>
              <a:ext uri="{FF2B5EF4-FFF2-40B4-BE49-F238E27FC236}">
                <a16:creationId xmlns:a16="http://schemas.microsoft.com/office/drawing/2014/main" id="{94DFF72A-6772-4277-9A76-19ACA50B86AD}"/>
              </a:ext>
            </a:extLst>
          </p:cNvPr>
          <p:cNvSpPr/>
          <p:nvPr/>
        </p:nvSpPr>
        <p:spPr>
          <a:xfrm>
            <a:off x="467544" y="3455773"/>
            <a:ext cx="8280920" cy="123939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この作業は、基本的に最初の１回だけやれば</a:t>
            </a:r>
            <a:r>
              <a:rPr kumimoji="1" lang="en-US" altLang="ja-JP" dirty="0"/>
              <a:t>OK!</a:t>
            </a:r>
          </a:p>
        </p:txBody>
      </p:sp>
    </p:spTree>
    <p:extLst>
      <p:ext uri="{BB962C8B-B14F-4D97-AF65-F5344CB8AC3E}">
        <p14:creationId xmlns:p14="http://schemas.microsoft.com/office/powerpoint/2010/main" val="1865344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3C70FCD-E6F7-4AB0-B68F-8889BF47B830}"/>
              </a:ext>
            </a:extLst>
          </p:cNvPr>
          <p:cNvSpPr>
            <a:spLocks noGrp="1"/>
          </p:cNvSpPr>
          <p:nvPr>
            <p:ph type="title"/>
          </p:nvPr>
        </p:nvSpPr>
        <p:spPr/>
        <p:txBody>
          <a:bodyPr>
            <a:normAutofit fontScale="90000"/>
          </a:bodyPr>
          <a:lstStyle/>
          <a:p>
            <a:r>
              <a:rPr lang="ja-JP" altLang="en-US" dirty="0"/>
              <a:t>スマートフォン・タブレットの方</a:t>
            </a:r>
          </a:p>
        </p:txBody>
      </p:sp>
      <p:sp>
        <p:nvSpPr>
          <p:cNvPr id="2" name="フッター プレースホルダー 1">
            <a:extLst>
              <a:ext uri="{FF2B5EF4-FFF2-40B4-BE49-F238E27FC236}">
                <a16:creationId xmlns:a16="http://schemas.microsoft.com/office/drawing/2014/main" id="{A9AB29D6-5478-4F32-9CC6-E0296F076289}"/>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3" name="スライド番号プレースホルダー 2">
            <a:extLst>
              <a:ext uri="{FF2B5EF4-FFF2-40B4-BE49-F238E27FC236}">
                <a16:creationId xmlns:a16="http://schemas.microsoft.com/office/drawing/2014/main" id="{4EE30D81-962F-42B4-A8B0-089AB73597CB}"/>
              </a:ext>
            </a:extLst>
          </p:cNvPr>
          <p:cNvSpPr>
            <a:spLocks noGrp="1"/>
          </p:cNvSpPr>
          <p:nvPr>
            <p:ph type="sldNum" sz="quarter" idx="11"/>
          </p:nvPr>
        </p:nvSpPr>
        <p:spPr/>
        <p:txBody>
          <a:bodyPr/>
          <a:lstStyle/>
          <a:p>
            <a:fld id="{5F2B2741-F8D9-4A06-A804-D2C6856AFEB9}" type="slidenum">
              <a:rPr lang="en-US" altLang="ja-JP" smtClean="0"/>
              <a:pPr/>
              <a:t>21</a:t>
            </a:fld>
            <a:endParaRPr lang="ja-JP" altLang="en-US" dirty="0"/>
          </a:p>
        </p:txBody>
      </p:sp>
      <p:sp>
        <p:nvSpPr>
          <p:cNvPr id="5" name="コンテンツ プレースホルダー 4">
            <a:extLst>
              <a:ext uri="{FF2B5EF4-FFF2-40B4-BE49-F238E27FC236}">
                <a16:creationId xmlns:a16="http://schemas.microsoft.com/office/drawing/2014/main" id="{8143268F-3F4E-44EF-B73A-C1158684F911}"/>
              </a:ext>
            </a:extLst>
          </p:cNvPr>
          <p:cNvSpPr>
            <a:spLocks noGrp="1"/>
          </p:cNvSpPr>
          <p:nvPr>
            <p:ph sz="quarter" idx="1"/>
          </p:nvPr>
        </p:nvSpPr>
        <p:spPr>
          <a:xfrm>
            <a:off x="252000" y="771550"/>
            <a:ext cx="8640000" cy="522000"/>
          </a:xfrm>
        </p:spPr>
        <p:txBody>
          <a:bodyPr>
            <a:normAutofit fontScale="92500"/>
          </a:bodyPr>
          <a:lstStyle/>
          <a:p>
            <a:r>
              <a:rPr lang="ja-JP" altLang="en-US" dirty="0"/>
              <a:t>会場に掲示してある</a:t>
            </a:r>
            <a:r>
              <a:rPr lang="en-US" altLang="ja-JP" dirty="0"/>
              <a:t>QR</a:t>
            </a:r>
            <a:r>
              <a:rPr lang="ja-JP" altLang="en-US" dirty="0"/>
              <a:t>コードを読み取ってインストール</a:t>
            </a:r>
            <a:endParaRPr lang="en-US" altLang="ja-JP" dirty="0"/>
          </a:p>
          <a:p>
            <a:endParaRPr lang="ja-JP" altLang="en-US" dirty="0"/>
          </a:p>
        </p:txBody>
      </p:sp>
      <p:pic>
        <p:nvPicPr>
          <p:cNvPr id="8" name="図 7" descr="スクリーンショットの画面&#10;&#10;自動的に生成された説明">
            <a:extLst>
              <a:ext uri="{FF2B5EF4-FFF2-40B4-BE49-F238E27FC236}">
                <a16:creationId xmlns:a16="http://schemas.microsoft.com/office/drawing/2014/main" id="{09EC8C52-276B-4EBA-AB33-9D1B68137FEA}"/>
              </a:ext>
            </a:extLst>
          </p:cNvPr>
          <p:cNvPicPr>
            <a:picLocks noChangeAspect="1"/>
          </p:cNvPicPr>
          <p:nvPr/>
        </p:nvPicPr>
        <p:blipFill rotWithShape="1">
          <a:blip r:embed="rId2">
            <a:extLst>
              <a:ext uri="{28A0092B-C50C-407E-A947-70E740481C1C}">
                <a14:useLocalDpi xmlns:a14="http://schemas.microsoft.com/office/drawing/2010/main" val="0"/>
              </a:ext>
            </a:extLst>
          </a:blip>
          <a:srcRect t="7973" b="66580"/>
          <a:stretch/>
        </p:blipFill>
        <p:spPr>
          <a:xfrm>
            <a:off x="143235" y="1730441"/>
            <a:ext cx="3744416" cy="1693993"/>
          </a:xfrm>
          <a:prstGeom prst="rect">
            <a:avLst/>
          </a:prstGeom>
        </p:spPr>
      </p:pic>
      <p:pic>
        <p:nvPicPr>
          <p:cNvPr id="10" name="図 9" descr="スクリーンショットの画面&#10;&#10;自動的に生成された説明">
            <a:extLst>
              <a:ext uri="{FF2B5EF4-FFF2-40B4-BE49-F238E27FC236}">
                <a16:creationId xmlns:a16="http://schemas.microsoft.com/office/drawing/2014/main" id="{557B3768-279C-49EF-8D74-F981EF968B77}"/>
              </a:ext>
            </a:extLst>
          </p:cNvPr>
          <p:cNvPicPr>
            <a:picLocks noChangeAspect="1"/>
          </p:cNvPicPr>
          <p:nvPr/>
        </p:nvPicPr>
        <p:blipFill rotWithShape="1">
          <a:blip r:embed="rId3">
            <a:extLst>
              <a:ext uri="{28A0092B-C50C-407E-A947-70E740481C1C}">
                <a14:useLocalDpi xmlns:a14="http://schemas.microsoft.com/office/drawing/2010/main" val="0"/>
              </a:ext>
            </a:extLst>
          </a:blip>
          <a:srcRect t="11258" b="63501"/>
          <a:stretch/>
        </p:blipFill>
        <p:spPr>
          <a:xfrm>
            <a:off x="4499992" y="1765603"/>
            <a:ext cx="4392008" cy="1970786"/>
          </a:xfrm>
          <a:prstGeom prst="rect">
            <a:avLst/>
          </a:prstGeom>
        </p:spPr>
      </p:pic>
      <p:sp>
        <p:nvSpPr>
          <p:cNvPr id="11" name="吹き出し: 円形 10">
            <a:extLst>
              <a:ext uri="{FF2B5EF4-FFF2-40B4-BE49-F238E27FC236}">
                <a16:creationId xmlns:a16="http://schemas.microsoft.com/office/drawing/2014/main" id="{7282EDF8-9678-47B8-8910-981432D58A85}"/>
              </a:ext>
            </a:extLst>
          </p:cNvPr>
          <p:cNvSpPr/>
          <p:nvPr/>
        </p:nvSpPr>
        <p:spPr>
          <a:xfrm>
            <a:off x="4283968" y="3772859"/>
            <a:ext cx="4222952" cy="844017"/>
          </a:xfrm>
          <a:prstGeom prst="wedgeEllipseCallout">
            <a:avLst>
              <a:gd name="adj1" fmla="val 18225"/>
              <a:gd name="adj2" fmla="val -9191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開く</a:t>
            </a:r>
            <a:r>
              <a:rPr kumimoji="1" lang="ja-JP" altLang="en-US" dirty="0" err="1"/>
              <a:t>を</a:t>
            </a:r>
            <a:r>
              <a:rPr kumimoji="1" lang="ja-JP" altLang="en-US" dirty="0"/>
              <a:t>押したら</a:t>
            </a:r>
            <a:endParaRPr kumimoji="1" lang="en-US" altLang="ja-JP" dirty="0"/>
          </a:p>
          <a:p>
            <a:pPr algn="ctr"/>
            <a:r>
              <a:rPr kumimoji="1" lang="ja-JP" altLang="en-US" dirty="0"/>
              <a:t>ちょっと待っててください</a:t>
            </a:r>
          </a:p>
        </p:txBody>
      </p:sp>
      <p:sp>
        <p:nvSpPr>
          <p:cNvPr id="7" name="矢印: 右 6">
            <a:extLst>
              <a:ext uri="{FF2B5EF4-FFF2-40B4-BE49-F238E27FC236}">
                <a16:creationId xmlns:a16="http://schemas.microsoft.com/office/drawing/2014/main" id="{63C5E1B6-4C8D-40D3-AD36-8EAA4521E155}"/>
              </a:ext>
            </a:extLst>
          </p:cNvPr>
          <p:cNvSpPr/>
          <p:nvPr/>
        </p:nvSpPr>
        <p:spPr>
          <a:xfrm>
            <a:off x="4106757" y="2116844"/>
            <a:ext cx="375369" cy="139444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4" name="雲 13">
            <a:extLst>
              <a:ext uri="{FF2B5EF4-FFF2-40B4-BE49-F238E27FC236}">
                <a16:creationId xmlns:a16="http://schemas.microsoft.com/office/drawing/2014/main" id="{FF279171-C6A0-4E7E-A58A-8A113FFD4991}"/>
              </a:ext>
            </a:extLst>
          </p:cNvPr>
          <p:cNvSpPr/>
          <p:nvPr/>
        </p:nvSpPr>
        <p:spPr>
          <a:xfrm>
            <a:off x="107689" y="2647790"/>
            <a:ext cx="3972074" cy="1006371"/>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5" name="雲 14">
            <a:extLst>
              <a:ext uri="{FF2B5EF4-FFF2-40B4-BE49-F238E27FC236}">
                <a16:creationId xmlns:a16="http://schemas.microsoft.com/office/drawing/2014/main" id="{BC947CED-A461-48E2-922B-E8FE0754FE0F}"/>
              </a:ext>
            </a:extLst>
          </p:cNvPr>
          <p:cNvSpPr/>
          <p:nvPr/>
        </p:nvSpPr>
        <p:spPr>
          <a:xfrm>
            <a:off x="6444208" y="2697603"/>
            <a:ext cx="2510546" cy="813686"/>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535851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D466EA7F-4622-44A6-97D7-28E57B1EB1D1}"/>
              </a:ext>
            </a:extLst>
          </p:cNvPr>
          <p:cNvSpPr>
            <a:spLocks noGrp="1"/>
          </p:cNvSpPr>
          <p:nvPr>
            <p:ph sz="quarter" idx="1"/>
          </p:nvPr>
        </p:nvSpPr>
        <p:spPr>
          <a:xfrm>
            <a:off x="252000" y="771550"/>
            <a:ext cx="8640000" cy="1008112"/>
          </a:xfrm>
        </p:spPr>
        <p:txBody>
          <a:bodyPr>
            <a:normAutofit/>
          </a:bodyPr>
          <a:lstStyle/>
          <a:p>
            <a:pPr marL="0" indent="0" algn="ctr">
              <a:buNone/>
            </a:pPr>
            <a:r>
              <a:rPr lang="en-US" altLang="ja-JP" sz="6000" dirty="0"/>
              <a:t>https://zoom.us/test</a:t>
            </a:r>
            <a:endParaRPr kumimoji="1" lang="ja-JP" altLang="en-US" sz="6000" dirty="0"/>
          </a:p>
        </p:txBody>
      </p:sp>
      <p:sp>
        <p:nvSpPr>
          <p:cNvPr id="4" name="タイトル 3">
            <a:extLst>
              <a:ext uri="{FF2B5EF4-FFF2-40B4-BE49-F238E27FC236}">
                <a16:creationId xmlns:a16="http://schemas.microsoft.com/office/drawing/2014/main" id="{A5BDECE3-F61A-4A9C-A6C2-AAB8BC1BF5DD}"/>
              </a:ext>
            </a:extLst>
          </p:cNvPr>
          <p:cNvSpPr>
            <a:spLocks noGrp="1"/>
          </p:cNvSpPr>
          <p:nvPr>
            <p:ph type="title"/>
          </p:nvPr>
        </p:nvSpPr>
        <p:spPr/>
        <p:txBody>
          <a:bodyPr>
            <a:normAutofit fontScale="90000"/>
          </a:bodyPr>
          <a:lstStyle/>
          <a:p>
            <a:r>
              <a:rPr kumimoji="1" lang="ja-JP" altLang="en-US" dirty="0"/>
              <a:t>パソコンの方は以下にアクセス</a:t>
            </a:r>
            <a:endParaRPr kumimoji="1" lang="en-US" altLang="ja-JP" dirty="0"/>
          </a:p>
        </p:txBody>
      </p:sp>
      <p:pic>
        <p:nvPicPr>
          <p:cNvPr id="8" name="Picture 2">
            <a:extLst>
              <a:ext uri="{FF2B5EF4-FFF2-40B4-BE49-F238E27FC236}">
                <a16:creationId xmlns:a16="http://schemas.microsoft.com/office/drawing/2014/main" id="{A85B53D3-DA6A-4DAB-BAA5-300FF7365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877" y="1979050"/>
            <a:ext cx="136815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新ブラウザ｢Microsoft Edge｣のアイコンはこんな感じ ｰ FirefoxやChrome ...">
            <a:extLst>
              <a:ext uri="{FF2B5EF4-FFF2-40B4-BE49-F238E27FC236}">
                <a16:creationId xmlns:a16="http://schemas.microsoft.com/office/drawing/2014/main" id="{19443056-5963-4F87-A8F2-1DBBC29E6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572" y="1851248"/>
            <a:ext cx="1575618" cy="1575618"/>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descr="抽象, 挿絵 が含まれている画像&#10;&#10;自動的に生成された説明">
            <a:extLst>
              <a:ext uri="{FF2B5EF4-FFF2-40B4-BE49-F238E27FC236}">
                <a16:creationId xmlns:a16="http://schemas.microsoft.com/office/drawing/2014/main" id="{BB2AA1AF-2B74-4FCE-AA1B-89F92BCC730B}"/>
              </a:ext>
            </a:extLst>
          </p:cNvPr>
          <p:cNvPicPr>
            <a:picLocks noChangeAspect="1"/>
          </p:cNvPicPr>
          <p:nvPr/>
        </p:nvPicPr>
        <p:blipFill rotWithShape="1">
          <a:blip r:embed="rId4">
            <a:extLst>
              <a:ext uri="{28A0092B-C50C-407E-A947-70E740481C1C}">
                <a14:useLocalDpi xmlns:a14="http://schemas.microsoft.com/office/drawing/2010/main" val="0"/>
              </a:ext>
            </a:extLst>
          </a:blip>
          <a:srcRect l="18258" r="14523" b="1213"/>
          <a:stretch/>
        </p:blipFill>
        <p:spPr>
          <a:xfrm>
            <a:off x="5105905" y="1941665"/>
            <a:ext cx="1512168" cy="1481990"/>
          </a:xfrm>
          <a:prstGeom prst="rect">
            <a:avLst/>
          </a:prstGeom>
        </p:spPr>
      </p:pic>
      <p:sp>
        <p:nvSpPr>
          <p:cNvPr id="11" name="テキスト ボックス 10">
            <a:extLst>
              <a:ext uri="{FF2B5EF4-FFF2-40B4-BE49-F238E27FC236}">
                <a16:creationId xmlns:a16="http://schemas.microsoft.com/office/drawing/2014/main" id="{A6B0FA4C-DD69-47D4-AA3D-5728EF608CF5}"/>
              </a:ext>
            </a:extLst>
          </p:cNvPr>
          <p:cNvSpPr txBox="1"/>
          <p:nvPr/>
        </p:nvSpPr>
        <p:spPr>
          <a:xfrm>
            <a:off x="2268082" y="1598265"/>
            <a:ext cx="4801314" cy="369332"/>
          </a:xfrm>
          <a:prstGeom prst="rect">
            <a:avLst/>
          </a:prstGeom>
          <a:noFill/>
        </p:spPr>
        <p:txBody>
          <a:bodyPr wrap="none" rtlCol="0">
            <a:spAutoFit/>
          </a:bodyPr>
          <a:lstStyle/>
          <a:p>
            <a:r>
              <a:rPr kumimoji="1" lang="ja-JP" altLang="en-US" dirty="0"/>
              <a:t>こんなアイコンでブラウザを起動しましょう</a:t>
            </a:r>
          </a:p>
        </p:txBody>
      </p:sp>
      <p:sp>
        <p:nvSpPr>
          <p:cNvPr id="2" name="フッター プレースホルダー 1">
            <a:extLst>
              <a:ext uri="{FF2B5EF4-FFF2-40B4-BE49-F238E27FC236}">
                <a16:creationId xmlns:a16="http://schemas.microsoft.com/office/drawing/2014/main" id="{025A0E02-377F-428F-A4BC-DD72829D57F8}"/>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3" name="スライド番号プレースホルダー 2">
            <a:extLst>
              <a:ext uri="{FF2B5EF4-FFF2-40B4-BE49-F238E27FC236}">
                <a16:creationId xmlns:a16="http://schemas.microsoft.com/office/drawing/2014/main" id="{78BC6821-FFF5-4786-AF7A-675F576B49BE}"/>
              </a:ext>
            </a:extLst>
          </p:cNvPr>
          <p:cNvSpPr>
            <a:spLocks noGrp="1"/>
          </p:cNvSpPr>
          <p:nvPr>
            <p:ph type="sldNum" sz="quarter" idx="11"/>
          </p:nvPr>
        </p:nvSpPr>
        <p:spPr/>
        <p:txBody>
          <a:bodyPr/>
          <a:lstStyle/>
          <a:p>
            <a:fld id="{5F2B2741-F8D9-4A06-A804-D2C6856AFEB9}" type="slidenum">
              <a:rPr lang="en-US" altLang="ja-JP" smtClean="0"/>
              <a:pPr/>
              <a:t>22</a:t>
            </a:fld>
            <a:endParaRPr lang="ja-JP" altLang="en-US" dirty="0"/>
          </a:p>
        </p:txBody>
      </p:sp>
      <p:grpSp>
        <p:nvGrpSpPr>
          <p:cNvPr id="12" name="グループ化 11">
            <a:extLst>
              <a:ext uri="{FF2B5EF4-FFF2-40B4-BE49-F238E27FC236}">
                <a16:creationId xmlns:a16="http://schemas.microsoft.com/office/drawing/2014/main" id="{4D982E9D-0898-48B2-A9D9-2F9F73FB7B98}"/>
              </a:ext>
            </a:extLst>
          </p:cNvPr>
          <p:cNvGrpSpPr/>
          <p:nvPr/>
        </p:nvGrpSpPr>
        <p:grpSpPr>
          <a:xfrm>
            <a:off x="4808618" y="3128055"/>
            <a:ext cx="2073568" cy="1932965"/>
            <a:chOff x="5796136" y="3210535"/>
            <a:chExt cx="2073568" cy="1932965"/>
          </a:xfrm>
        </p:grpSpPr>
        <p:pic>
          <p:nvPicPr>
            <p:cNvPr id="1026" name="Picture 2" descr="IE アドオンなし アイコンが無い場合やWin8 デスクトップUI でIE ...">
              <a:extLst>
                <a:ext uri="{FF2B5EF4-FFF2-40B4-BE49-F238E27FC236}">
                  <a16:creationId xmlns:a16="http://schemas.microsoft.com/office/drawing/2014/main" id="{D07E1943-6B7A-4016-B430-5AA3E0A599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17" t="2946" r="19618" b="2034"/>
            <a:stretch/>
          </p:blipFill>
          <p:spPr bwMode="auto">
            <a:xfrm>
              <a:off x="6228184" y="3579862"/>
              <a:ext cx="1242647" cy="1107091"/>
            </a:xfrm>
            <a:prstGeom prst="rect">
              <a:avLst/>
            </a:prstGeom>
            <a:noFill/>
            <a:extLst>
              <a:ext uri="{909E8E84-426E-40DD-AFC4-6F175D3DCCD1}">
                <a14:hiddenFill xmlns:a14="http://schemas.microsoft.com/office/drawing/2010/main">
                  <a:solidFill>
                    <a:srgbClr val="FFFFFF"/>
                  </a:solidFill>
                </a14:hiddenFill>
              </a:ext>
            </a:extLst>
          </p:spPr>
        </p:pic>
        <p:sp>
          <p:nvSpPr>
            <p:cNvPr id="7" name="乗算記号 6">
              <a:extLst>
                <a:ext uri="{FF2B5EF4-FFF2-40B4-BE49-F238E27FC236}">
                  <a16:creationId xmlns:a16="http://schemas.microsoft.com/office/drawing/2014/main" id="{2A248540-2701-46E0-A9EB-058E91A87D1E}"/>
                </a:ext>
              </a:extLst>
            </p:cNvPr>
            <p:cNvSpPr/>
            <p:nvPr/>
          </p:nvSpPr>
          <p:spPr>
            <a:xfrm>
              <a:off x="5796136" y="3210535"/>
              <a:ext cx="2073568" cy="1932965"/>
            </a:xfrm>
            <a:prstGeom prst="mathMultiply">
              <a:avLst>
                <a:gd name="adj1" fmla="val 485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grpSp>
      <p:sp>
        <p:nvSpPr>
          <p:cNvPr id="14" name="吹き出し: 角を丸めた四角形 13">
            <a:extLst>
              <a:ext uri="{FF2B5EF4-FFF2-40B4-BE49-F238E27FC236}">
                <a16:creationId xmlns:a16="http://schemas.microsoft.com/office/drawing/2014/main" id="{8323DFF9-852C-45E1-A24B-EDD378D6781F}"/>
              </a:ext>
            </a:extLst>
          </p:cNvPr>
          <p:cNvSpPr/>
          <p:nvPr/>
        </p:nvSpPr>
        <p:spPr>
          <a:xfrm>
            <a:off x="6912630" y="3658508"/>
            <a:ext cx="2009814" cy="1008112"/>
          </a:xfrm>
          <a:prstGeom prst="wedgeRoundRectCallout">
            <a:avLst>
              <a:gd name="adj1" fmla="val -73048"/>
              <a:gd name="adj2" fmla="val 305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en-US" altLang="ja-JP" dirty="0">
                <a:solidFill>
                  <a:schemeClr val="tx1"/>
                </a:solidFill>
              </a:rPr>
              <a:t>IE</a:t>
            </a:r>
            <a:r>
              <a:rPr kumimoji="1" lang="ja-JP" altLang="en-US" dirty="0">
                <a:solidFill>
                  <a:schemeClr val="tx1"/>
                </a:solidFill>
              </a:rPr>
              <a:t>だと失敗する場合があります</a:t>
            </a:r>
          </a:p>
        </p:txBody>
      </p:sp>
      <p:pic>
        <p:nvPicPr>
          <p:cNvPr id="15" name="Picture 2" descr="みんなはどっちが好き？ ～Mozillaが新しい「Firefox」ロゴのデザイン ...">
            <a:extLst>
              <a:ext uri="{FF2B5EF4-FFF2-40B4-BE49-F238E27FC236}">
                <a16:creationId xmlns:a16="http://schemas.microsoft.com/office/drawing/2014/main" id="{A43EB975-61DA-48CB-932C-C6FA4B9F96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4502" y="1881335"/>
            <a:ext cx="1512169" cy="1563582"/>
          </a:xfrm>
          <a:prstGeom prst="rect">
            <a:avLst/>
          </a:prstGeom>
          <a:noFill/>
          <a:extLst>
            <a:ext uri="{909E8E84-426E-40DD-AFC4-6F175D3DCCD1}">
              <a14:hiddenFill xmlns:a14="http://schemas.microsoft.com/office/drawing/2010/main">
                <a:solidFill>
                  <a:srgbClr val="FFFFFF"/>
                </a:solidFill>
              </a14:hiddenFill>
            </a:ext>
          </a:extLst>
        </p:spPr>
      </p:pic>
      <p:sp>
        <p:nvSpPr>
          <p:cNvPr id="16" name="スクロール: 横 15">
            <a:extLst>
              <a:ext uri="{FF2B5EF4-FFF2-40B4-BE49-F238E27FC236}">
                <a16:creationId xmlns:a16="http://schemas.microsoft.com/office/drawing/2014/main" id="{9C2C43FF-2967-4705-9B0A-6A8DD4D25593}"/>
              </a:ext>
            </a:extLst>
          </p:cNvPr>
          <p:cNvSpPr/>
          <p:nvPr/>
        </p:nvSpPr>
        <p:spPr>
          <a:xfrm>
            <a:off x="467544" y="3455773"/>
            <a:ext cx="4018787" cy="123939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ネット検索からだと違うページに</a:t>
            </a:r>
            <a:endParaRPr kumimoji="1" lang="en-US" altLang="ja-JP" dirty="0"/>
          </a:p>
          <a:p>
            <a:pPr algn="ctr"/>
            <a:r>
              <a:rPr kumimoji="1" lang="ja-JP" altLang="en-US" dirty="0"/>
              <a:t>誘導されてしまうことも</a:t>
            </a:r>
            <a:r>
              <a:rPr kumimoji="1" lang="en-US" altLang="ja-JP" dirty="0"/>
              <a:t>……</a:t>
            </a:r>
          </a:p>
          <a:p>
            <a:pPr algn="ctr"/>
            <a:r>
              <a:rPr kumimoji="1" lang="ja-JP" altLang="en-US" dirty="0"/>
              <a:t>確実にアドレスを確認しましょう</a:t>
            </a:r>
            <a:endParaRPr kumimoji="1" lang="en-US" altLang="ja-JP" dirty="0"/>
          </a:p>
        </p:txBody>
      </p:sp>
    </p:spTree>
    <p:extLst>
      <p:ext uri="{BB962C8B-B14F-4D97-AF65-F5344CB8AC3E}">
        <p14:creationId xmlns:p14="http://schemas.microsoft.com/office/powerpoint/2010/main" val="141160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コンテンツ プレースホルダー 11">
            <a:extLst>
              <a:ext uri="{FF2B5EF4-FFF2-40B4-BE49-F238E27FC236}">
                <a16:creationId xmlns:a16="http://schemas.microsoft.com/office/drawing/2014/main" id="{A2BC6596-C325-494B-8535-A4BF98B990E0}"/>
              </a:ext>
            </a:extLst>
          </p:cNvPr>
          <p:cNvPicPr>
            <a:picLocks noGrp="1" noChangeAspect="1"/>
          </p:cNvPicPr>
          <p:nvPr>
            <p:ph sz="quarter" idx="1"/>
          </p:nvPr>
        </p:nvPicPr>
        <p:blipFill>
          <a:blip r:embed="rId2"/>
          <a:stretch>
            <a:fillRect/>
          </a:stretch>
        </p:blipFill>
        <p:spPr>
          <a:xfrm>
            <a:off x="1303664" y="771525"/>
            <a:ext cx="6536672" cy="3922713"/>
          </a:xfrm>
          <a:prstGeom prst="rect">
            <a:avLst/>
          </a:prstGeom>
          <a:ln w="19050">
            <a:solidFill>
              <a:schemeClr val="tx1"/>
            </a:solidFill>
          </a:ln>
        </p:spPr>
      </p:pic>
      <p:sp>
        <p:nvSpPr>
          <p:cNvPr id="3" name="フッター プレースホルダー 2">
            <a:extLst>
              <a:ext uri="{FF2B5EF4-FFF2-40B4-BE49-F238E27FC236}">
                <a16:creationId xmlns:a16="http://schemas.microsoft.com/office/drawing/2014/main" id="{39303DD9-FA0A-47B1-BA7A-EF9D87A8D407}"/>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8189C533-8E75-49BC-97D1-14D699B94B13}"/>
              </a:ext>
            </a:extLst>
          </p:cNvPr>
          <p:cNvSpPr>
            <a:spLocks noGrp="1"/>
          </p:cNvSpPr>
          <p:nvPr>
            <p:ph type="sldNum" sz="quarter" idx="11"/>
          </p:nvPr>
        </p:nvSpPr>
        <p:spPr/>
        <p:txBody>
          <a:bodyPr/>
          <a:lstStyle/>
          <a:p>
            <a:fld id="{5F2B2741-F8D9-4A06-A804-D2C6856AFEB9}" type="slidenum">
              <a:rPr lang="en-US" altLang="ja-JP" smtClean="0"/>
              <a:pPr/>
              <a:t>23</a:t>
            </a:fld>
            <a:endParaRPr lang="ja-JP" altLang="en-US" dirty="0"/>
          </a:p>
        </p:txBody>
      </p:sp>
      <p:sp>
        <p:nvSpPr>
          <p:cNvPr id="5" name="タイトル 4">
            <a:extLst>
              <a:ext uri="{FF2B5EF4-FFF2-40B4-BE49-F238E27FC236}">
                <a16:creationId xmlns:a16="http://schemas.microsoft.com/office/drawing/2014/main" id="{D73E3530-BB11-479C-8393-0DCCBA1C331B}"/>
              </a:ext>
            </a:extLst>
          </p:cNvPr>
          <p:cNvSpPr>
            <a:spLocks noGrp="1"/>
          </p:cNvSpPr>
          <p:nvPr>
            <p:ph type="title"/>
          </p:nvPr>
        </p:nvSpPr>
        <p:spPr/>
        <p:txBody>
          <a:bodyPr>
            <a:normAutofit fontScale="90000"/>
          </a:bodyPr>
          <a:lstStyle/>
          <a:p>
            <a:r>
              <a:rPr kumimoji="1" lang="en-US" altLang="ja-JP" dirty="0"/>
              <a:t>Zoom</a:t>
            </a:r>
            <a:r>
              <a:rPr kumimoji="1" lang="ja-JP" altLang="en-US" dirty="0"/>
              <a:t>をダウンロードしよう！</a:t>
            </a:r>
          </a:p>
        </p:txBody>
      </p:sp>
      <p:sp>
        <p:nvSpPr>
          <p:cNvPr id="11" name="吹き出し: 円形 10">
            <a:extLst>
              <a:ext uri="{FF2B5EF4-FFF2-40B4-BE49-F238E27FC236}">
                <a16:creationId xmlns:a16="http://schemas.microsoft.com/office/drawing/2014/main" id="{40F218DF-B5EC-491A-8EAD-435F990D0808}"/>
              </a:ext>
            </a:extLst>
          </p:cNvPr>
          <p:cNvSpPr/>
          <p:nvPr/>
        </p:nvSpPr>
        <p:spPr>
          <a:xfrm>
            <a:off x="2339752" y="3507854"/>
            <a:ext cx="2619702" cy="599090"/>
          </a:xfrm>
          <a:prstGeom prst="wedgeEllipseCallout">
            <a:avLst>
              <a:gd name="adj1" fmla="val -14360"/>
              <a:gd name="adj2" fmla="val -104166"/>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参加をクリック</a:t>
            </a:r>
            <a:endParaRPr kumimoji="1" lang="en-US" altLang="ja-JP" dirty="0"/>
          </a:p>
        </p:txBody>
      </p:sp>
      <p:sp>
        <p:nvSpPr>
          <p:cNvPr id="8" name="雲 7">
            <a:extLst>
              <a:ext uri="{FF2B5EF4-FFF2-40B4-BE49-F238E27FC236}">
                <a16:creationId xmlns:a16="http://schemas.microsoft.com/office/drawing/2014/main" id="{495823C5-1950-4218-8FA3-1BA2EE0452C0}"/>
              </a:ext>
            </a:extLst>
          </p:cNvPr>
          <p:cNvSpPr/>
          <p:nvPr/>
        </p:nvSpPr>
        <p:spPr>
          <a:xfrm>
            <a:off x="2054014" y="2326038"/>
            <a:ext cx="2510546" cy="813686"/>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340137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B74AC99-C6B5-4B8C-9F76-13856DB6AAEB}"/>
              </a:ext>
            </a:extLst>
          </p:cNvPr>
          <p:cNvSpPr>
            <a:spLocks noGrp="1"/>
          </p:cNvSpPr>
          <p:nvPr>
            <p:ph sz="quarter" idx="1"/>
          </p:nvPr>
        </p:nvSpPr>
        <p:spPr/>
        <p:txBody>
          <a:bodyPr/>
          <a:lstStyle/>
          <a:p>
            <a:endParaRPr kumimoji="1" lang="ja-JP" altLang="en-US" dirty="0"/>
          </a:p>
        </p:txBody>
      </p:sp>
      <p:sp>
        <p:nvSpPr>
          <p:cNvPr id="3" name="フッター プレースホルダー 2">
            <a:extLst>
              <a:ext uri="{FF2B5EF4-FFF2-40B4-BE49-F238E27FC236}">
                <a16:creationId xmlns:a16="http://schemas.microsoft.com/office/drawing/2014/main" id="{ECB41ED2-E534-4DC5-A21F-8C17A4507F28}"/>
              </a:ext>
            </a:extLst>
          </p:cNvPr>
          <p:cNvSpPr>
            <a:spLocks noGrp="1"/>
          </p:cNvSpPr>
          <p:nvPr>
            <p:ph type="ftr" sz="quarter" idx="10"/>
          </p:nvPr>
        </p:nvSpPr>
        <p:spPr>
          <a:xfrm>
            <a:off x="193173" y="4806471"/>
            <a:ext cx="8132850" cy="274637"/>
          </a:xfrm>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1AAAF34F-4A4C-4DA5-A1BE-B1AE660D92E8}"/>
              </a:ext>
            </a:extLst>
          </p:cNvPr>
          <p:cNvSpPr>
            <a:spLocks noGrp="1"/>
          </p:cNvSpPr>
          <p:nvPr>
            <p:ph type="sldNum" sz="quarter" idx="11"/>
          </p:nvPr>
        </p:nvSpPr>
        <p:spPr/>
        <p:txBody>
          <a:bodyPr/>
          <a:lstStyle/>
          <a:p>
            <a:fld id="{5F2B2741-F8D9-4A06-A804-D2C6856AFEB9}" type="slidenum">
              <a:rPr lang="en-US" altLang="ja-JP" smtClean="0"/>
              <a:pPr/>
              <a:t>24</a:t>
            </a:fld>
            <a:endParaRPr lang="ja-JP" altLang="en-US" dirty="0"/>
          </a:p>
        </p:txBody>
      </p:sp>
      <p:sp>
        <p:nvSpPr>
          <p:cNvPr id="5" name="タイトル 4">
            <a:extLst>
              <a:ext uri="{FF2B5EF4-FFF2-40B4-BE49-F238E27FC236}">
                <a16:creationId xmlns:a16="http://schemas.microsoft.com/office/drawing/2014/main" id="{3D7A39A4-8C4B-416E-9ED1-8260BAF5E924}"/>
              </a:ext>
            </a:extLst>
          </p:cNvPr>
          <p:cNvSpPr>
            <a:spLocks noGrp="1"/>
          </p:cNvSpPr>
          <p:nvPr>
            <p:ph type="title"/>
          </p:nvPr>
        </p:nvSpPr>
        <p:spPr/>
        <p:txBody>
          <a:bodyPr>
            <a:normAutofit fontScale="90000"/>
          </a:bodyPr>
          <a:lstStyle/>
          <a:p>
            <a:r>
              <a:rPr kumimoji="1" lang="ja-JP" altLang="en-US" dirty="0"/>
              <a:t>ダウンロードして実行しよう</a:t>
            </a:r>
          </a:p>
        </p:txBody>
      </p:sp>
      <p:pic>
        <p:nvPicPr>
          <p:cNvPr id="26" name="図 25">
            <a:extLst>
              <a:ext uri="{FF2B5EF4-FFF2-40B4-BE49-F238E27FC236}">
                <a16:creationId xmlns:a16="http://schemas.microsoft.com/office/drawing/2014/main" id="{A86C03D3-1EE8-4AD8-81CE-5F62E0465CBD}"/>
              </a:ext>
            </a:extLst>
          </p:cNvPr>
          <p:cNvPicPr>
            <a:picLocks noChangeAspect="1"/>
          </p:cNvPicPr>
          <p:nvPr/>
        </p:nvPicPr>
        <p:blipFill>
          <a:blip r:embed="rId2"/>
          <a:stretch>
            <a:fillRect/>
          </a:stretch>
        </p:blipFill>
        <p:spPr>
          <a:xfrm>
            <a:off x="877819" y="1318081"/>
            <a:ext cx="2984628" cy="1800000"/>
          </a:xfrm>
          <a:prstGeom prst="rect">
            <a:avLst/>
          </a:prstGeom>
        </p:spPr>
      </p:pic>
      <p:sp>
        <p:nvSpPr>
          <p:cNvPr id="27" name="吹き出し: 円形 26">
            <a:extLst>
              <a:ext uri="{FF2B5EF4-FFF2-40B4-BE49-F238E27FC236}">
                <a16:creationId xmlns:a16="http://schemas.microsoft.com/office/drawing/2014/main" id="{5A1E7ADD-EF2C-4CE3-9198-0751D19EEEF8}"/>
              </a:ext>
            </a:extLst>
          </p:cNvPr>
          <p:cNvSpPr/>
          <p:nvPr/>
        </p:nvSpPr>
        <p:spPr>
          <a:xfrm>
            <a:off x="533369" y="1909415"/>
            <a:ext cx="3302240" cy="599090"/>
          </a:xfrm>
          <a:prstGeom prst="wedgeEllipseCallout">
            <a:avLst>
              <a:gd name="adj1" fmla="val 17842"/>
              <a:gd name="adj2" fmla="val 101882"/>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「実行」をクリック</a:t>
            </a:r>
            <a:endParaRPr kumimoji="1" lang="en-US" altLang="ja-JP" dirty="0"/>
          </a:p>
        </p:txBody>
      </p:sp>
      <p:pic>
        <p:nvPicPr>
          <p:cNvPr id="28" name="図 27">
            <a:extLst>
              <a:ext uri="{FF2B5EF4-FFF2-40B4-BE49-F238E27FC236}">
                <a16:creationId xmlns:a16="http://schemas.microsoft.com/office/drawing/2014/main" id="{60C14348-6CCF-45F6-A5E8-EECB17379D37}"/>
              </a:ext>
            </a:extLst>
          </p:cNvPr>
          <p:cNvPicPr>
            <a:picLocks noChangeAspect="1"/>
          </p:cNvPicPr>
          <p:nvPr/>
        </p:nvPicPr>
        <p:blipFill>
          <a:blip r:embed="rId3"/>
          <a:stretch>
            <a:fillRect/>
          </a:stretch>
        </p:blipFill>
        <p:spPr>
          <a:xfrm>
            <a:off x="5401782" y="1299937"/>
            <a:ext cx="3285067" cy="1800000"/>
          </a:xfrm>
          <a:prstGeom prst="rect">
            <a:avLst/>
          </a:prstGeom>
        </p:spPr>
      </p:pic>
      <p:sp>
        <p:nvSpPr>
          <p:cNvPr id="31" name="正方形/長方形 30">
            <a:extLst>
              <a:ext uri="{FF2B5EF4-FFF2-40B4-BE49-F238E27FC236}">
                <a16:creationId xmlns:a16="http://schemas.microsoft.com/office/drawing/2014/main" id="{26C6EEB1-03FA-458D-A3D7-4BCE793E8AA8}"/>
              </a:ext>
            </a:extLst>
          </p:cNvPr>
          <p:cNvSpPr/>
          <p:nvPr/>
        </p:nvSpPr>
        <p:spPr>
          <a:xfrm>
            <a:off x="333810" y="1216734"/>
            <a:ext cx="3899586" cy="215751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5968680D-2BC9-4268-B030-D1F6AC284B58}"/>
              </a:ext>
            </a:extLst>
          </p:cNvPr>
          <p:cNvSpPr txBox="1"/>
          <p:nvPr/>
        </p:nvSpPr>
        <p:spPr>
          <a:xfrm>
            <a:off x="333810" y="880309"/>
            <a:ext cx="3899586" cy="338554"/>
          </a:xfrm>
          <a:prstGeom prst="rect">
            <a:avLst/>
          </a:prstGeom>
          <a:solidFill>
            <a:schemeClr val="bg1"/>
          </a:solidFill>
          <a:ln>
            <a:solidFill>
              <a:schemeClr val="tx1"/>
            </a:solidFill>
          </a:ln>
        </p:spPr>
        <p:txBody>
          <a:bodyPr wrap="square" rtlCol="0">
            <a:spAutoFit/>
          </a:bodyPr>
          <a:lstStyle/>
          <a:p>
            <a:r>
              <a:rPr kumimoji="1" lang="en-US" altLang="ja-JP" sz="1600" dirty="0"/>
              <a:t>IE11</a:t>
            </a:r>
            <a:r>
              <a:rPr kumimoji="1" lang="ja-JP" altLang="en-US" sz="1600" dirty="0"/>
              <a:t>や</a:t>
            </a:r>
            <a:r>
              <a:rPr kumimoji="1" lang="en-US" altLang="ja-JP" sz="1600" dirty="0"/>
              <a:t>Edge</a:t>
            </a:r>
            <a:r>
              <a:rPr kumimoji="1" lang="ja-JP" altLang="en-US" sz="1600" dirty="0"/>
              <a:t>（旧版）の場合</a:t>
            </a:r>
            <a:endParaRPr kumimoji="1" lang="en-US" altLang="ja-JP" sz="1600" dirty="0"/>
          </a:p>
        </p:txBody>
      </p:sp>
      <p:sp>
        <p:nvSpPr>
          <p:cNvPr id="33" name="正方形/長方形 32">
            <a:extLst>
              <a:ext uri="{FF2B5EF4-FFF2-40B4-BE49-F238E27FC236}">
                <a16:creationId xmlns:a16="http://schemas.microsoft.com/office/drawing/2014/main" id="{BB2AE93E-6B11-4ADA-AD52-11D5F69F10C5}"/>
              </a:ext>
            </a:extLst>
          </p:cNvPr>
          <p:cNvSpPr/>
          <p:nvPr/>
        </p:nvSpPr>
        <p:spPr>
          <a:xfrm>
            <a:off x="4914826" y="1015157"/>
            <a:ext cx="4049702" cy="23524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3B1B120C-E6C6-494E-8D79-CA1198530407}"/>
              </a:ext>
            </a:extLst>
          </p:cNvPr>
          <p:cNvSpPr txBox="1"/>
          <p:nvPr/>
        </p:nvSpPr>
        <p:spPr>
          <a:xfrm>
            <a:off x="5093818" y="821963"/>
            <a:ext cx="3648310" cy="338554"/>
          </a:xfrm>
          <a:prstGeom prst="rect">
            <a:avLst/>
          </a:prstGeom>
          <a:solidFill>
            <a:schemeClr val="bg1"/>
          </a:solidFill>
          <a:ln>
            <a:solidFill>
              <a:schemeClr val="tx1"/>
            </a:solidFill>
          </a:ln>
        </p:spPr>
        <p:txBody>
          <a:bodyPr wrap="square" rtlCol="0">
            <a:spAutoFit/>
          </a:bodyPr>
          <a:lstStyle/>
          <a:p>
            <a:pPr algn="ctr"/>
            <a:r>
              <a:rPr kumimoji="1" lang="en-US" altLang="ja-JP" sz="1600" dirty="0"/>
              <a:t>Google Chrome</a:t>
            </a:r>
            <a:r>
              <a:rPr kumimoji="1" lang="ja-JP" altLang="en-US" sz="1600" dirty="0"/>
              <a:t>や新</a:t>
            </a:r>
            <a:r>
              <a:rPr kumimoji="1" lang="en-US" altLang="ja-JP" sz="1600" dirty="0"/>
              <a:t>Edge</a:t>
            </a:r>
            <a:r>
              <a:rPr kumimoji="1" lang="ja-JP" altLang="en-US" sz="1600" dirty="0"/>
              <a:t>の場合</a:t>
            </a:r>
            <a:endParaRPr kumimoji="1" lang="en-US" altLang="ja-JP" sz="1600" dirty="0"/>
          </a:p>
        </p:txBody>
      </p:sp>
      <p:sp>
        <p:nvSpPr>
          <p:cNvPr id="35" name="スクロール: 横 34">
            <a:extLst>
              <a:ext uri="{FF2B5EF4-FFF2-40B4-BE49-F238E27FC236}">
                <a16:creationId xmlns:a16="http://schemas.microsoft.com/office/drawing/2014/main" id="{B4C5F9F9-1375-43A1-A771-DEC453D4D034}"/>
              </a:ext>
            </a:extLst>
          </p:cNvPr>
          <p:cNvSpPr/>
          <p:nvPr/>
        </p:nvSpPr>
        <p:spPr>
          <a:xfrm>
            <a:off x="1187624" y="3490465"/>
            <a:ext cx="6981342" cy="115278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ja-JP" dirty="0"/>
              <a:t>Internet Explorer</a:t>
            </a:r>
            <a:r>
              <a:rPr kumimoji="1" lang="ja-JP" altLang="en-US" dirty="0"/>
              <a:t>から正常に実施できない場合があります。</a:t>
            </a:r>
            <a:endParaRPr kumimoji="1" lang="en-US" altLang="ja-JP" dirty="0"/>
          </a:p>
          <a:p>
            <a:pPr algn="ctr"/>
            <a:r>
              <a:rPr kumimoji="1" lang="ja-JP" altLang="en-US" dirty="0"/>
              <a:t>その場合は別の</a:t>
            </a:r>
            <a:r>
              <a:rPr kumimoji="1" lang="en-US" altLang="ja-JP" dirty="0"/>
              <a:t>Google</a:t>
            </a:r>
            <a:r>
              <a:rPr kumimoji="1" lang="ja-JP" altLang="en-US" dirty="0"/>
              <a:t> </a:t>
            </a:r>
            <a:r>
              <a:rPr kumimoji="1" lang="en-US" altLang="ja-JP" dirty="0"/>
              <a:t>Chrome</a:t>
            </a:r>
            <a:r>
              <a:rPr kumimoji="1" lang="ja-JP" altLang="en-US" dirty="0"/>
              <a:t>を試してください！</a:t>
            </a:r>
          </a:p>
        </p:txBody>
      </p:sp>
      <p:sp>
        <p:nvSpPr>
          <p:cNvPr id="36" name="雲 35">
            <a:extLst>
              <a:ext uri="{FF2B5EF4-FFF2-40B4-BE49-F238E27FC236}">
                <a16:creationId xmlns:a16="http://schemas.microsoft.com/office/drawing/2014/main" id="{6F36E665-941C-44FE-A0A6-8A2FC4A58CB3}"/>
              </a:ext>
            </a:extLst>
          </p:cNvPr>
          <p:cNvSpPr/>
          <p:nvPr/>
        </p:nvSpPr>
        <p:spPr>
          <a:xfrm>
            <a:off x="2555776" y="2828439"/>
            <a:ext cx="827799" cy="412537"/>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37" name="雲 36">
            <a:extLst>
              <a:ext uri="{FF2B5EF4-FFF2-40B4-BE49-F238E27FC236}">
                <a16:creationId xmlns:a16="http://schemas.microsoft.com/office/drawing/2014/main" id="{9B90B5B4-D8DB-4DD8-BBC2-41D283D379E6}"/>
              </a:ext>
            </a:extLst>
          </p:cNvPr>
          <p:cNvSpPr/>
          <p:nvPr/>
        </p:nvSpPr>
        <p:spPr>
          <a:xfrm>
            <a:off x="5220072" y="2796372"/>
            <a:ext cx="936104" cy="442985"/>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39" name="吹き出し: 円形 38">
            <a:extLst>
              <a:ext uri="{FF2B5EF4-FFF2-40B4-BE49-F238E27FC236}">
                <a16:creationId xmlns:a16="http://schemas.microsoft.com/office/drawing/2014/main" id="{01235E10-5594-460C-9518-949E9E745FD1}"/>
              </a:ext>
            </a:extLst>
          </p:cNvPr>
          <p:cNvSpPr/>
          <p:nvPr/>
        </p:nvSpPr>
        <p:spPr>
          <a:xfrm>
            <a:off x="5204680" y="1563638"/>
            <a:ext cx="3302240" cy="728846"/>
          </a:xfrm>
          <a:prstGeom prst="wedgeEllipseCallout">
            <a:avLst>
              <a:gd name="adj1" fmla="val -24786"/>
              <a:gd name="adj2" fmla="val 11904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t>Zoom….exe</a:t>
            </a:r>
            <a:r>
              <a:rPr lang="ja-JP" altLang="en-US" dirty="0"/>
              <a:t>を</a:t>
            </a:r>
            <a:endParaRPr lang="en-US" altLang="ja-JP" dirty="0"/>
          </a:p>
          <a:p>
            <a:pPr algn="ctr"/>
            <a:r>
              <a:rPr lang="ja-JP" altLang="en-US" dirty="0"/>
              <a:t>クリック</a:t>
            </a:r>
            <a:endParaRPr kumimoji="1" lang="en-US" altLang="ja-JP" dirty="0"/>
          </a:p>
        </p:txBody>
      </p:sp>
    </p:spTree>
    <p:extLst>
      <p:ext uri="{BB962C8B-B14F-4D97-AF65-F5344CB8AC3E}">
        <p14:creationId xmlns:p14="http://schemas.microsoft.com/office/powerpoint/2010/main" val="1246045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19C86CF4-89C2-4D1C-AB77-98604A0436C0}"/>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96D81599-458C-424B-8FDA-02ADA2172CCF}"/>
              </a:ext>
            </a:extLst>
          </p:cNvPr>
          <p:cNvSpPr>
            <a:spLocks noGrp="1"/>
          </p:cNvSpPr>
          <p:nvPr>
            <p:ph type="sldNum" sz="quarter" idx="11"/>
          </p:nvPr>
        </p:nvSpPr>
        <p:spPr/>
        <p:txBody>
          <a:bodyPr/>
          <a:lstStyle/>
          <a:p>
            <a:fld id="{5F2B2741-F8D9-4A06-A804-D2C6856AFEB9}" type="slidenum">
              <a:rPr lang="en-US" altLang="ja-JP" smtClean="0"/>
              <a:pPr/>
              <a:t>25</a:t>
            </a:fld>
            <a:endParaRPr lang="ja-JP" altLang="en-US" dirty="0"/>
          </a:p>
        </p:txBody>
      </p:sp>
      <p:sp>
        <p:nvSpPr>
          <p:cNvPr id="5" name="タイトル 4">
            <a:extLst>
              <a:ext uri="{FF2B5EF4-FFF2-40B4-BE49-F238E27FC236}">
                <a16:creationId xmlns:a16="http://schemas.microsoft.com/office/drawing/2014/main" id="{19FC1870-BC14-47C4-ACCE-7123624248FF}"/>
              </a:ext>
            </a:extLst>
          </p:cNvPr>
          <p:cNvSpPr>
            <a:spLocks noGrp="1"/>
          </p:cNvSpPr>
          <p:nvPr>
            <p:ph type="title"/>
          </p:nvPr>
        </p:nvSpPr>
        <p:spPr/>
        <p:txBody>
          <a:bodyPr>
            <a:normAutofit fontScale="90000"/>
          </a:bodyPr>
          <a:lstStyle/>
          <a:p>
            <a:r>
              <a:rPr kumimoji="1" lang="ja-JP" altLang="en-US" dirty="0"/>
              <a:t>インストール中はじっと待ちましょう</a:t>
            </a:r>
          </a:p>
        </p:txBody>
      </p:sp>
      <p:pic>
        <p:nvPicPr>
          <p:cNvPr id="7" name="図 6">
            <a:extLst>
              <a:ext uri="{FF2B5EF4-FFF2-40B4-BE49-F238E27FC236}">
                <a16:creationId xmlns:a16="http://schemas.microsoft.com/office/drawing/2014/main" id="{95B3C3E7-1706-4EA7-8715-81CB136D9CD3}"/>
              </a:ext>
            </a:extLst>
          </p:cNvPr>
          <p:cNvPicPr>
            <a:picLocks noChangeAspect="1"/>
          </p:cNvPicPr>
          <p:nvPr/>
        </p:nvPicPr>
        <p:blipFill>
          <a:blip r:embed="rId2"/>
          <a:stretch>
            <a:fillRect/>
          </a:stretch>
        </p:blipFill>
        <p:spPr>
          <a:xfrm>
            <a:off x="5066900" y="915566"/>
            <a:ext cx="3122699" cy="2276968"/>
          </a:xfrm>
          <a:prstGeom prst="rect">
            <a:avLst/>
          </a:prstGeom>
        </p:spPr>
      </p:pic>
      <p:pic>
        <p:nvPicPr>
          <p:cNvPr id="9" name="コンテンツ プレースホルダー 8">
            <a:extLst>
              <a:ext uri="{FF2B5EF4-FFF2-40B4-BE49-F238E27FC236}">
                <a16:creationId xmlns:a16="http://schemas.microsoft.com/office/drawing/2014/main" id="{6507E16A-AE70-4374-8FCA-C3F970937063}"/>
              </a:ext>
            </a:extLst>
          </p:cNvPr>
          <p:cNvPicPr>
            <a:picLocks noGrp="1" noChangeAspect="1"/>
          </p:cNvPicPr>
          <p:nvPr>
            <p:ph sz="quarter" idx="1"/>
          </p:nvPr>
        </p:nvPicPr>
        <p:blipFill>
          <a:blip r:embed="rId3"/>
          <a:stretch>
            <a:fillRect/>
          </a:stretch>
        </p:blipFill>
        <p:spPr>
          <a:xfrm>
            <a:off x="395536" y="932649"/>
            <a:ext cx="3960440" cy="1980220"/>
          </a:xfrm>
          <a:prstGeom prst="rect">
            <a:avLst/>
          </a:prstGeom>
        </p:spPr>
      </p:pic>
      <p:sp>
        <p:nvSpPr>
          <p:cNvPr id="11" name="吹き出し: 円形 10">
            <a:extLst>
              <a:ext uri="{FF2B5EF4-FFF2-40B4-BE49-F238E27FC236}">
                <a16:creationId xmlns:a16="http://schemas.microsoft.com/office/drawing/2014/main" id="{B135C7E0-1198-4754-9734-3F61D63F2D91}"/>
              </a:ext>
            </a:extLst>
          </p:cNvPr>
          <p:cNvSpPr/>
          <p:nvPr/>
        </p:nvSpPr>
        <p:spPr>
          <a:xfrm>
            <a:off x="4644008" y="3426011"/>
            <a:ext cx="4392488" cy="686570"/>
          </a:xfrm>
          <a:prstGeom prst="wedgeEllipseCallout">
            <a:avLst>
              <a:gd name="adj1" fmla="val -14881"/>
              <a:gd name="adj2" fmla="val -9505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途中でこれが出た方は</a:t>
            </a:r>
            <a:endParaRPr kumimoji="1" lang="en-US" altLang="ja-JP" dirty="0"/>
          </a:p>
          <a:p>
            <a:pPr algn="ctr"/>
            <a:r>
              <a:rPr kumimoji="1" lang="ja-JP" altLang="en-US" dirty="0"/>
              <a:t>「はい」をクリック</a:t>
            </a:r>
            <a:endParaRPr kumimoji="1" lang="en-US" altLang="ja-JP" dirty="0"/>
          </a:p>
        </p:txBody>
      </p:sp>
      <p:sp>
        <p:nvSpPr>
          <p:cNvPr id="12" name="スクロール: 横 11">
            <a:extLst>
              <a:ext uri="{FF2B5EF4-FFF2-40B4-BE49-F238E27FC236}">
                <a16:creationId xmlns:a16="http://schemas.microsoft.com/office/drawing/2014/main" id="{5D9BF106-4791-4DF6-95B2-47B567FA8DF5}"/>
              </a:ext>
            </a:extLst>
          </p:cNvPr>
          <p:cNvSpPr/>
          <p:nvPr/>
        </p:nvSpPr>
        <p:spPr>
          <a:xfrm>
            <a:off x="405963" y="3016854"/>
            <a:ext cx="4058446" cy="1696412"/>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dirty="0"/>
              <a:t>パソコンを上手く使うコツは</a:t>
            </a:r>
            <a:endParaRPr kumimoji="1" lang="en-US" altLang="ja-JP" dirty="0"/>
          </a:p>
          <a:p>
            <a:pPr algn="ctr"/>
            <a:r>
              <a:rPr kumimoji="1" lang="ja-JP" altLang="en-US" dirty="0"/>
              <a:t>「急がない」「急かさない」こと</a:t>
            </a:r>
            <a:endParaRPr kumimoji="1" lang="en-US" altLang="ja-JP" dirty="0"/>
          </a:p>
          <a:p>
            <a:pPr algn="ctr"/>
            <a:r>
              <a:rPr kumimoji="1" lang="ja-JP" altLang="en-US" dirty="0"/>
              <a:t>気長に待ちましょう。</a:t>
            </a:r>
          </a:p>
        </p:txBody>
      </p:sp>
      <p:sp>
        <p:nvSpPr>
          <p:cNvPr id="13" name="雲 12">
            <a:extLst>
              <a:ext uri="{FF2B5EF4-FFF2-40B4-BE49-F238E27FC236}">
                <a16:creationId xmlns:a16="http://schemas.microsoft.com/office/drawing/2014/main" id="{A8FA4A97-58F4-4316-B292-83ED4867C8AC}"/>
              </a:ext>
            </a:extLst>
          </p:cNvPr>
          <p:cNvSpPr/>
          <p:nvPr/>
        </p:nvSpPr>
        <p:spPr>
          <a:xfrm>
            <a:off x="5175333" y="2676917"/>
            <a:ext cx="1614071" cy="510828"/>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759887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7914A120-C4EC-4BAF-A2E7-ED6D161E9F56}"/>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9866B836-E750-4D3F-8425-A43E2AEF3F59}"/>
              </a:ext>
            </a:extLst>
          </p:cNvPr>
          <p:cNvSpPr>
            <a:spLocks noGrp="1"/>
          </p:cNvSpPr>
          <p:nvPr>
            <p:ph type="sldNum" sz="quarter" idx="11"/>
          </p:nvPr>
        </p:nvSpPr>
        <p:spPr/>
        <p:txBody>
          <a:bodyPr/>
          <a:lstStyle/>
          <a:p>
            <a:fld id="{5F2B2741-F8D9-4A06-A804-D2C6856AFEB9}" type="slidenum">
              <a:rPr lang="en-US" altLang="ja-JP" smtClean="0"/>
              <a:pPr/>
              <a:t>26</a:t>
            </a:fld>
            <a:endParaRPr lang="ja-JP" altLang="en-US" dirty="0"/>
          </a:p>
        </p:txBody>
      </p:sp>
      <p:sp>
        <p:nvSpPr>
          <p:cNvPr id="5" name="タイトル 4">
            <a:extLst>
              <a:ext uri="{FF2B5EF4-FFF2-40B4-BE49-F238E27FC236}">
                <a16:creationId xmlns:a16="http://schemas.microsoft.com/office/drawing/2014/main" id="{9305E180-94E9-4E12-8A49-48FE0743BC54}"/>
              </a:ext>
            </a:extLst>
          </p:cNvPr>
          <p:cNvSpPr>
            <a:spLocks noGrp="1"/>
          </p:cNvSpPr>
          <p:nvPr>
            <p:ph type="title"/>
          </p:nvPr>
        </p:nvSpPr>
        <p:spPr/>
        <p:txBody>
          <a:bodyPr>
            <a:normAutofit fontScale="90000"/>
          </a:bodyPr>
          <a:lstStyle/>
          <a:p>
            <a:r>
              <a:rPr kumimoji="1" lang="ja-JP" altLang="en-US" dirty="0"/>
              <a:t>この画面が出てきたら、ちょっと待っててください</a:t>
            </a:r>
          </a:p>
        </p:txBody>
      </p:sp>
      <p:pic>
        <p:nvPicPr>
          <p:cNvPr id="6" name="コンテンツ プレースホルダー 5">
            <a:extLst>
              <a:ext uri="{FF2B5EF4-FFF2-40B4-BE49-F238E27FC236}">
                <a16:creationId xmlns:a16="http://schemas.microsoft.com/office/drawing/2014/main" id="{4393B738-F2DF-4440-9B34-62F2B83DEDA5}"/>
              </a:ext>
            </a:extLst>
          </p:cNvPr>
          <p:cNvPicPr>
            <a:picLocks noGrp="1" noChangeAspect="1"/>
          </p:cNvPicPr>
          <p:nvPr>
            <p:ph sz="quarter" idx="1"/>
          </p:nvPr>
        </p:nvPicPr>
        <p:blipFill>
          <a:blip r:embed="rId2"/>
          <a:stretch>
            <a:fillRect/>
          </a:stretch>
        </p:blipFill>
        <p:spPr>
          <a:xfrm>
            <a:off x="755576" y="654861"/>
            <a:ext cx="4293998" cy="3922713"/>
          </a:xfrm>
          <a:prstGeom prst="rect">
            <a:avLst/>
          </a:prstGeom>
        </p:spPr>
      </p:pic>
      <p:sp>
        <p:nvSpPr>
          <p:cNvPr id="7" name="吹き出し: 円形 6">
            <a:extLst>
              <a:ext uri="{FF2B5EF4-FFF2-40B4-BE49-F238E27FC236}">
                <a16:creationId xmlns:a16="http://schemas.microsoft.com/office/drawing/2014/main" id="{011B8FA4-0152-4DE4-910F-36A1FEDEF010}"/>
              </a:ext>
            </a:extLst>
          </p:cNvPr>
          <p:cNvSpPr/>
          <p:nvPr/>
        </p:nvSpPr>
        <p:spPr>
          <a:xfrm>
            <a:off x="4644008" y="2139702"/>
            <a:ext cx="4392488" cy="1972879"/>
          </a:xfrm>
          <a:prstGeom prst="wedgeEllipseCallout">
            <a:avLst>
              <a:gd name="adj1" fmla="val -56653"/>
              <a:gd name="adj2" fmla="val -1455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ここまで来た方は</a:t>
            </a:r>
            <a:endParaRPr kumimoji="1" lang="en-US" altLang="ja-JP" dirty="0"/>
          </a:p>
          <a:p>
            <a:pPr algn="ctr"/>
            <a:r>
              <a:rPr kumimoji="1" lang="ja-JP" altLang="en-US" dirty="0"/>
              <a:t>インストール</a:t>
            </a:r>
            <a:r>
              <a:rPr kumimoji="1" lang="en-US" altLang="ja-JP" dirty="0"/>
              <a:t>OK</a:t>
            </a:r>
            <a:r>
              <a:rPr kumimoji="1" lang="ja-JP" altLang="en-US" dirty="0"/>
              <a:t>！</a:t>
            </a:r>
            <a:endParaRPr kumimoji="1" lang="en-US" altLang="ja-JP" dirty="0"/>
          </a:p>
          <a:p>
            <a:pPr algn="ctr"/>
            <a:r>
              <a:rPr kumimoji="1" lang="ja-JP" altLang="en-US" dirty="0"/>
              <a:t>次はテストに向かうので</a:t>
            </a:r>
            <a:endParaRPr kumimoji="1" lang="en-US" altLang="ja-JP" dirty="0"/>
          </a:p>
          <a:p>
            <a:pPr algn="ctr"/>
            <a:r>
              <a:rPr kumimoji="1" lang="ja-JP" altLang="en-US" dirty="0"/>
              <a:t>ちょっと待っててください</a:t>
            </a:r>
            <a:endParaRPr kumimoji="1" lang="en-US" altLang="ja-JP" dirty="0"/>
          </a:p>
        </p:txBody>
      </p:sp>
    </p:spTree>
    <p:extLst>
      <p:ext uri="{BB962C8B-B14F-4D97-AF65-F5344CB8AC3E}">
        <p14:creationId xmlns:p14="http://schemas.microsoft.com/office/powerpoint/2010/main" val="327662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32DB84F-15E4-44F8-B859-B2A6E4AB56DE}"/>
              </a:ext>
            </a:extLst>
          </p:cNvPr>
          <p:cNvSpPr>
            <a:spLocks noGrp="1"/>
          </p:cNvSpPr>
          <p:nvPr>
            <p:ph type="title"/>
          </p:nvPr>
        </p:nvSpPr>
        <p:spPr/>
        <p:txBody>
          <a:bodyPr/>
          <a:lstStyle/>
          <a:p>
            <a:r>
              <a:rPr lang="en-US" altLang="ja-JP" dirty="0"/>
              <a:t>Zoom</a:t>
            </a:r>
            <a:r>
              <a:rPr lang="ja-JP" altLang="en-US" dirty="0"/>
              <a:t>をテストしてみよう！</a:t>
            </a:r>
            <a:endParaRPr kumimoji="1" lang="ja-JP" altLang="en-US" dirty="0"/>
          </a:p>
        </p:txBody>
      </p:sp>
      <p:sp>
        <p:nvSpPr>
          <p:cNvPr id="7" name="テキスト プレースホルダー 6">
            <a:extLst>
              <a:ext uri="{FF2B5EF4-FFF2-40B4-BE49-F238E27FC236}">
                <a16:creationId xmlns:a16="http://schemas.microsoft.com/office/drawing/2014/main" id="{6E2F98C1-E592-4600-970B-8FE45CF052B8}"/>
              </a:ext>
            </a:extLst>
          </p:cNvPr>
          <p:cNvSpPr>
            <a:spLocks noGrp="1"/>
          </p:cNvSpPr>
          <p:nvPr>
            <p:ph type="body" idx="1"/>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C786FD4A-3086-462B-8B28-AC60418DD21A}"/>
              </a:ext>
            </a:extLst>
          </p:cNvPr>
          <p:cNvSpPr>
            <a:spLocks noGrp="1"/>
          </p:cNvSpPr>
          <p:nvPr>
            <p:ph type="ftr" sz="quarter" idx="4294967295"/>
          </p:nvPr>
        </p:nvSpPr>
        <p:spPr>
          <a:xfrm>
            <a:off x="0" y="4806950"/>
            <a:ext cx="8132763" cy="274638"/>
          </a:xfrm>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31C6A1E2-E571-4142-90F2-DCFEA0231C40}"/>
              </a:ext>
            </a:extLst>
          </p:cNvPr>
          <p:cNvSpPr>
            <a:spLocks noGrp="1"/>
          </p:cNvSpPr>
          <p:nvPr>
            <p:ph type="sldNum" sz="quarter" idx="4294967295"/>
          </p:nvPr>
        </p:nvSpPr>
        <p:spPr>
          <a:xfrm>
            <a:off x="8758238" y="4841875"/>
            <a:ext cx="385762" cy="214313"/>
          </a:xfrm>
        </p:spPr>
        <p:txBody>
          <a:bodyPr/>
          <a:lstStyle/>
          <a:p>
            <a:fld id="{5F2B2741-F8D9-4A06-A804-D2C6856AFEB9}" type="slidenum">
              <a:rPr lang="en-US" altLang="ja-JP" smtClean="0"/>
              <a:pPr/>
              <a:t>27</a:t>
            </a:fld>
            <a:endParaRPr lang="ja-JP" altLang="en-US" dirty="0"/>
          </a:p>
        </p:txBody>
      </p:sp>
    </p:spTree>
    <p:extLst>
      <p:ext uri="{BB962C8B-B14F-4D97-AF65-F5344CB8AC3E}">
        <p14:creationId xmlns:p14="http://schemas.microsoft.com/office/powerpoint/2010/main" val="3109796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D466EA7F-4622-44A6-97D7-28E57B1EB1D1}"/>
              </a:ext>
            </a:extLst>
          </p:cNvPr>
          <p:cNvSpPr>
            <a:spLocks noGrp="1"/>
          </p:cNvSpPr>
          <p:nvPr>
            <p:ph sz="quarter" idx="1"/>
          </p:nvPr>
        </p:nvSpPr>
        <p:spPr>
          <a:xfrm>
            <a:off x="252000" y="771550"/>
            <a:ext cx="8640000" cy="1008112"/>
          </a:xfrm>
        </p:spPr>
        <p:txBody>
          <a:bodyPr>
            <a:normAutofit/>
          </a:bodyPr>
          <a:lstStyle/>
          <a:p>
            <a:pPr marL="0" indent="0" algn="ctr">
              <a:buNone/>
            </a:pPr>
            <a:r>
              <a:rPr lang="en-US" altLang="ja-JP" sz="6000" dirty="0"/>
              <a:t>https://zoom.us/test</a:t>
            </a:r>
            <a:endParaRPr kumimoji="1" lang="ja-JP" altLang="en-US" sz="6000" dirty="0"/>
          </a:p>
        </p:txBody>
      </p:sp>
      <p:sp>
        <p:nvSpPr>
          <p:cNvPr id="4" name="タイトル 3">
            <a:extLst>
              <a:ext uri="{FF2B5EF4-FFF2-40B4-BE49-F238E27FC236}">
                <a16:creationId xmlns:a16="http://schemas.microsoft.com/office/drawing/2014/main" id="{A5BDECE3-F61A-4A9C-A6C2-AAB8BC1BF5DD}"/>
              </a:ext>
            </a:extLst>
          </p:cNvPr>
          <p:cNvSpPr>
            <a:spLocks noGrp="1"/>
          </p:cNvSpPr>
          <p:nvPr>
            <p:ph type="title"/>
          </p:nvPr>
        </p:nvSpPr>
        <p:spPr/>
        <p:txBody>
          <a:bodyPr>
            <a:normAutofit fontScale="90000"/>
          </a:bodyPr>
          <a:lstStyle/>
          <a:p>
            <a:r>
              <a:rPr kumimoji="1" lang="ja-JP" altLang="en-US" dirty="0"/>
              <a:t>スマートフォンの人は以下のアドレスへ移動</a:t>
            </a:r>
            <a:endParaRPr kumimoji="1" lang="en-US" altLang="ja-JP" dirty="0"/>
          </a:p>
        </p:txBody>
      </p:sp>
      <p:sp>
        <p:nvSpPr>
          <p:cNvPr id="2" name="フッター プレースホルダー 1">
            <a:extLst>
              <a:ext uri="{FF2B5EF4-FFF2-40B4-BE49-F238E27FC236}">
                <a16:creationId xmlns:a16="http://schemas.microsoft.com/office/drawing/2014/main" id="{025A0E02-377F-428F-A4BC-DD72829D57F8}"/>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3" name="スライド番号プレースホルダー 2">
            <a:extLst>
              <a:ext uri="{FF2B5EF4-FFF2-40B4-BE49-F238E27FC236}">
                <a16:creationId xmlns:a16="http://schemas.microsoft.com/office/drawing/2014/main" id="{78BC6821-FFF5-4786-AF7A-675F576B49BE}"/>
              </a:ext>
            </a:extLst>
          </p:cNvPr>
          <p:cNvSpPr>
            <a:spLocks noGrp="1"/>
          </p:cNvSpPr>
          <p:nvPr>
            <p:ph type="sldNum" sz="quarter" idx="11"/>
          </p:nvPr>
        </p:nvSpPr>
        <p:spPr/>
        <p:txBody>
          <a:bodyPr/>
          <a:lstStyle/>
          <a:p>
            <a:fld id="{5F2B2741-F8D9-4A06-A804-D2C6856AFEB9}" type="slidenum">
              <a:rPr lang="en-US" altLang="ja-JP" smtClean="0"/>
              <a:pPr/>
              <a:t>28</a:t>
            </a:fld>
            <a:endParaRPr lang="ja-JP" altLang="en-US" dirty="0"/>
          </a:p>
        </p:txBody>
      </p:sp>
      <p:sp>
        <p:nvSpPr>
          <p:cNvPr id="17" name="スクロール: 横 16">
            <a:extLst>
              <a:ext uri="{FF2B5EF4-FFF2-40B4-BE49-F238E27FC236}">
                <a16:creationId xmlns:a16="http://schemas.microsoft.com/office/drawing/2014/main" id="{BC5A5D8B-525D-4946-83D3-425AEB2336E2}"/>
              </a:ext>
            </a:extLst>
          </p:cNvPr>
          <p:cNvSpPr/>
          <p:nvPr/>
        </p:nvSpPr>
        <p:spPr>
          <a:xfrm>
            <a:off x="4509293" y="2468938"/>
            <a:ext cx="4018787" cy="123939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会場に掲示している</a:t>
            </a:r>
            <a:endParaRPr kumimoji="1" lang="en-US" altLang="ja-JP" dirty="0"/>
          </a:p>
          <a:p>
            <a:pPr algn="ctr"/>
            <a:r>
              <a:rPr kumimoji="1" lang="en-US" altLang="ja-JP" dirty="0"/>
              <a:t>QR</a:t>
            </a:r>
            <a:r>
              <a:rPr kumimoji="1" lang="ja-JP" altLang="en-US" dirty="0"/>
              <a:t>コードからでも</a:t>
            </a:r>
            <a:r>
              <a:rPr kumimoji="1" lang="en-US" altLang="ja-JP" dirty="0"/>
              <a:t>OK!</a:t>
            </a:r>
          </a:p>
        </p:txBody>
      </p:sp>
      <p:pic>
        <p:nvPicPr>
          <p:cNvPr id="19" name="コンテンツ プレースホルダー 12">
            <a:extLst>
              <a:ext uri="{FF2B5EF4-FFF2-40B4-BE49-F238E27FC236}">
                <a16:creationId xmlns:a16="http://schemas.microsoft.com/office/drawing/2014/main" id="{9251F3F7-9E1A-4607-9B8D-E337612C7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798722"/>
            <a:ext cx="2702276" cy="2702276"/>
          </a:xfrm>
          <a:prstGeom prst="rect">
            <a:avLst/>
          </a:prstGeom>
        </p:spPr>
      </p:pic>
    </p:spTree>
    <p:extLst>
      <p:ext uri="{BB962C8B-B14F-4D97-AF65-F5344CB8AC3E}">
        <p14:creationId xmlns:p14="http://schemas.microsoft.com/office/powerpoint/2010/main" val="3406674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descr="スクリーンショットの画面&#10;&#10;自動的に生成された説明">
            <a:extLst>
              <a:ext uri="{FF2B5EF4-FFF2-40B4-BE49-F238E27FC236}">
                <a16:creationId xmlns:a16="http://schemas.microsoft.com/office/drawing/2014/main" id="{D1156F4A-66CA-4D60-8884-1D91292DC1A8}"/>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2563" b="60475"/>
          <a:stretch/>
        </p:blipFill>
        <p:spPr>
          <a:xfrm>
            <a:off x="496878" y="1152277"/>
            <a:ext cx="3547977" cy="2331488"/>
          </a:xfrm>
          <a:prstGeom prst="rect">
            <a:avLst/>
          </a:prstGeom>
        </p:spPr>
      </p:pic>
      <p:sp>
        <p:nvSpPr>
          <p:cNvPr id="3" name="フッター プレースホルダー 2">
            <a:extLst>
              <a:ext uri="{FF2B5EF4-FFF2-40B4-BE49-F238E27FC236}">
                <a16:creationId xmlns:a16="http://schemas.microsoft.com/office/drawing/2014/main" id="{263141BE-2AF6-4458-9CFB-1550D0E70A6A}"/>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7BD2320E-9BB2-4136-BC23-0437AF8D5615}"/>
              </a:ext>
            </a:extLst>
          </p:cNvPr>
          <p:cNvSpPr>
            <a:spLocks noGrp="1"/>
          </p:cNvSpPr>
          <p:nvPr>
            <p:ph type="sldNum" sz="quarter" idx="11"/>
          </p:nvPr>
        </p:nvSpPr>
        <p:spPr/>
        <p:txBody>
          <a:bodyPr/>
          <a:lstStyle/>
          <a:p>
            <a:fld id="{5F2B2741-F8D9-4A06-A804-D2C6856AFEB9}" type="slidenum">
              <a:rPr lang="en-US" altLang="ja-JP" smtClean="0"/>
              <a:pPr/>
              <a:t>29</a:t>
            </a:fld>
            <a:endParaRPr lang="ja-JP" altLang="en-US" dirty="0"/>
          </a:p>
        </p:txBody>
      </p:sp>
      <p:sp>
        <p:nvSpPr>
          <p:cNvPr id="5" name="タイトル 4">
            <a:extLst>
              <a:ext uri="{FF2B5EF4-FFF2-40B4-BE49-F238E27FC236}">
                <a16:creationId xmlns:a16="http://schemas.microsoft.com/office/drawing/2014/main" id="{DA2363B4-FBE9-4484-A205-1F3C389E179A}"/>
              </a:ext>
            </a:extLst>
          </p:cNvPr>
          <p:cNvSpPr>
            <a:spLocks noGrp="1"/>
          </p:cNvSpPr>
          <p:nvPr>
            <p:ph type="title"/>
          </p:nvPr>
        </p:nvSpPr>
        <p:spPr/>
        <p:txBody>
          <a:bodyPr>
            <a:normAutofit fontScale="90000"/>
          </a:bodyPr>
          <a:lstStyle/>
          <a:p>
            <a:r>
              <a:rPr kumimoji="1" lang="ja-JP" altLang="en-US" dirty="0"/>
              <a:t>スマートフォンの方：テストミーティングを開始！</a:t>
            </a:r>
          </a:p>
        </p:txBody>
      </p:sp>
      <p:sp>
        <p:nvSpPr>
          <p:cNvPr id="8" name="吹き出し: 円形 7">
            <a:extLst>
              <a:ext uri="{FF2B5EF4-FFF2-40B4-BE49-F238E27FC236}">
                <a16:creationId xmlns:a16="http://schemas.microsoft.com/office/drawing/2014/main" id="{92274C3A-42D6-4290-97CF-06BA28B36317}"/>
              </a:ext>
            </a:extLst>
          </p:cNvPr>
          <p:cNvSpPr/>
          <p:nvPr/>
        </p:nvSpPr>
        <p:spPr>
          <a:xfrm>
            <a:off x="496878" y="3468654"/>
            <a:ext cx="2619702" cy="599090"/>
          </a:xfrm>
          <a:prstGeom prst="wedgeEllipseCallout">
            <a:avLst>
              <a:gd name="adj1" fmla="val 17335"/>
              <a:gd name="adj2" fmla="val -184868"/>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参加を選択</a:t>
            </a:r>
            <a:endParaRPr kumimoji="1" lang="en-US" altLang="ja-JP" dirty="0"/>
          </a:p>
        </p:txBody>
      </p:sp>
      <p:pic>
        <p:nvPicPr>
          <p:cNvPr id="10" name="図 9" descr="スクリーンショットの画面&#10;&#10;自動的に生成された説明">
            <a:extLst>
              <a:ext uri="{FF2B5EF4-FFF2-40B4-BE49-F238E27FC236}">
                <a16:creationId xmlns:a16="http://schemas.microsoft.com/office/drawing/2014/main" id="{E0475AD9-6053-4C2C-B55F-25FD5730FA2C}"/>
              </a:ext>
            </a:extLst>
          </p:cNvPr>
          <p:cNvPicPr>
            <a:picLocks noChangeAspect="1"/>
          </p:cNvPicPr>
          <p:nvPr/>
        </p:nvPicPr>
        <p:blipFill rotWithShape="1">
          <a:blip r:embed="rId3">
            <a:extLst>
              <a:ext uri="{28A0092B-C50C-407E-A947-70E740481C1C}">
                <a14:useLocalDpi xmlns:a14="http://schemas.microsoft.com/office/drawing/2010/main" val="0"/>
              </a:ext>
            </a:extLst>
          </a:blip>
          <a:srcRect t="2641" b="43871"/>
          <a:stretch/>
        </p:blipFill>
        <p:spPr>
          <a:xfrm>
            <a:off x="5376200" y="1085760"/>
            <a:ext cx="3499058" cy="3327255"/>
          </a:xfrm>
          <a:prstGeom prst="rect">
            <a:avLst/>
          </a:prstGeom>
        </p:spPr>
      </p:pic>
      <p:sp>
        <p:nvSpPr>
          <p:cNvPr id="12" name="吹き出し: 円形 11">
            <a:extLst>
              <a:ext uri="{FF2B5EF4-FFF2-40B4-BE49-F238E27FC236}">
                <a16:creationId xmlns:a16="http://schemas.microsoft.com/office/drawing/2014/main" id="{09BF26D3-BC86-47BD-9C94-5CF94A58155A}"/>
              </a:ext>
            </a:extLst>
          </p:cNvPr>
          <p:cNvSpPr/>
          <p:nvPr/>
        </p:nvSpPr>
        <p:spPr>
          <a:xfrm>
            <a:off x="5206079" y="3881788"/>
            <a:ext cx="3839299" cy="778600"/>
          </a:xfrm>
          <a:prstGeom prst="wedgeEllipseCallout">
            <a:avLst>
              <a:gd name="adj1" fmla="val 569"/>
              <a:gd name="adj2" fmla="val -106059"/>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ミーティングに参加する　を選ぶ</a:t>
            </a:r>
            <a:endParaRPr kumimoji="1" lang="en-US" altLang="ja-JP" dirty="0"/>
          </a:p>
        </p:txBody>
      </p:sp>
      <p:sp>
        <p:nvSpPr>
          <p:cNvPr id="13" name="矢印: 右 12">
            <a:extLst>
              <a:ext uri="{FF2B5EF4-FFF2-40B4-BE49-F238E27FC236}">
                <a16:creationId xmlns:a16="http://schemas.microsoft.com/office/drawing/2014/main" id="{3DEA193D-CA12-41D3-8EC3-8121DCE570A0}"/>
              </a:ext>
            </a:extLst>
          </p:cNvPr>
          <p:cNvSpPr/>
          <p:nvPr/>
        </p:nvSpPr>
        <p:spPr>
          <a:xfrm>
            <a:off x="4413066" y="1844435"/>
            <a:ext cx="672442" cy="165618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4" name="雲 13">
            <a:extLst>
              <a:ext uri="{FF2B5EF4-FFF2-40B4-BE49-F238E27FC236}">
                <a16:creationId xmlns:a16="http://schemas.microsoft.com/office/drawing/2014/main" id="{FDA70278-04A8-49A3-B352-CED081A69F6C}"/>
              </a:ext>
            </a:extLst>
          </p:cNvPr>
          <p:cNvSpPr/>
          <p:nvPr/>
        </p:nvSpPr>
        <p:spPr>
          <a:xfrm>
            <a:off x="1015593" y="1935701"/>
            <a:ext cx="2510546" cy="813686"/>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5" name="雲 14">
            <a:extLst>
              <a:ext uri="{FF2B5EF4-FFF2-40B4-BE49-F238E27FC236}">
                <a16:creationId xmlns:a16="http://schemas.microsoft.com/office/drawing/2014/main" id="{16A9FF4D-7EAB-41A8-90F1-9711E0E552B1}"/>
              </a:ext>
            </a:extLst>
          </p:cNvPr>
          <p:cNvSpPr/>
          <p:nvPr/>
        </p:nvSpPr>
        <p:spPr>
          <a:xfrm>
            <a:off x="5940152" y="2698739"/>
            <a:ext cx="2510546" cy="813686"/>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Tree>
    <p:extLst>
      <p:ext uri="{BB962C8B-B14F-4D97-AF65-F5344CB8AC3E}">
        <p14:creationId xmlns:p14="http://schemas.microsoft.com/office/powerpoint/2010/main" val="4214494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E7A6D8D-B382-42B4-8B92-F1FC9C7FCC63}"/>
              </a:ext>
            </a:extLst>
          </p:cNvPr>
          <p:cNvSpPr>
            <a:spLocks noGrp="1"/>
          </p:cNvSpPr>
          <p:nvPr>
            <p:ph sz="quarter" idx="1"/>
          </p:nvPr>
        </p:nvSpPr>
        <p:spPr>
          <a:xfrm>
            <a:off x="252000" y="771550"/>
            <a:ext cx="8640000" cy="4070428"/>
          </a:xfrm>
        </p:spPr>
        <p:txBody>
          <a:bodyPr>
            <a:normAutofit/>
          </a:bodyPr>
          <a:lstStyle/>
          <a:p>
            <a:r>
              <a:rPr kumimoji="1" lang="en-US" altLang="ja-JP" dirty="0"/>
              <a:t>ZOOM</a:t>
            </a:r>
            <a:r>
              <a:rPr kumimoji="1" lang="ja-JP" altLang="en-US" dirty="0"/>
              <a:t>は数あるすごいテレビ電話の中でも、特に以下の様な特徴を備えています。</a:t>
            </a:r>
            <a:endParaRPr kumimoji="1" lang="en-US" altLang="ja-JP" dirty="0"/>
          </a:p>
          <a:p>
            <a:pPr lvl="1"/>
            <a:r>
              <a:rPr kumimoji="1" lang="ja-JP" altLang="en-US" dirty="0"/>
              <a:t>とにかく参加するだけならば簡単に使えること</a:t>
            </a:r>
            <a:endParaRPr kumimoji="1" lang="en-US" altLang="ja-JP" dirty="0"/>
          </a:p>
          <a:p>
            <a:pPr lvl="1"/>
            <a:r>
              <a:rPr kumimoji="1" lang="ja-JP" altLang="en-US" dirty="0"/>
              <a:t>通信環境が多少悪くても繋がること</a:t>
            </a:r>
            <a:endParaRPr kumimoji="1" lang="en-US" altLang="ja-JP" dirty="0"/>
          </a:p>
          <a:p>
            <a:pPr lvl="1"/>
            <a:r>
              <a:rPr kumimoji="1" lang="ja-JP" altLang="en-US" dirty="0"/>
              <a:t>不特定多数の多くの参加者が双方向に参加しやすい工夫</a:t>
            </a:r>
            <a:endParaRPr kumimoji="1" lang="en-US" altLang="ja-JP" dirty="0"/>
          </a:p>
          <a:p>
            <a:r>
              <a:rPr kumimoji="1" lang="ja-JP" altLang="en-US" dirty="0"/>
              <a:t>これらの特徴から、全国の熱中小学校では、</a:t>
            </a:r>
            <a:r>
              <a:rPr kumimoji="1" lang="en-US" altLang="ja-JP" dirty="0"/>
              <a:t>ZOOM</a:t>
            </a:r>
            <a:r>
              <a:rPr kumimoji="1" lang="ja-JP" altLang="en-US" dirty="0"/>
              <a:t>がよく使われています。</a:t>
            </a:r>
            <a:endParaRPr kumimoji="1" lang="en-US" altLang="ja-JP" dirty="0"/>
          </a:p>
          <a:p>
            <a:pPr lvl="1"/>
            <a:r>
              <a:rPr kumimoji="1" lang="ja-JP" altLang="en-US" sz="2000" dirty="0"/>
              <a:t>すごいテレビ電話＝</a:t>
            </a:r>
            <a:r>
              <a:rPr kumimoji="1" lang="en-US" altLang="ja-JP" sz="2000" dirty="0"/>
              <a:t>Web</a:t>
            </a:r>
            <a:r>
              <a:rPr kumimoji="1" lang="ja-JP" altLang="en-US" sz="2000" dirty="0"/>
              <a:t>ミーティングシステムには他にも色々と種類があり向き不向きがあります。お仕事で使う場合などは、</a:t>
            </a:r>
            <a:r>
              <a:rPr kumimoji="1" lang="en-US" altLang="ja-JP" sz="2000" dirty="0"/>
              <a:t>zoom</a:t>
            </a:r>
            <a:r>
              <a:rPr kumimoji="1" lang="ja-JP" altLang="en-US" sz="2000" dirty="0"/>
              <a:t>に限定せず。他のものも選択肢に入れて、検討してください。</a:t>
            </a:r>
            <a:endParaRPr kumimoji="1" lang="en-US" altLang="ja-JP" sz="2000" dirty="0"/>
          </a:p>
          <a:p>
            <a:endParaRPr kumimoji="1" lang="ja-JP" altLang="en-US" dirty="0"/>
          </a:p>
        </p:txBody>
      </p:sp>
      <p:sp>
        <p:nvSpPr>
          <p:cNvPr id="3" name="フッター プレースホルダー 2">
            <a:extLst>
              <a:ext uri="{FF2B5EF4-FFF2-40B4-BE49-F238E27FC236}">
                <a16:creationId xmlns:a16="http://schemas.microsoft.com/office/drawing/2014/main" id="{8409D9F3-D043-4A66-B225-F733373604D3}"/>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05516434-405A-4970-B5CF-DB876C9E8368}"/>
              </a:ext>
            </a:extLst>
          </p:cNvPr>
          <p:cNvSpPr>
            <a:spLocks noGrp="1"/>
          </p:cNvSpPr>
          <p:nvPr>
            <p:ph type="sldNum" sz="quarter" idx="11"/>
          </p:nvPr>
        </p:nvSpPr>
        <p:spPr/>
        <p:txBody>
          <a:bodyPr/>
          <a:lstStyle/>
          <a:p>
            <a:fld id="{5F2B2741-F8D9-4A06-A804-D2C6856AFEB9}" type="slidenum">
              <a:rPr lang="ja-JP" altLang="en-US" smtClean="0"/>
              <a:pPr/>
              <a:t>3</a:t>
            </a:fld>
            <a:endParaRPr lang="ja-JP" altLang="en-US" dirty="0"/>
          </a:p>
        </p:txBody>
      </p:sp>
      <p:sp>
        <p:nvSpPr>
          <p:cNvPr id="5" name="タイトル 4">
            <a:extLst>
              <a:ext uri="{FF2B5EF4-FFF2-40B4-BE49-F238E27FC236}">
                <a16:creationId xmlns:a16="http://schemas.microsoft.com/office/drawing/2014/main" id="{236B3ABA-7DF7-46E9-8A00-39C60C14AB55}"/>
              </a:ext>
            </a:extLst>
          </p:cNvPr>
          <p:cNvSpPr>
            <a:spLocks noGrp="1"/>
          </p:cNvSpPr>
          <p:nvPr>
            <p:ph type="title"/>
          </p:nvPr>
        </p:nvSpPr>
        <p:spPr/>
        <p:txBody>
          <a:bodyPr>
            <a:normAutofit fontScale="90000"/>
          </a:bodyPr>
          <a:lstStyle/>
          <a:p>
            <a:r>
              <a:rPr kumimoji="1" lang="en-US" altLang="ja-JP" dirty="0"/>
              <a:t>ZOOM</a:t>
            </a:r>
            <a:r>
              <a:rPr kumimoji="1" lang="ja-JP" altLang="en-US" dirty="0"/>
              <a:t>の特徴</a:t>
            </a:r>
          </a:p>
        </p:txBody>
      </p:sp>
      <p:sp>
        <p:nvSpPr>
          <p:cNvPr id="6" name="四角形: 角を丸くする 5">
            <a:extLst>
              <a:ext uri="{FF2B5EF4-FFF2-40B4-BE49-F238E27FC236}">
                <a16:creationId xmlns:a16="http://schemas.microsoft.com/office/drawing/2014/main" id="{07227870-2094-4841-BC2C-2ED99AAAF946}"/>
              </a:ext>
            </a:extLst>
          </p:cNvPr>
          <p:cNvSpPr/>
          <p:nvPr/>
        </p:nvSpPr>
        <p:spPr>
          <a:xfrm>
            <a:off x="539551" y="1563638"/>
            <a:ext cx="7786471" cy="1296144"/>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748771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36228B9-15A2-40C4-A220-DA3410B169CA}"/>
              </a:ext>
            </a:extLst>
          </p:cNvPr>
          <p:cNvSpPr>
            <a:spLocks noGrp="1"/>
          </p:cNvSpPr>
          <p:nvPr>
            <p:ph type="title"/>
          </p:nvPr>
        </p:nvSpPr>
        <p:spPr/>
        <p:txBody>
          <a:bodyPr>
            <a:normAutofit fontScale="90000"/>
          </a:bodyPr>
          <a:lstStyle/>
          <a:p>
            <a:r>
              <a:rPr kumimoji="1" lang="ja-JP" altLang="en-US" dirty="0"/>
              <a:t>名前を入力しよう！</a:t>
            </a:r>
          </a:p>
        </p:txBody>
      </p:sp>
      <p:sp>
        <p:nvSpPr>
          <p:cNvPr id="6" name="テキスト プレースホルダー 5">
            <a:extLst>
              <a:ext uri="{FF2B5EF4-FFF2-40B4-BE49-F238E27FC236}">
                <a16:creationId xmlns:a16="http://schemas.microsoft.com/office/drawing/2014/main" id="{E5F8E042-5674-458B-8D8A-CAF4AFD86804}"/>
              </a:ext>
            </a:extLst>
          </p:cNvPr>
          <p:cNvSpPr>
            <a:spLocks noGrp="1"/>
          </p:cNvSpPr>
          <p:nvPr>
            <p:ph type="body" idx="1"/>
          </p:nvPr>
        </p:nvSpPr>
        <p:spPr/>
        <p:txBody>
          <a:bodyPr/>
          <a:lstStyle/>
          <a:p>
            <a:r>
              <a:rPr kumimoji="1" lang="ja-JP" altLang="en-US" dirty="0"/>
              <a:t>パソコンの方</a:t>
            </a:r>
          </a:p>
        </p:txBody>
      </p:sp>
      <p:sp>
        <p:nvSpPr>
          <p:cNvPr id="8" name="テキスト プレースホルダー 7">
            <a:extLst>
              <a:ext uri="{FF2B5EF4-FFF2-40B4-BE49-F238E27FC236}">
                <a16:creationId xmlns:a16="http://schemas.microsoft.com/office/drawing/2014/main" id="{E058DD4B-974A-4F9F-A1BF-744CD2AAFC6B}"/>
              </a:ext>
            </a:extLst>
          </p:cNvPr>
          <p:cNvSpPr>
            <a:spLocks noGrp="1"/>
          </p:cNvSpPr>
          <p:nvPr>
            <p:ph type="body" sz="half" idx="3"/>
          </p:nvPr>
        </p:nvSpPr>
        <p:spPr/>
        <p:txBody>
          <a:bodyPr/>
          <a:lstStyle/>
          <a:p>
            <a:r>
              <a:rPr kumimoji="1" lang="ja-JP" altLang="en-US" dirty="0"/>
              <a:t>スマートフォンの方</a:t>
            </a:r>
          </a:p>
        </p:txBody>
      </p:sp>
      <p:sp>
        <p:nvSpPr>
          <p:cNvPr id="3" name="フッター プレースホルダー 2">
            <a:extLst>
              <a:ext uri="{FF2B5EF4-FFF2-40B4-BE49-F238E27FC236}">
                <a16:creationId xmlns:a16="http://schemas.microsoft.com/office/drawing/2014/main" id="{37864BF7-2CEC-4E3A-B28B-F185CF21D0FD}"/>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415548C0-6976-4107-B466-27EA61DA20FC}"/>
              </a:ext>
            </a:extLst>
          </p:cNvPr>
          <p:cNvSpPr>
            <a:spLocks noGrp="1"/>
          </p:cNvSpPr>
          <p:nvPr>
            <p:ph type="sldNum" sz="quarter" idx="11"/>
          </p:nvPr>
        </p:nvSpPr>
        <p:spPr/>
        <p:txBody>
          <a:bodyPr/>
          <a:lstStyle/>
          <a:p>
            <a:fld id="{5F2B2741-F8D9-4A06-A804-D2C6856AFEB9}" type="slidenum">
              <a:rPr lang="en-US" altLang="ja-JP" smtClean="0"/>
              <a:pPr/>
              <a:t>30</a:t>
            </a:fld>
            <a:endParaRPr lang="ja-JP" altLang="en-US" dirty="0"/>
          </a:p>
        </p:txBody>
      </p:sp>
      <p:pic>
        <p:nvPicPr>
          <p:cNvPr id="10" name="コンテンツ プレースホルダー 9" descr="スクリーンショットの画面&#10;&#10;自動的に生成された説明">
            <a:extLst>
              <a:ext uri="{FF2B5EF4-FFF2-40B4-BE49-F238E27FC236}">
                <a16:creationId xmlns:a16="http://schemas.microsoft.com/office/drawing/2014/main" id="{7A3E0EBC-4CB0-4995-96B7-E5164597A0EC}"/>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t="32679" b="36658"/>
          <a:stretch/>
        </p:blipFill>
        <p:spPr>
          <a:xfrm>
            <a:off x="4932040" y="1378962"/>
            <a:ext cx="3854372" cy="2101190"/>
          </a:xfrm>
          <a:prstGeom prst="rect">
            <a:avLst/>
          </a:prstGeom>
        </p:spPr>
      </p:pic>
      <p:pic>
        <p:nvPicPr>
          <p:cNvPr id="11" name="コンテンツ プレースホルダー 5">
            <a:extLst>
              <a:ext uri="{FF2B5EF4-FFF2-40B4-BE49-F238E27FC236}">
                <a16:creationId xmlns:a16="http://schemas.microsoft.com/office/drawing/2014/main" id="{E7CEEC7A-89F8-4F83-8A66-C05B8B704CA2}"/>
              </a:ext>
            </a:extLst>
          </p:cNvPr>
          <p:cNvPicPr>
            <a:picLocks noGrp="1" noChangeAspect="1"/>
          </p:cNvPicPr>
          <p:nvPr>
            <p:ph sz="quarter" idx="2"/>
          </p:nvPr>
        </p:nvPicPr>
        <p:blipFill>
          <a:blip r:embed="rId3"/>
          <a:stretch>
            <a:fillRect/>
          </a:stretch>
        </p:blipFill>
        <p:spPr>
          <a:xfrm>
            <a:off x="574006" y="1377950"/>
            <a:ext cx="3558926" cy="3251200"/>
          </a:xfrm>
          <a:prstGeom prst="rect">
            <a:avLst/>
          </a:prstGeom>
        </p:spPr>
      </p:pic>
      <p:sp>
        <p:nvSpPr>
          <p:cNvPr id="12" name="スクロール: 横 11">
            <a:extLst>
              <a:ext uri="{FF2B5EF4-FFF2-40B4-BE49-F238E27FC236}">
                <a16:creationId xmlns:a16="http://schemas.microsoft.com/office/drawing/2014/main" id="{0FDD92B7-D890-47CE-94C0-FF968C322C3B}"/>
              </a:ext>
            </a:extLst>
          </p:cNvPr>
          <p:cNvSpPr/>
          <p:nvPr/>
        </p:nvSpPr>
        <p:spPr>
          <a:xfrm>
            <a:off x="4379700" y="3483178"/>
            <a:ext cx="4656795" cy="123939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分かりやすい名前を入力！</a:t>
            </a:r>
            <a:endParaRPr kumimoji="1" lang="en-US" altLang="ja-JP" dirty="0"/>
          </a:p>
          <a:p>
            <a:pPr algn="ctr"/>
            <a:r>
              <a:rPr kumimoji="1" lang="ja-JP" altLang="en-US" dirty="0"/>
              <a:t>ニックネーム等は最初は避けましょう</a:t>
            </a:r>
            <a:endParaRPr kumimoji="1" lang="en-US" altLang="ja-JP" dirty="0"/>
          </a:p>
        </p:txBody>
      </p:sp>
      <p:sp>
        <p:nvSpPr>
          <p:cNvPr id="13" name="雲 12">
            <a:extLst>
              <a:ext uri="{FF2B5EF4-FFF2-40B4-BE49-F238E27FC236}">
                <a16:creationId xmlns:a16="http://schemas.microsoft.com/office/drawing/2014/main" id="{325E0871-8A74-4783-BEF8-8A2293DE2137}"/>
              </a:ext>
            </a:extLst>
          </p:cNvPr>
          <p:cNvSpPr/>
          <p:nvPr/>
        </p:nvSpPr>
        <p:spPr>
          <a:xfrm>
            <a:off x="1556016" y="3807178"/>
            <a:ext cx="1800200" cy="813686"/>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4" name="雲 13">
            <a:extLst>
              <a:ext uri="{FF2B5EF4-FFF2-40B4-BE49-F238E27FC236}">
                <a16:creationId xmlns:a16="http://schemas.microsoft.com/office/drawing/2014/main" id="{2890EDF8-7D91-4B11-B11B-0BE513FAD9E0}"/>
              </a:ext>
            </a:extLst>
          </p:cNvPr>
          <p:cNvSpPr/>
          <p:nvPr/>
        </p:nvSpPr>
        <p:spPr>
          <a:xfrm>
            <a:off x="6769794" y="2639343"/>
            <a:ext cx="1800200" cy="813686"/>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796266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コンテンツ プレースホルダー 15" descr="スクリーンショットの画面&#10;&#10;自動的に生成された説明">
            <a:extLst>
              <a:ext uri="{FF2B5EF4-FFF2-40B4-BE49-F238E27FC236}">
                <a16:creationId xmlns:a16="http://schemas.microsoft.com/office/drawing/2014/main" id="{D48B613F-B647-4DD2-80A2-E8F4F0A4D088}"/>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10398" b="18303"/>
          <a:stretch/>
        </p:blipFill>
        <p:spPr>
          <a:xfrm>
            <a:off x="196622" y="772371"/>
            <a:ext cx="3094611" cy="3922713"/>
          </a:xfrm>
          <a:prstGeom prst="rect">
            <a:avLst/>
          </a:prstGeom>
        </p:spPr>
      </p:pic>
      <p:sp>
        <p:nvSpPr>
          <p:cNvPr id="7" name="フッター プレースホルダー 6">
            <a:extLst>
              <a:ext uri="{FF2B5EF4-FFF2-40B4-BE49-F238E27FC236}">
                <a16:creationId xmlns:a16="http://schemas.microsoft.com/office/drawing/2014/main" id="{ABACE1A2-EBD0-4F41-8B40-73560CC22614}"/>
              </a:ext>
            </a:extLst>
          </p:cNvPr>
          <p:cNvSpPr>
            <a:spLocks noGrp="1"/>
          </p:cNvSpPr>
          <p:nvPr>
            <p:ph type="ftr" sz="quarter" idx="10"/>
          </p:nvPr>
        </p:nvSpPr>
        <p:spPr>
          <a:xfrm>
            <a:off x="193173" y="4806471"/>
            <a:ext cx="8132850" cy="274637"/>
          </a:xfrm>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8C61FCCD-2C49-4680-941C-52C3DF93D14C}"/>
              </a:ext>
            </a:extLst>
          </p:cNvPr>
          <p:cNvSpPr>
            <a:spLocks noGrp="1"/>
          </p:cNvSpPr>
          <p:nvPr>
            <p:ph type="sldNum" sz="quarter" idx="11"/>
          </p:nvPr>
        </p:nvSpPr>
        <p:spPr/>
        <p:txBody>
          <a:bodyPr/>
          <a:lstStyle/>
          <a:p>
            <a:fld id="{5F2B2741-F8D9-4A06-A804-D2C6856AFEB9}" type="slidenum">
              <a:rPr lang="ja-JP" altLang="en-US" smtClean="0"/>
              <a:pPr/>
              <a:t>31</a:t>
            </a:fld>
            <a:endParaRPr lang="ja-JP" altLang="en-US" dirty="0"/>
          </a:p>
        </p:txBody>
      </p:sp>
      <p:sp>
        <p:nvSpPr>
          <p:cNvPr id="9" name="タイトル 8">
            <a:extLst>
              <a:ext uri="{FF2B5EF4-FFF2-40B4-BE49-F238E27FC236}">
                <a16:creationId xmlns:a16="http://schemas.microsoft.com/office/drawing/2014/main" id="{E0968CE1-B9C8-4B05-85B0-AE2D59B85A9C}"/>
              </a:ext>
            </a:extLst>
          </p:cNvPr>
          <p:cNvSpPr>
            <a:spLocks noGrp="1"/>
          </p:cNvSpPr>
          <p:nvPr>
            <p:ph type="title"/>
          </p:nvPr>
        </p:nvSpPr>
        <p:spPr/>
        <p:txBody>
          <a:bodyPr>
            <a:normAutofit fontScale="90000"/>
          </a:bodyPr>
          <a:lstStyle/>
          <a:p>
            <a:r>
              <a:rPr kumimoji="1" lang="ja-JP" altLang="en-US" dirty="0"/>
              <a:t>スマートフォンの方：ビデオの選択など</a:t>
            </a:r>
          </a:p>
        </p:txBody>
      </p:sp>
      <p:sp>
        <p:nvSpPr>
          <p:cNvPr id="12" name="四角形: 角を丸くする 11">
            <a:extLst>
              <a:ext uri="{FF2B5EF4-FFF2-40B4-BE49-F238E27FC236}">
                <a16:creationId xmlns:a16="http://schemas.microsoft.com/office/drawing/2014/main" id="{C2BA9641-B822-4C3D-82AF-5B63711CBD7F}"/>
              </a:ext>
            </a:extLst>
          </p:cNvPr>
          <p:cNvSpPr/>
          <p:nvPr/>
        </p:nvSpPr>
        <p:spPr>
          <a:xfrm>
            <a:off x="673423" y="1317057"/>
            <a:ext cx="2232248" cy="231149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r>
              <a:rPr kumimoji="1" lang="ja-JP" altLang="en-US" dirty="0"/>
              <a:t>カメラの映像</a:t>
            </a:r>
            <a:endParaRPr kumimoji="1" lang="en-US" altLang="ja-JP" dirty="0"/>
          </a:p>
        </p:txBody>
      </p:sp>
      <p:pic>
        <p:nvPicPr>
          <p:cNvPr id="13" name="グラフィックス 12" descr="ユーザー">
            <a:extLst>
              <a:ext uri="{FF2B5EF4-FFF2-40B4-BE49-F238E27FC236}">
                <a16:creationId xmlns:a16="http://schemas.microsoft.com/office/drawing/2014/main" id="{710B5EF1-125F-4386-8B59-500BD050B5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275" y="1220025"/>
            <a:ext cx="2232248" cy="2232248"/>
          </a:xfrm>
          <a:prstGeom prst="rect">
            <a:avLst/>
          </a:prstGeom>
        </p:spPr>
      </p:pic>
      <p:sp>
        <p:nvSpPr>
          <p:cNvPr id="15" name="吹き出し: 円形 14">
            <a:extLst>
              <a:ext uri="{FF2B5EF4-FFF2-40B4-BE49-F238E27FC236}">
                <a16:creationId xmlns:a16="http://schemas.microsoft.com/office/drawing/2014/main" id="{F1EE47EB-56BF-497E-B75F-D6F65D9DF588}"/>
              </a:ext>
            </a:extLst>
          </p:cNvPr>
          <p:cNvSpPr/>
          <p:nvPr/>
        </p:nvSpPr>
        <p:spPr>
          <a:xfrm>
            <a:off x="2725452" y="4013516"/>
            <a:ext cx="2144864" cy="778600"/>
          </a:xfrm>
          <a:prstGeom prst="wedgeEllipseCallout">
            <a:avLst>
              <a:gd name="adj1" fmla="val -55451"/>
              <a:gd name="adj2" fmla="val -36113"/>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ビデオ付きを選択</a:t>
            </a:r>
            <a:endParaRPr kumimoji="1" lang="en-US" altLang="ja-JP" dirty="0"/>
          </a:p>
        </p:txBody>
      </p:sp>
      <p:pic>
        <p:nvPicPr>
          <p:cNvPr id="22" name="図 21" descr="スクリーンショットの画面&#10;&#10;自動的に生成された説明">
            <a:extLst>
              <a:ext uri="{FF2B5EF4-FFF2-40B4-BE49-F238E27FC236}">
                <a16:creationId xmlns:a16="http://schemas.microsoft.com/office/drawing/2014/main" id="{35313E7F-D82D-4924-850A-8C8FB9A8755E}"/>
              </a:ext>
            </a:extLst>
          </p:cNvPr>
          <p:cNvPicPr>
            <a:picLocks noChangeAspect="1"/>
          </p:cNvPicPr>
          <p:nvPr/>
        </p:nvPicPr>
        <p:blipFill rotWithShape="1">
          <a:blip r:embed="rId5">
            <a:extLst>
              <a:ext uri="{28A0092B-C50C-407E-A947-70E740481C1C}">
                <a14:useLocalDpi xmlns:a14="http://schemas.microsoft.com/office/drawing/2010/main" val="0"/>
              </a:ext>
            </a:extLst>
          </a:blip>
          <a:srcRect l="4266" t="30769" r="5343" b="34251"/>
          <a:stretch/>
        </p:blipFill>
        <p:spPr>
          <a:xfrm>
            <a:off x="4269087" y="790499"/>
            <a:ext cx="2319137" cy="1595520"/>
          </a:xfrm>
          <a:prstGeom prst="rect">
            <a:avLst/>
          </a:prstGeom>
        </p:spPr>
      </p:pic>
      <p:pic>
        <p:nvPicPr>
          <p:cNvPr id="24" name="図 23" descr="スクリーンショットの画面&#10;&#10;自動的に生成された説明">
            <a:extLst>
              <a:ext uri="{FF2B5EF4-FFF2-40B4-BE49-F238E27FC236}">
                <a16:creationId xmlns:a16="http://schemas.microsoft.com/office/drawing/2014/main" id="{B5DE3DBC-283B-4551-A32B-ACA4BC6B3803}"/>
              </a:ext>
            </a:extLst>
          </p:cNvPr>
          <p:cNvPicPr>
            <a:picLocks noChangeAspect="1"/>
          </p:cNvPicPr>
          <p:nvPr/>
        </p:nvPicPr>
        <p:blipFill rotWithShape="1">
          <a:blip r:embed="rId6">
            <a:extLst>
              <a:ext uri="{28A0092B-C50C-407E-A947-70E740481C1C}">
                <a14:useLocalDpi xmlns:a14="http://schemas.microsoft.com/office/drawing/2010/main" val="0"/>
              </a:ext>
            </a:extLst>
          </a:blip>
          <a:srcRect l="4265" t="30345" r="5155" b="34006"/>
          <a:stretch/>
        </p:blipFill>
        <p:spPr>
          <a:xfrm>
            <a:off x="6605754" y="772371"/>
            <a:ext cx="2376264" cy="1662655"/>
          </a:xfrm>
          <a:prstGeom prst="rect">
            <a:avLst/>
          </a:prstGeom>
        </p:spPr>
      </p:pic>
      <p:sp>
        <p:nvSpPr>
          <p:cNvPr id="27" name="吹き出し: 角を丸めた四角形 26">
            <a:extLst>
              <a:ext uri="{FF2B5EF4-FFF2-40B4-BE49-F238E27FC236}">
                <a16:creationId xmlns:a16="http://schemas.microsoft.com/office/drawing/2014/main" id="{87593322-E818-4C65-946F-7EF62A7843D5}"/>
              </a:ext>
            </a:extLst>
          </p:cNvPr>
          <p:cNvSpPr/>
          <p:nvPr/>
        </p:nvSpPr>
        <p:spPr>
          <a:xfrm>
            <a:off x="4604647" y="2680901"/>
            <a:ext cx="4026054" cy="1008112"/>
          </a:xfrm>
          <a:prstGeom prst="wedgeRoundRectCallout">
            <a:avLst>
              <a:gd name="adj1" fmla="val -20361"/>
              <a:gd name="adj2" fmla="val -8168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最初だけこんな表示が出る場合も</a:t>
            </a:r>
            <a:endParaRPr kumimoji="1" lang="en-US" altLang="ja-JP" dirty="0">
              <a:solidFill>
                <a:schemeClr val="tx1"/>
              </a:solidFill>
            </a:endParaRPr>
          </a:p>
          <a:p>
            <a:pPr algn="ctr"/>
            <a:r>
              <a:rPr kumimoji="1" lang="ja-JP" altLang="en-US" dirty="0">
                <a:solidFill>
                  <a:schemeClr val="tx1"/>
                </a:solidFill>
              </a:rPr>
              <a:t>「許可」をタップ</a:t>
            </a:r>
          </a:p>
        </p:txBody>
      </p:sp>
      <p:sp>
        <p:nvSpPr>
          <p:cNvPr id="28" name="矢印: 右 27">
            <a:extLst>
              <a:ext uri="{FF2B5EF4-FFF2-40B4-BE49-F238E27FC236}">
                <a16:creationId xmlns:a16="http://schemas.microsoft.com/office/drawing/2014/main" id="{35F786F8-69A7-4759-98DB-86036BE7BF41}"/>
              </a:ext>
            </a:extLst>
          </p:cNvPr>
          <p:cNvSpPr/>
          <p:nvPr/>
        </p:nvSpPr>
        <p:spPr>
          <a:xfrm>
            <a:off x="3487312" y="835368"/>
            <a:ext cx="672442" cy="165618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29" name="雲 28">
            <a:extLst>
              <a:ext uri="{FF2B5EF4-FFF2-40B4-BE49-F238E27FC236}">
                <a16:creationId xmlns:a16="http://schemas.microsoft.com/office/drawing/2014/main" id="{683F0488-F786-4BF2-B252-94278ED6A7C4}"/>
              </a:ext>
            </a:extLst>
          </p:cNvPr>
          <p:cNvSpPr/>
          <p:nvPr/>
        </p:nvSpPr>
        <p:spPr>
          <a:xfrm>
            <a:off x="4924599" y="1545878"/>
            <a:ext cx="1008112" cy="574753"/>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30" name="雲 29">
            <a:extLst>
              <a:ext uri="{FF2B5EF4-FFF2-40B4-BE49-F238E27FC236}">
                <a16:creationId xmlns:a16="http://schemas.microsoft.com/office/drawing/2014/main" id="{792F3C07-6D15-4FC0-94BA-BD1549B3E831}"/>
              </a:ext>
            </a:extLst>
          </p:cNvPr>
          <p:cNvSpPr/>
          <p:nvPr/>
        </p:nvSpPr>
        <p:spPr>
          <a:xfrm>
            <a:off x="7289830" y="1542619"/>
            <a:ext cx="1008112" cy="574753"/>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31" name="雲 30">
            <a:extLst>
              <a:ext uri="{FF2B5EF4-FFF2-40B4-BE49-F238E27FC236}">
                <a16:creationId xmlns:a16="http://schemas.microsoft.com/office/drawing/2014/main" id="{2AFBE557-16BB-49B7-B9BC-060376F9361C}"/>
              </a:ext>
            </a:extLst>
          </p:cNvPr>
          <p:cNvSpPr/>
          <p:nvPr/>
        </p:nvSpPr>
        <p:spPr>
          <a:xfrm>
            <a:off x="971600" y="3796376"/>
            <a:ext cx="1584176" cy="773355"/>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847849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65134360-A7FD-4C24-AB68-3C8F14A9AA2D}"/>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126C3E6B-431E-41EF-85E8-BA0A7DDD2115}"/>
              </a:ext>
            </a:extLst>
          </p:cNvPr>
          <p:cNvSpPr>
            <a:spLocks noGrp="1"/>
          </p:cNvSpPr>
          <p:nvPr>
            <p:ph type="sldNum" sz="quarter" idx="11"/>
          </p:nvPr>
        </p:nvSpPr>
        <p:spPr/>
        <p:txBody>
          <a:bodyPr/>
          <a:lstStyle/>
          <a:p>
            <a:fld id="{5F2B2741-F8D9-4A06-A804-D2C6856AFEB9}" type="slidenum">
              <a:rPr lang="en-US" altLang="ja-JP" smtClean="0"/>
              <a:pPr/>
              <a:t>32</a:t>
            </a:fld>
            <a:endParaRPr lang="ja-JP" altLang="en-US" dirty="0"/>
          </a:p>
        </p:txBody>
      </p:sp>
      <p:sp>
        <p:nvSpPr>
          <p:cNvPr id="5" name="タイトル 4">
            <a:extLst>
              <a:ext uri="{FF2B5EF4-FFF2-40B4-BE49-F238E27FC236}">
                <a16:creationId xmlns:a16="http://schemas.microsoft.com/office/drawing/2014/main" id="{877792B3-246F-4A75-91BE-8A3A80755A4B}"/>
              </a:ext>
            </a:extLst>
          </p:cNvPr>
          <p:cNvSpPr>
            <a:spLocks noGrp="1"/>
          </p:cNvSpPr>
          <p:nvPr>
            <p:ph type="title"/>
          </p:nvPr>
        </p:nvSpPr>
        <p:spPr/>
        <p:txBody>
          <a:bodyPr>
            <a:normAutofit fontScale="90000"/>
          </a:bodyPr>
          <a:lstStyle/>
          <a:p>
            <a:r>
              <a:rPr kumimoji="1" lang="ja-JP" altLang="en-US" dirty="0"/>
              <a:t>スマートフォンの方：この画面でテスト</a:t>
            </a:r>
            <a:r>
              <a:rPr kumimoji="1" lang="en-US" altLang="ja-JP" dirty="0"/>
              <a:t>OK!</a:t>
            </a:r>
            <a:endParaRPr kumimoji="1" lang="ja-JP" altLang="en-US" dirty="0"/>
          </a:p>
        </p:txBody>
      </p:sp>
      <p:pic>
        <p:nvPicPr>
          <p:cNvPr id="10" name="コンテンツ プレースホルダー 9" descr="コンピューターのスクリーンショット&#10;&#10;自動的に生成された説明">
            <a:extLst>
              <a:ext uri="{FF2B5EF4-FFF2-40B4-BE49-F238E27FC236}">
                <a16:creationId xmlns:a16="http://schemas.microsoft.com/office/drawing/2014/main" id="{798E565F-1B80-4D0F-B6B1-56229EDF5630}"/>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4684" b="6607"/>
          <a:stretch/>
        </p:blipFill>
        <p:spPr>
          <a:xfrm>
            <a:off x="827584" y="744377"/>
            <a:ext cx="2487263" cy="3922713"/>
          </a:xfrm>
          <a:prstGeom prst="rect">
            <a:avLst/>
          </a:prstGeom>
        </p:spPr>
      </p:pic>
      <p:sp>
        <p:nvSpPr>
          <p:cNvPr id="11" name="四角形: 角を丸くする 10">
            <a:extLst>
              <a:ext uri="{FF2B5EF4-FFF2-40B4-BE49-F238E27FC236}">
                <a16:creationId xmlns:a16="http://schemas.microsoft.com/office/drawing/2014/main" id="{9E3AC5BC-49CE-4C96-856C-C8A8C0C1E7C0}"/>
              </a:ext>
            </a:extLst>
          </p:cNvPr>
          <p:cNvSpPr/>
          <p:nvPr/>
        </p:nvSpPr>
        <p:spPr>
          <a:xfrm>
            <a:off x="984748" y="1397303"/>
            <a:ext cx="2232248" cy="231149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r>
              <a:rPr kumimoji="1" lang="ja-JP" altLang="en-US" dirty="0"/>
              <a:t>カメラの映像</a:t>
            </a:r>
            <a:endParaRPr kumimoji="1" lang="en-US" altLang="ja-JP" dirty="0"/>
          </a:p>
        </p:txBody>
      </p:sp>
      <p:pic>
        <p:nvPicPr>
          <p:cNvPr id="12" name="グラフィックス 11" descr="ユーザー">
            <a:extLst>
              <a:ext uri="{FF2B5EF4-FFF2-40B4-BE49-F238E27FC236}">
                <a16:creationId xmlns:a16="http://schemas.microsoft.com/office/drawing/2014/main" id="{5469B340-6905-4425-97B4-9D67F6A07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600" y="1300271"/>
            <a:ext cx="2232248" cy="2232248"/>
          </a:xfrm>
          <a:prstGeom prst="rect">
            <a:avLst/>
          </a:prstGeom>
        </p:spPr>
      </p:pic>
      <p:sp>
        <p:nvSpPr>
          <p:cNvPr id="13" name="吹き出し: 角を丸めた四角形 12">
            <a:extLst>
              <a:ext uri="{FF2B5EF4-FFF2-40B4-BE49-F238E27FC236}">
                <a16:creationId xmlns:a16="http://schemas.microsoft.com/office/drawing/2014/main" id="{272E96BC-D725-42DC-8EF3-0E71BBDED5EE}"/>
              </a:ext>
            </a:extLst>
          </p:cNvPr>
          <p:cNvSpPr/>
          <p:nvPr/>
        </p:nvSpPr>
        <p:spPr>
          <a:xfrm>
            <a:off x="4121529" y="1504601"/>
            <a:ext cx="4026054" cy="1239397"/>
          </a:xfrm>
          <a:prstGeom prst="wedgeRoundRectCallout">
            <a:avLst>
              <a:gd name="adj1" fmla="val -71015"/>
              <a:gd name="adj2" fmla="val -2218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この画面が出てきたらテスト</a:t>
            </a:r>
            <a:r>
              <a:rPr kumimoji="1" lang="en-US" altLang="ja-JP" dirty="0">
                <a:solidFill>
                  <a:schemeClr val="tx1"/>
                </a:solidFill>
              </a:rPr>
              <a:t>OK</a:t>
            </a:r>
            <a:r>
              <a:rPr kumimoji="1" lang="ja-JP" altLang="en-US" dirty="0">
                <a:solidFill>
                  <a:schemeClr val="tx1"/>
                </a:solidFill>
              </a:rPr>
              <a:t>！</a:t>
            </a:r>
            <a:endParaRPr kumimoji="1" lang="en-US" altLang="ja-JP" dirty="0">
              <a:solidFill>
                <a:schemeClr val="tx1"/>
              </a:solidFill>
            </a:endParaRPr>
          </a:p>
          <a:p>
            <a:pPr algn="ctr"/>
            <a:r>
              <a:rPr kumimoji="1" lang="ja-JP" altLang="en-US" dirty="0">
                <a:solidFill>
                  <a:schemeClr val="tx1"/>
                </a:solidFill>
              </a:rPr>
              <a:t>テストし終わったら右上の「退出」</a:t>
            </a:r>
            <a:endParaRPr kumimoji="1" lang="en-US" altLang="ja-JP" dirty="0">
              <a:solidFill>
                <a:schemeClr val="tx1"/>
              </a:solidFill>
            </a:endParaRPr>
          </a:p>
          <a:p>
            <a:pPr algn="ctr"/>
            <a:r>
              <a:rPr kumimoji="1" lang="ja-JP" altLang="en-US" dirty="0">
                <a:solidFill>
                  <a:schemeClr val="tx1"/>
                </a:solidFill>
              </a:rPr>
              <a:t>をタップして終わります。</a:t>
            </a:r>
          </a:p>
        </p:txBody>
      </p:sp>
      <p:sp>
        <p:nvSpPr>
          <p:cNvPr id="14" name="スクロール: 横 13">
            <a:extLst>
              <a:ext uri="{FF2B5EF4-FFF2-40B4-BE49-F238E27FC236}">
                <a16:creationId xmlns:a16="http://schemas.microsoft.com/office/drawing/2014/main" id="{BC176246-96A7-4756-B240-019859D86E43}"/>
              </a:ext>
            </a:extLst>
          </p:cNvPr>
          <p:cNvSpPr/>
          <p:nvPr/>
        </p:nvSpPr>
        <p:spPr>
          <a:xfrm>
            <a:off x="3923928" y="2931790"/>
            <a:ext cx="4656795" cy="123939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スマートフォンを横にしたり</a:t>
            </a:r>
            <a:endParaRPr kumimoji="1" lang="en-US" altLang="ja-JP" dirty="0"/>
          </a:p>
          <a:p>
            <a:pPr algn="ctr"/>
            <a:r>
              <a:rPr kumimoji="1" lang="ja-JP" altLang="en-US" dirty="0"/>
              <a:t>左右にスワイプしてみたり</a:t>
            </a:r>
            <a:endParaRPr kumimoji="1" lang="en-US" altLang="ja-JP" dirty="0"/>
          </a:p>
          <a:p>
            <a:pPr algn="ctr"/>
            <a:r>
              <a:rPr kumimoji="1" lang="ja-JP" altLang="en-US" dirty="0"/>
              <a:t>切れるまで色々試してみましょう</a:t>
            </a:r>
            <a:endParaRPr kumimoji="1" lang="en-US" altLang="ja-JP" dirty="0"/>
          </a:p>
        </p:txBody>
      </p:sp>
      <p:sp>
        <p:nvSpPr>
          <p:cNvPr id="15" name="雲 14">
            <a:extLst>
              <a:ext uri="{FF2B5EF4-FFF2-40B4-BE49-F238E27FC236}">
                <a16:creationId xmlns:a16="http://schemas.microsoft.com/office/drawing/2014/main" id="{3DF302D7-532F-476E-8156-2FB5BFB12B54}"/>
              </a:ext>
            </a:extLst>
          </p:cNvPr>
          <p:cNvSpPr/>
          <p:nvPr/>
        </p:nvSpPr>
        <p:spPr>
          <a:xfrm>
            <a:off x="2699792" y="655827"/>
            <a:ext cx="1008112" cy="574753"/>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6" name="雲 15">
            <a:extLst>
              <a:ext uri="{FF2B5EF4-FFF2-40B4-BE49-F238E27FC236}">
                <a16:creationId xmlns:a16="http://schemas.microsoft.com/office/drawing/2014/main" id="{6EEC3233-7FF2-4F45-8009-407598603C67}"/>
              </a:ext>
            </a:extLst>
          </p:cNvPr>
          <p:cNvSpPr/>
          <p:nvPr/>
        </p:nvSpPr>
        <p:spPr>
          <a:xfrm>
            <a:off x="611560" y="4221910"/>
            <a:ext cx="1008112" cy="574753"/>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777184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49554299-D20E-4D54-AAAB-B57BA78F7062}"/>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04C5EBDD-C903-4326-A0C3-211BEB1A8B9B}"/>
              </a:ext>
            </a:extLst>
          </p:cNvPr>
          <p:cNvSpPr>
            <a:spLocks noGrp="1"/>
          </p:cNvSpPr>
          <p:nvPr>
            <p:ph type="sldNum" sz="quarter" idx="11"/>
          </p:nvPr>
        </p:nvSpPr>
        <p:spPr/>
        <p:txBody>
          <a:bodyPr/>
          <a:lstStyle/>
          <a:p>
            <a:fld id="{5F2B2741-F8D9-4A06-A804-D2C6856AFEB9}" type="slidenum">
              <a:rPr lang="en-US" altLang="ja-JP" smtClean="0"/>
              <a:pPr/>
              <a:t>33</a:t>
            </a:fld>
            <a:endParaRPr lang="ja-JP" altLang="en-US" dirty="0"/>
          </a:p>
        </p:txBody>
      </p:sp>
      <p:sp>
        <p:nvSpPr>
          <p:cNvPr id="5" name="タイトル 4">
            <a:extLst>
              <a:ext uri="{FF2B5EF4-FFF2-40B4-BE49-F238E27FC236}">
                <a16:creationId xmlns:a16="http://schemas.microsoft.com/office/drawing/2014/main" id="{0D22CD15-699C-4DC0-9A28-F3B3A7AC0B37}"/>
              </a:ext>
            </a:extLst>
          </p:cNvPr>
          <p:cNvSpPr>
            <a:spLocks noGrp="1"/>
          </p:cNvSpPr>
          <p:nvPr>
            <p:ph type="title"/>
          </p:nvPr>
        </p:nvSpPr>
        <p:spPr/>
        <p:txBody>
          <a:bodyPr>
            <a:normAutofit fontScale="90000"/>
          </a:bodyPr>
          <a:lstStyle/>
          <a:p>
            <a:r>
              <a:rPr kumimoji="1" lang="ja-JP" altLang="en-US" dirty="0"/>
              <a:t>パソコンの方：ビデオの選択など</a:t>
            </a:r>
          </a:p>
        </p:txBody>
      </p:sp>
      <p:pic>
        <p:nvPicPr>
          <p:cNvPr id="6" name="コンテンツ プレースホルダー 5" descr="抽象, スクリーンショット, モニター, 画面 が含まれている画像&#10;&#10;自動的に生成された説明">
            <a:extLst>
              <a:ext uri="{FF2B5EF4-FFF2-40B4-BE49-F238E27FC236}">
                <a16:creationId xmlns:a16="http://schemas.microsoft.com/office/drawing/2014/main" id="{C9E66ED1-74C3-407D-BB90-A0F3859E306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726880" y="724385"/>
            <a:ext cx="5018246" cy="3922713"/>
          </a:xfrm>
          <a:prstGeom prst="rect">
            <a:avLst/>
          </a:prstGeom>
        </p:spPr>
      </p:pic>
      <p:sp>
        <p:nvSpPr>
          <p:cNvPr id="7" name="四角形: 角を丸くする 6">
            <a:extLst>
              <a:ext uri="{FF2B5EF4-FFF2-40B4-BE49-F238E27FC236}">
                <a16:creationId xmlns:a16="http://schemas.microsoft.com/office/drawing/2014/main" id="{81894DEF-A3E1-4666-885E-8CA039BA66CE}"/>
              </a:ext>
            </a:extLst>
          </p:cNvPr>
          <p:cNvSpPr/>
          <p:nvPr/>
        </p:nvSpPr>
        <p:spPr>
          <a:xfrm>
            <a:off x="1977179" y="1228441"/>
            <a:ext cx="4517648" cy="2229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r>
              <a:rPr kumimoji="1" lang="ja-JP" altLang="en-US" dirty="0"/>
              <a:t>ここにはカメラの映像</a:t>
            </a:r>
            <a:endParaRPr kumimoji="1" lang="en-US" altLang="ja-JP" dirty="0"/>
          </a:p>
          <a:p>
            <a:pPr algn="ctr"/>
            <a:r>
              <a:rPr kumimoji="1" lang="ja-JP" altLang="en-US" dirty="0"/>
              <a:t>（顔）が表示されます</a:t>
            </a:r>
          </a:p>
        </p:txBody>
      </p:sp>
      <p:pic>
        <p:nvPicPr>
          <p:cNvPr id="8" name="グラフィックス 7" descr="ユーザー">
            <a:extLst>
              <a:ext uri="{FF2B5EF4-FFF2-40B4-BE49-F238E27FC236}">
                <a16:creationId xmlns:a16="http://schemas.microsoft.com/office/drawing/2014/main" id="{78C75B3C-63FA-4590-973D-BF63EC65F1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9088" y="1202924"/>
            <a:ext cx="1455253" cy="1455253"/>
          </a:xfrm>
          <a:prstGeom prst="rect">
            <a:avLst/>
          </a:prstGeom>
        </p:spPr>
      </p:pic>
      <p:sp>
        <p:nvSpPr>
          <p:cNvPr id="9" name="雲 8">
            <a:extLst>
              <a:ext uri="{FF2B5EF4-FFF2-40B4-BE49-F238E27FC236}">
                <a16:creationId xmlns:a16="http://schemas.microsoft.com/office/drawing/2014/main" id="{A029DE22-4581-43AF-BEAD-0D07173EDC5C}"/>
              </a:ext>
            </a:extLst>
          </p:cNvPr>
          <p:cNvSpPr/>
          <p:nvPr/>
        </p:nvSpPr>
        <p:spPr>
          <a:xfrm>
            <a:off x="4332482" y="4125868"/>
            <a:ext cx="1570861" cy="574753"/>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1" name="吹き出し: 円形 10">
            <a:extLst>
              <a:ext uri="{FF2B5EF4-FFF2-40B4-BE49-F238E27FC236}">
                <a16:creationId xmlns:a16="http://schemas.microsoft.com/office/drawing/2014/main" id="{6BF5F51D-8146-4C21-B9AF-25F99FB745C8}"/>
              </a:ext>
            </a:extLst>
          </p:cNvPr>
          <p:cNvSpPr/>
          <p:nvPr/>
        </p:nvSpPr>
        <p:spPr>
          <a:xfrm>
            <a:off x="6191376" y="3402445"/>
            <a:ext cx="2144864" cy="778600"/>
          </a:xfrm>
          <a:prstGeom prst="wedgeEllipseCallout">
            <a:avLst>
              <a:gd name="adj1" fmla="val -66670"/>
              <a:gd name="adj2" fmla="val 53513"/>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ビデオ付きを選択</a:t>
            </a:r>
            <a:endParaRPr kumimoji="1" lang="en-US" altLang="ja-JP" dirty="0"/>
          </a:p>
        </p:txBody>
      </p:sp>
    </p:spTree>
    <p:extLst>
      <p:ext uri="{BB962C8B-B14F-4D97-AF65-F5344CB8AC3E}">
        <p14:creationId xmlns:p14="http://schemas.microsoft.com/office/powerpoint/2010/main" val="3187342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244AE7A0-8506-4079-BC51-4F3CA8D28891}"/>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8CE18CAB-D8D5-4829-9CFF-DF5498A96781}"/>
              </a:ext>
            </a:extLst>
          </p:cNvPr>
          <p:cNvSpPr>
            <a:spLocks noGrp="1"/>
          </p:cNvSpPr>
          <p:nvPr>
            <p:ph type="sldNum" sz="quarter" idx="11"/>
          </p:nvPr>
        </p:nvSpPr>
        <p:spPr/>
        <p:txBody>
          <a:bodyPr/>
          <a:lstStyle/>
          <a:p>
            <a:fld id="{5F2B2741-F8D9-4A06-A804-D2C6856AFEB9}" type="slidenum">
              <a:rPr lang="en-US" altLang="ja-JP" smtClean="0"/>
              <a:pPr/>
              <a:t>34</a:t>
            </a:fld>
            <a:endParaRPr lang="ja-JP" altLang="en-US" dirty="0"/>
          </a:p>
        </p:txBody>
      </p:sp>
      <p:sp>
        <p:nvSpPr>
          <p:cNvPr id="5" name="タイトル 4">
            <a:extLst>
              <a:ext uri="{FF2B5EF4-FFF2-40B4-BE49-F238E27FC236}">
                <a16:creationId xmlns:a16="http://schemas.microsoft.com/office/drawing/2014/main" id="{A7CCD1F5-AC6B-417C-BCFA-4633B7A08D74}"/>
              </a:ext>
            </a:extLst>
          </p:cNvPr>
          <p:cNvSpPr>
            <a:spLocks noGrp="1"/>
          </p:cNvSpPr>
          <p:nvPr>
            <p:ph type="title"/>
          </p:nvPr>
        </p:nvSpPr>
        <p:spPr/>
        <p:txBody>
          <a:bodyPr>
            <a:normAutofit fontScale="90000"/>
          </a:bodyPr>
          <a:lstStyle/>
          <a:p>
            <a:r>
              <a:rPr kumimoji="1" lang="ja-JP" altLang="en-US" dirty="0"/>
              <a:t>パソコンの方：スピーカーのテスト</a:t>
            </a:r>
          </a:p>
        </p:txBody>
      </p:sp>
      <p:pic>
        <p:nvPicPr>
          <p:cNvPr id="6" name="コンテンツ プレースホルダー 5" descr="パソコンの画面&#10;&#10;自動的に生成された説明">
            <a:extLst>
              <a:ext uri="{FF2B5EF4-FFF2-40B4-BE49-F238E27FC236}">
                <a16:creationId xmlns:a16="http://schemas.microsoft.com/office/drawing/2014/main" id="{A6519965-FE2E-45FA-B33D-611C3CC45C6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572100" y="174586"/>
            <a:ext cx="2382654" cy="1584201"/>
          </a:xfrm>
          <a:prstGeom prst="rect">
            <a:avLst/>
          </a:prstGeom>
        </p:spPr>
      </p:pic>
      <p:sp>
        <p:nvSpPr>
          <p:cNvPr id="7" name="四角形: 角を丸くする 6">
            <a:extLst>
              <a:ext uri="{FF2B5EF4-FFF2-40B4-BE49-F238E27FC236}">
                <a16:creationId xmlns:a16="http://schemas.microsoft.com/office/drawing/2014/main" id="{54AE1AA8-7C9B-4A76-A09E-8ED074C156A3}"/>
              </a:ext>
            </a:extLst>
          </p:cNvPr>
          <p:cNvSpPr/>
          <p:nvPr/>
        </p:nvSpPr>
        <p:spPr>
          <a:xfrm>
            <a:off x="6710706" y="331104"/>
            <a:ext cx="2105442" cy="522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カメラの映像</a:t>
            </a:r>
            <a:endParaRPr kumimoji="1" lang="en-US" altLang="ja-JP" dirty="0"/>
          </a:p>
        </p:txBody>
      </p:sp>
      <p:sp>
        <p:nvSpPr>
          <p:cNvPr id="8" name="正方形/長方形 7">
            <a:extLst>
              <a:ext uri="{FF2B5EF4-FFF2-40B4-BE49-F238E27FC236}">
                <a16:creationId xmlns:a16="http://schemas.microsoft.com/office/drawing/2014/main" id="{F7FE3627-7BB7-4841-B76F-7DB592A2DF99}"/>
              </a:ext>
            </a:extLst>
          </p:cNvPr>
          <p:cNvSpPr/>
          <p:nvPr/>
        </p:nvSpPr>
        <p:spPr>
          <a:xfrm>
            <a:off x="6356077" y="955122"/>
            <a:ext cx="1395138" cy="8881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パソコンの画面&#10;&#10;自動的に生成された説明">
            <a:extLst>
              <a:ext uri="{FF2B5EF4-FFF2-40B4-BE49-F238E27FC236}">
                <a16:creationId xmlns:a16="http://schemas.microsoft.com/office/drawing/2014/main" id="{20327D44-0C95-4661-9AD0-C5AC72A6A5C5}"/>
              </a:ext>
            </a:extLst>
          </p:cNvPr>
          <p:cNvPicPr>
            <a:picLocks noChangeAspect="1"/>
          </p:cNvPicPr>
          <p:nvPr/>
        </p:nvPicPr>
        <p:blipFill rotWithShape="1">
          <a:blip r:embed="rId2">
            <a:extLst>
              <a:ext uri="{28A0092B-C50C-407E-A947-70E740481C1C}">
                <a14:useLocalDpi xmlns:a14="http://schemas.microsoft.com/office/drawing/2010/main" val="0"/>
              </a:ext>
            </a:extLst>
          </a:blip>
          <a:srcRect t="54776" r="61578"/>
          <a:stretch/>
        </p:blipFill>
        <p:spPr>
          <a:xfrm>
            <a:off x="1100119" y="925683"/>
            <a:ext cx="3503258" cy="2741645"/>
          </a:xfrm>
          <a:prstGeom prst="rect">
            <a:avLst/>
          </a:prstGeom>
        </p:spPr>
      </p:pic>
      <p:cxnSp>
        <p:nvCxnSpPr>
          <p:cNvPr id="10" name="コネクタ: カギ線 9">
            <a:extLst>
              <a:ext uri="{FF2B5EF4-FFF2-40B4-BE49-F238E27FC236}">
                <a16:creationId xmlns:a16="http://schemas.microsoft.com/office/drawing/2014/main" id="{5C3A24AB-9F29-48CC-9824-2577C6440AB3}"/>
              </a:ext>
            </a:extLst>
          </p:cNvPr>
          <p:cNvCxnSpPr>
            <a:cxnSpLocks/>
            <a:stCxn id="8" idx="1"/>
            <a:endCxn id="9" idx="3"/>
          </p:cNvCxnSpPr>
          <p:nvPr/>
        </p:nvCxnSpPr>
        <p:spPr>
          <a:xfrm rot="10800000" flipV="1">
            <a:off x="4603377" y="1399196"/>
            <a:ext cx="1752700" cy="897309"/>
          </a:xfrm>
          <a:prstGeom prst="bent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雲 13">
            <a:extLst>
              <a:ext uri="{FF2B5EF4-FFF2-40B4-BE49-F238E27FC236}">
                <a16:creationId xmlns:a16="http://schemas.microsoft.com/office/drawing/2014/main" id="{CA2C7A05-FFA0-4E63-BA56-7A4276928CC1}"/>
              </a:ext>
            </a:extLst>
          </p:cNvPr>
          <p:cNvSpPr/>
          <p:nvPr/>
        </p:nvSpPr>
        <p:spPr>
          <a:xfrm>
            <a:off x="1579041" y="1635645"/>
            <a:ext cx="2560911" cy="609139"/>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6" name="吹き出し: 円形 15">
            <a:extLst>
              <a:ext uri="{FF2B5EF4-FFF2-40B4-BE49-F238E27FC236}">
                <a16:creationId xmlns:a16="http://schemas.microsoft.com/office/drawing/2014/main" id="{6C4AA9F5-4918-43B8-A826-15DBD5F7D6FE}"/>
              </a:ext>
            </a:extLst>
          </p:cNvPr>
          <p:cNvSpPr/>
          <p:nvPr/>
        </p:nvSpPr>
        <p:spPr>
          <a:xfrm>
            <a:off x="5294441" y="2409743"/>
            <a:ext cx="3118610" cy="1283960"/>
          </a:xfrm>
          <a:prstGeom prst="wedgeEllipseCallout">
            <a:avLst>
              <a:gd name="adj1" fmla="val -72366"/>
              <a:gd name="adj2" fmla="val -40452"/>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音が聞こえたら</a:t>
            </a:r>
            <a:endParaRPr kumimoji="1" lang="en-US" altLang="ja-JP" dirty="0"/>
          </a:p>
          <a:p>
            <a:pPr algn="ctr"/>
            <a:r>
              <a:rPr kumimoji="1" lang="ja-JP" altLang="en-US" dirty="0"/>
              <a:t>「はい」</a:t>
            </a:r>
            <a:endParaRPr kumimoji="1" lang="en-US" altLang="ja-JP" dirty="0"/>
          </a:p>
          <a:p>
            <a:pPr algn="ctr"/>
            <a:r>
              <a:rPr kumimoji="1" lang="ja-JP" altLang="en-US" dirty="0"/>
              <a:t>聞こえなければ</a:t>
            </a:r>
            <a:endParaRPr kumimoji="1" lang="en-US" altLang="ja-JP" dirty="0"/>
          </a:p>
          <a:p>
            <a:pPr algn="ctr"/>
            <a:r>
              <a:rPr kumimoji="1" lang="ja-JP" altLang="en-US" dirty="0"/>
              <a:t>「いいえ」</a:t>
            </a:r>
            <a:endParaRPr kumimoji="1" lang="en-US" altLang="ja-JP" dirty="0"/>
          </a:p>
        </p:txBody>
      </p:sp>
      <p:sp>
        <p:nvSpPr>
          <p:cNvPr id="17" name="スクロール: 横 16">
            <a:extLst>
              <a:ext uri="{FF2B5EF4-FFF2-40B4-BE49-F238E27FC236}">
                <a16:creationId xmlns:a16="http://schemas.microsoft.com/office/drawing/2014/main" id="{77CA870D-DF5B-4615-BF51-F5B1A4E7D413}"/>
              </a:ext>
            </a:extLst>
          </p:cNvPr>
          <p:cNvSpPr/>
          <p:nvPr/>
        </p:nvSpPr>
        <p:spPr>
          <a:xfrm>
            <a:off x="1705226" y="3609218"/>
            <a:ext cx="6338655" cy="123939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「いいえ」を押すと次のスピーカーに切り替わります。音が聞こえた所で「はい」と押しましょう</a:t>
            </a:r>
            <a:endParaRPr kumimoji="1" lang="en-US" altLang="ja-JP" dirty="0"/>
          </a:p>
          <a:p>
            <a:pPr algn="ctr"/>
            <a:r>
              <a:rPr kumimoji="1" lang="ja-JP" altLang="en-US" dirty="0"/>
              <a:t>（手動選択も可能です）</a:t>
            </a:r>
            <a:endParaRPr kumimoji="1" lang="en-US" altLang="ja-JP" dirty="0"/>
          </a:p>
        </p:txBody>
      </p:sp>
    </p:spTree>
    <p:extLst>
      <p:ext uri="{BB962C8B-B14F-4D97-AF65-F5344CB8AC3E}">
        <p14:creationId xmlns:p14="http://schemas.microsoft.com/office/powerpoint/2010/main" val="771765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244AE7A0-8506-4079-BC51-4F3CA8D28891}"/>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8CE18CAB-D8D5-4829-9CFF-DF5498A96781}"/>
              </a:ext>
            </a:extLst>
          </p:cNvPr>
          <p:cNvSpPr>
            <a:spLocks noGrp="1"/>
          </p:cNvSpPr>
          <p:nvPr>
            <p:ph type="sldNum" sz="quarter" idx="11"/>
          </p:nvPr>
        </p:nvSpPr>
        <p:spPr/>
        <p:txBody>
          <a:bodyPr/>
          <a:lstStyle/>
          <a:p>
            <a:fld id="{5F2B2741-F8D9-4A06-A804-D2C6856AFEB9}" type="slidenum">
              <a:rPr lang="en-US" altLang="ja-JP" smtClean="0"/>
              <a:pPr/>
              <a:t>35</a:t>
            </a:fld>
            <a:endParaRPr lang="ja-JP" altLang="en-US" dirty="0"/>
          </a:p>
        </p:txBody>
      </p:sp>
      <p:sp>
        <p:nvSpPr>
          <p:cNvPr id="5" name="タイトル 4">
            <a:extLst>
              <a:ext uri="{FF2B5EF4-FFF2-40B4-BE49-F238E27FC236}">
                <a16:creationId xmlns:a16="http://schemas.microsoft.com/office/drawing/2014/main" id="{A7CCD1F5-AC6B-417C-BCFA-4633B7A08D74}"/>
              </a:ext>
            </a:extLst>
          </p:cNvPr>
          <p:cNvSpPr>
            <a:spLocks noGrp="1"/>
          </p:cNvSpPr>
          <p:nvPr>
            <p:ph type="title"/>
          </p:nvPr>
        </p:nvSpPr>
        <p:spPr/>
        <p:txBody>
          <a:bodyPr>
            <a:normAutofit fontScale="90000"/>
          </a:bodyPr>
          <a:lstStyle/>
          <a:p>
            <a:r>
              <a:rPr kumimoji="1" lang="ja-JP" altLang="en-US" dirty="0"/>
              <a:t>パソコンの方：マイクのテスト</a:t>
            </a:r>
          </a:p>
        </p:txBody>
      </p:sp>
      <p:pic>
        <p:nvPicPr>
          <p:cNvPr id="6" name="コンテンツ プレースホルダー 5">
            <a:extLst>
              <a:ext uri="{FF2B5EF4-FFF2-40B4-BE49-F238E27FC236}">
                <a16:creationId xmlns:a16="http://schemas.microsoft.com/office/drawing/2014/main" id="{A6519965-FE2E-45FA-B33D-611C3CC45C6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580892" y="127292"/>
            <a:ext cx="2382654" cy="1583736"/>
          </a:xfrm>
          <a:prstGeom prst="rect">
            <a:avLst/>
          </a:prstGeom>
        </p:spPr>
      </p:pic>
      <p:sp>
        <p:nvSpPr>
          <p:cNvPr id="7" name="四角形: 角を丸くする 6">
            <a:extLst>
              <a:ext uri="{FF2B5EF4-FFF2-40B4-BE49-F238E27FC236}">
                <a16:creationId xmlns:a16="http://schemas.microsoft.com/office/drawing/2014/main" id="{54AE1AA8-7C9B-4A76-A09E-8ED074C156A3}"/>
              </a:ext>
            </a:extLst>
          </p:cNvPr>
          <p:cNvSpPr/>
          <p:nvPr/>
        </p:nvSpPr>
        <p:spPr>
          <a:xfrm>
            <a:off x="6719498" y="283578"/>
            <a:ext cx="2105442" cy="522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カメラの映像</a:t>
            </a:r>
            <a:endParaRPr kumimoji="1" lang="en-US" altLang="ja-JP" dirty="0"/>
          </a:p>
        </p:txBody>
      </p:sp>
      <p:sp>
        <p:nvSpPr>
          <p:cNvPr id="8" name="正方形/長方形 7">
            <a:extLst>
              <a:ext uri="{FF2B5EF4-FFF2-40B4-BE49-F238E27FC236}">
                <a16:creationId xmlns:a16="http://schemas.microsoft.com/office/drawing/2014/main" id="{F7FE3627-7BB7-4841-B76F-7DB592A2DF99}"/>
              </a:ext>
            </a:extLst>
          </p:cNvPr>
          <p:cNvSpPr/>
          <p:nvPr/>
        </p:nvSpPr>
        <p:spPr>
          <a:xfrm>
            <a:off x="6364869" y="907596"/>
            <a:ext cx="1395138" cy="8881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0327D44-0C95-4661-9AD0-C5AC72A6A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19" y="951706"/>
            <a:ext cx="3503258" cy="2689598"/>
          </a:xfrm>
          <a:prstGeom prst="rect">
            <a:avLst/>
          </a:prstGeom>
        </p:spPr>
      </p:pic>
      <p:cxnSp>
        <p:nvCxnSpPr>
          <p:cNvPr id="10" name="コネクタ: カギ線 9">
            <a:extLst>
              <a:ext uri="{FF2B5EF4-FFF2-40B4-BE49-F238E27FC236}">
                <a16:creationId xmlns:a16="http://schemas.microsoft.com/office/drawing/2014/main" id="{5C3A24AB-9F29-48CC-9824-2577C6440AB3}"/>
              </a:ext>
            </a:extLst>
          </p:cNvPr>
          <p:cNvCxnSpPr>
            <a:cxnSpLocks/>
            <a:stCxn id="8" idx="1"/>
            <a:endCxn id="9" idx="3"/>
          </p:cNvCxnSpPr>
          <p:nvPr/>
        </p:nvCxnSpPr>
        <p:spPr>
          <a:xfrm rot="10800000" flipV="1">
            <a:off x="4603377" y="1351671"/>
            <a:ext cx="1761492" cy="944834"/>
          </a:xfrm>
          <a:prstGeom prst="bent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雲 13">
            <a:extLst>
              <a:ext uri="{FF2B5EF4-FFF2-40B4-BE49-F238E27FC236}">
                <a16:creationId xmlns:a16="http://schemas.microsoft.com/office/drawing/2014/main" id="{CA2C7A05-FFA0-4E63-BA56-7A4276928CC1}"/>
              </a:ext>
            </a:extLst>
          </p:cNvPr>
          <p:cNvSpPr/>
          <p:nvPr/>
        </p:nvSpPr>
        <p:spPr>
          <a:xfrm>
            <a:off x="1459580" y="1687366"/>
            <a:ext cx="2560911" cy="609139"/>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6" name="吹き出し: 円形 15">
            <a:extLst>
              <a:ext uri="{FF2B5EF4-FFF2-40B4-BE49-F238E27FC236}">
                <a16:creationId xmlns:a16="http://schemas.microsoft.com/office/drawing/2014/main" id="{6C4AA9F5-4918-43B8-A826-15DBD5F7D6FE}"/>
              </a:ext>
            </a:extLst>
          </p:cNvPr>
          <p:cNvSpPr/>
          <p:nvPr/>
        </p:nvSpPr>
        <p:spPr>
          <a:xfrm>
            <a:off x="5727335" y="1913190"/>
            <a:ext cx="3097605" cy="1696028"/>
          </a:xfrm>
          <a:prstGeom prst="wedgeEllipseCallout">
            <a:avLst>
              <a:gd name="adj1" fmla="val -106123"/>
              <a:gd name="adj2" fmla="val -49354"/>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マイクに向かって何か話して！</a:t>
            </a:r>
            <a:endParaRPr kumimoji="1" lang="en-US" altLang="ja-JP" dirty="0"/>
          </a:p>
          <a:p>
            <a:pPr algn="ctr"/>
            <a:r>
              <a:rPr kumimoji="1" lang="ja-JP" altLang="en-US" dirty="0"/>
              <a:t>「やまびこ」の様に音が返ってきたら</a:t>
            </a:r>
            <a:r>
              <a:rPr kumimoji="1" lang="en-US" altLang="ja-JP" dirty="0"/>
              <a:t>OK</a:t>
            </a:r>
          </a:p>
        </p:txBody>
      </p:sp>
      <p:sp>
        <p:nvSpPr>
          <p:cNvPr id="17" name="スクロール: 横 16">
            <a:extLst>
              <a:ext uri="{FF2B5EF4-FFF2-40B4-BE49-F238E27FC236}">
                <a16:creationId xmlns:a16="http://schemas.microsoft.com/office/drawing/2014/main" id="{77CA870D-DF5B-4615-BF51-F5B1A4E7D413}"/>
              </a:ext>
            </a:extLst>
          </p:cNvPr>
          <p:cNvSpPr/>
          <p:nvPr/>
        </p:nvSpPr>
        <p:spPr>
          <a:xfrm>
            <a:off x="1705226" y="3609218"/>
            <a:ext cx="6338655" cy="123939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「いいえ」を押すと次のマイクに切り替わります。</a:t>
            </a:r>
            <a:endParaRPr kumimoji="1" lang="en-US" altLang="ja-JP" dirty="0"/>
          </a:p>
          <a:p>
            <a:pPr algn="ctr"/>
            <a:r>
              <a:rPr kumimoji="1" lang="ja-JP" altLang="en-US" dirty="0"/>
              <a:t>やまびこが帰ってきた所で「はい」を押しましょう</a:t>
            </a:r>
            <a:endParaRPr kumimoji="1" lang="en-US" altLang="ja-JP" dirty="0"/>
          </a:p>
          <a:p>
            <a:pPr algn="ctr"/>
            <a:r>
              <a:rPr kumimoji="1" lang="ja-JP" altLang="en-US" dirty="0"/>
              <a:t>（手動選択も可能です）</a:t>
            </a:r>
            <a:endParaRPr kumimoji="1" lang="en-US" altLang="ja-JP" dirty="0"/>
          </a:p>
        </p:txBody>
      </p:sp>
    </p:spTree>
    <p:extLst>
      <p:ext uri="{BB962C8B-B14F-4D97-AF65-F5344CB8AC3E}">
        <p14:creationId xmlns:p14="http://schemas.microsoft.com/office/powerpoint/2010/main" val="1877677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244AE7A0-8506-4079-BC51-4F3CA8D28891}"/>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8CE18CAB-D8D5-4829-9CFF-DF5498A96781}"/>
              </a:ext>
            </a:extLst>
          </p:cNvPr>
          <p:cNvSpPr>
            <a:spLocks noGrp="1"/>
          </p:cNvSpPr>
          <p:nvPr>
            <p:ph type="sldNum" sz="quarter" idx="11"/>
          </p:nvPr>
        </p:nvSpPr>
        <p:spPr/>
        <p:txBody>
          <a:bodyPr/>
          <a:lstStyle/>
          <a:p>
            <a:fld id="{5F2B2741-F8D9-4A06-A804-D2C6856AFEB9}" type="slidenum">
              <a:rPr lang="en-US" altLang="ja-JP" smtClean="0"/>
              <a:pPr/>
              <a:t>36</a:t>
            </a:fld>
            <a:endParaRPr lang="ja-JP" altLang="en-US" dirty="0"/>
          </a:p>
        </p:txBody>
      </p:sp>
      <p:sp>
        <p:nvSpPr>
          <p:cNvPr id="5" name="タイトル 4">
            <a:extLst>
              <a:ext uri="{FF2B5EF4-FFF2-40B4-BE49-F238E27FC236}">
                <a16:creationId xmlns:a16="http://schemas.microsoft.com/office/drawing/2014/main" id="{A7CCD1F5-AC6B-417C-BCFA-4633B7A08D74}"/>
              </a:ext>
            </a:extLst>
          </p:cNvPr>
          <p:cNvSpPr>
            <a:spLocks noGrp="1"/>
          </p:cNvSpPr>
          <p:nvPr>
            <p:ph type="title"/>
          </p:nvPr>
        </p:nvSpPr>
        <p:spPr/>
        <p:txBody>
          <a:bodyPr>
            <a:normAutofit fontScale="90000"/>
          </a:bodyPr>
          <a:lstStyle/>
          <a:p>
            <a:r>
              <a:rPr kumimoji="1" lang="ja-JP" altLang="en-US" dirty="0"/>
              <a:t>パソコンの方：オーディオ接続</a:t>
            </a:r>
          </a:p>
        </p:txBody>
      </p:sp>
      <p:pic>
        <p:nvPicPr>
          <p:cNvPr id="6" name="コンテンツ プレースホルダー 5">
            <a:extLst>
              <a:ext uri="{FF2B5EF4-FFF2-40B4-BE49-F238E27FC236}">
                <a16:creationId xmlns:a16="http://schemas.microsoft.com/office/drawing/2014/main" id="{A6519965-FE2E-45FA-B33D-611C3CC45C6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580892" y="127292"/>
            <a:ext cx="2382653" cy="1583736"/>
          </a:xfrm>
          <a:prstGeom prst="rect">
            <a:avLst/>
          </a:prstGeom>
        </p:spPr>
      </p:pic>
      <p:sp>
        <p:nvSpPr>
          <p:cNvPr id="7" name="四角形: 角を丸くする 6">
            <a:extLst>
              <a:ext uri="{FF2B5EF4-FFF2-40B4-BE49-F238E27FC236}">
                <a16:creationId xmlns:a16="http://schemas.microsoft.com/office/drawing/2014/main" id="{54AE1AA8-7C9B-4A76-A09E-8ED074C156A3}"/>
              </a:ext>
            </a:extLst>
          </p:cNvPr>
          <p:cNvSpPr/>
          <p:nvPr/>
        </p:nvSpPr>
        <p:spPr>
          <a:xfrm>
            <a:off x="6719498" y="283578"/>
            <a:ext cx="2105442" cy="522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カメラの映像</a:t>
            </a:r>
            <a:endParaRPr kumimoji="1" lang="en-US" altLang="ja-JP" dirty="0"/>
          </a:p>
        </p:txBody>
      </p:sp>
      <p:sp>
        <p:nvSpPr>
          <p:cNvPr id="8" name="正方形/長方形 7">
            <a:extLst>
              <a:ext uri="{FF2B5EF4-FFF2-40B4-BE49-F238E27FC236}">
                <a16:creationId xmlns:a16="http://schemas.microsoft.com/office/drawing/2014/main" id="{F7FE3627-7BB7-4841-B76F-7DB592A2DF99}"/>
              </a:ext>
            </a:extLst>
          </p:cNvPr>
          <p:cNvSpPr/>
          <p:nvPr/>
        </p:nvSpPr>
        <p:spPr>
          <a:xfrm>
            <a:off x="6364869" y="907596"/>
            <a:ext cx="1395138" cy="8881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0327D44-0C95-4661-9AD0-C5AC72A6A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19" y="961075"/>
            <a:ext cx="3503258" cy="2670860"/>
          </a:xfrm>
          <a:prstGeom prst="rect">
            <a:avLst/>
          </a:prstGeom>
        </p:spPr>
      </p:pic>
      <p:cxnSp>
        <p:nvCxnSpPr>
          <p:cNvPr id="10" name="コネクタ: カギ線 9">
            <a:extLst>
              <a:ext uri="{FF2B5EF4-FFF2-40B4-BE49-F238E27FC236}">
                <a16:creationId xmlns:a16="http://schemas.microsoft.com/office/drawing/2014/main" id="{5C3A24AB-9F29-48CC-9824-2577C6440AB3}"/>
              </a:ext>
            </a:extLst>
          </p:cNvPr>
          <p:cNvCxnSpPr>
            <a:cxnSpLocks/>
            <a:stCxn id="8" idx="1"/>
            <a:endCxn id="9" idx="3"/>
          </p:cNvCxnSpPr>
          <p:nvPr/>
        </p:nvCxnSpPr>
        <p:spPr>
          <a:xfrm rot="10800000" flipV="1">
            <a:off x="4603377" y="1351671"/>
            <a:ext cx="1761492" cy="944834"/>
          </a:xfrm>
          <a:prstGeom prst="bent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雲 13">
            <a:extLst>
              <a:ext uri="{FF2B5EF4-FFF2-40B4-BE49-F238E27FC236}">
                <a16:creationId xmlns:a16="http://schemas.microsoft.com/office/drawing/2014/main" id="{CA2C7A05-FFA0-4E63-BA56-7A4276928CC1}"/>
              </a:ext>
            </a:extLst>
          </p:cNvPr>
          <p:cNvSpPr/>
          <p:nvPr/>
        </p:nvSpPr>
        <p:spPr>
          <a:xfrm>
            <a:off x="1571293" y="2296505"/>
            <a:ext cx="2560911" cy="609139"/>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6" name="吹き出し: 円形 15">
            <a:extLst>
              <a:ext uri="{FF2B5EF4-FFF2-40B4-BE49-F238E27FC236}">
                <a16:creationId xmlns:a16="http://schemas.microsoft.com/office/drawing/2014/main" id="{6C4AA9F5-4918-43B8-A826-15DBD5F7D6FE}"/>
              </a:ext>
            </a:extLst>
          </p:cNvPr>
          <p:cNvSpPr/>
          <p:nvPr/>
        </p:nvSpPr>
        <p:spPr>
          <a:xfrm>
            <a:off x="5292080" y="2808730"/>
            <a:ext cx="3312368" cy="1696028"/>
          </a:xfrm>
          <a:prstGeom prst="wedgeEllipseCallout">
            <a:avLst>
              <a:gd name="adj1" fmla="val -92320"/>
              <a:gd name="adj2" fmla="val -55029"/>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「コンピュータでオーディオに参加」</a:t>
            </a:r>
            <a:endParaRPr kumimoji="1" lang="en-US" altLang="ja-JP" dirty="0"/>
          </a:p>
          <a:p>
            <a:pPr algn="ctr"/>
            <a:r>
              <a:rPr kumimoji="1" lang="ja-JP" altLang="en-US" dirty="0"/>
              <a:t>を選択</a:t>
            </a:r>
            <a:endParaRPr kumimoji="1" lang="en-US" altLang="ja-JP" dirty="0"/>
          </a:p>
        </p:txBody>
      </p:sp>
    </p:spTree>
    <p:extLst>
      <p:ext uri="{BB962C8B-B14F-4D97-AF65-F5344CB8AC3E}">
        <p14:creationId xmlns:p14="http://schemas.microsoft.com/office/powerpoint/2010/main" val="768097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0D8615CF-AE5F-4D5F-9215-3D1BDBCD27FF}"/>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0DC54299-3A0C-466A-8CF6-C90F5EEACD94}"/>
              </a:ext>
            </a:extLst>
          </p:cNvPr>
          <p:cNvSpPr>
            <a:spLocks noGrp="1"/>
          </p:cNvSpPr>
          <p:nvPr>
            <p:ph type="sldNum" sz="quarter" idx="11"/>
          </p:nvPr>
        </p:nvSpPr>
        <p:spPr/>
        <p:txBody>
          <a:bodyPr/>
          <a:lstStyle/>
          <a:p>
            <a:fld id="{5F2B2741-F8D9-4A06-A804-D2C6856AFEB9}" type="slidenum">
              <a:rPr lang="en-US" altLang="ja-JP" smtClean="0"/>
              <a:pPr/>
              <a:t>37</a:t>
            </a:fld>
            <a:endParaRPr lang="ja-JP" altLang="en-US" dirty="0"/>
          </a:p>
        </p:txBody>
      </p:sp>
      <p:sp>
        <p:nvSpPr>
          <p:cNvPr id="5" name="タイトル 4">
            <a:extLst>
              <a:ext uri="{FF2B5EF4-FFF2-40B4-BE49-F238E27FC236}">
                <a16:creationId xmlns:a16="http://schemas.microsoft.com/office/drawing/2014/main" id="{CEBD96F6-17F1-4F04-BA03-163EBBBBB7B3}"/>
              </a:ext>
            </a:extLst>
          </p:cNvPr>
          <p:cNvSpPr>
            <a:spLocks noGrp="1"/>
          </p:cNvSpPr>
          <p:nvPr>
            <p:ph type="title"/>
          </p:nvPr>
        </p:nvSpPr>
        <p:spPr/>
        <p:txBody>
          <a:bodyPr>
            <a:normAutofit fontScale="90000"/>
          </a:bodyPr>
          <a:lstStyle/>
          <a:p>
            <a:r>
              <a:rPr kumimoji="1" lang="ja-JP" altLang="en-US" dirty="0"/>
              <a:t>パソコンの方：テストに入れました！</a:t>
            </a:r>
          </a:p>
        </p:txBody>
      </p:sp>
      <p:pic>
        <p:nvPicPr>
          <p:cNvPr id="9" name="グラフィックス 8" descr="ユーザー">
            <a:extLst>
              <a:ext uri="{FF2B5EF4-FFF2-40B4-BE49-F238E27FC236}">
                <a16:creationId xmlns:a16="http://schemas.microsoft.com/office/drawing/2014/main" id="{38736680-491B-4659-97C6-32B88E3574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4376" y="1635646"/>
            <a:ext cx="1455253" cy="1455253"/>
          </a:xfrm>
          <a:prstGeom prst="rect">
            <a:avLst/>
          </a:prstGeom>
        </p:spPr>
      </p:pic>
      <p:pic>
        <p:nvPicPr>
          <p:cNvPr id="12" name="コンテンツ プレースホルダー 11">
            <a:extLst>
              <a:ext uri="{FF2B5EF4-FFF2-40B4-BE49-F238E27FC236}">
                <a16:creationId xmlns:a16="http://schemas.microsoft.com/office/drawing/2014/main" id="{AF3ADF50-86C0-489F-8AC7-7050938F5EC0}"/>
              </a:ext>
            </a:extLst>
          </p:cNvPr>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1" y="646019"/>
            <a:ext cx="4788024" cy="3170923"/>
          </a:xfrm>
          <a:prstGeom prst="rect">
            <a:avLst/>
          </a:prstGeom>
        </p:spPr>
      </p:pic>
      <p:sp>
        <p:nvSpPr>
          <p:cNvPr id="13" name="四角形: 角を丸くする 12">
            <a:extLst>
              <a:ext uri="{FF2B5EF4-FFF2-40B4-BE49-F238E27FC236}">
                <a16:creationId xmlns:a16="http://schemas.microsoft.com/office/drawing/2014/main" id="{2A52D670-C120-42B3-B011-64BF91E54BCD}"/>
              </a:ext>
            </a:extLst>
          </p:cNvPr>
          <p:cNvSpPr/>
          <p:nvPr/>
        </p:nvSpPr>
        <p:spPr>
          <a:xfrm>
            <a:off x="228118" y="1016225"/>
            <a:ext cx="4517648" cy="22291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r>
              <a:rPr kumimoji="1" lang="ja-JP" altLang="en-US" dirty="0"/>
              <a:t>ここにはカメラの映像</a:t>
            </a:r>
            <a:endParaRPr kumimoji="1" lang="en-US" altLang="ja-JP" dirty="0"/>
          </a:p>
          <a:p>
            <a:pPr algn="ctr"/>
            <a:r>
              <a:rPr kumimoji="1" lang="ja-JP" altLang="en-US" dirty="0"/>
              <a:t>（顔）が表示されます</a:t>
            </a:r>
          </a:p>
        </p:txBody>
      </p:sp>
      <p:pic>
        <p:nvPicPr>
          <p:cNvPr id="14" name="グラフィックス 13" descr="ユーザー">
            <a:extLst>
              <a:ext uri="{FF2B5EF4-FFF2-40B4-BE49-F238E27FC236}">
                <a16:creationId xmlns:a16="http://schemas.microsoft.com/office/drawing/2014/main" id="{AC658890-5D56-42E6-BDC8-D8E7F848A5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0027" y="814895"/>
            <a:ext cx="1455253" cy="1455253"/>
          </a:xfrm>
          <a:prstGeom prst="rect">
            <a:avLst/>
          </a:prstGeom>
        </p:spPr>
      </p:pic>
      <p:sp>
        <p:nvSpPr>
          <p:cNvPr id="15" name="吹き出し: 角を丸めた四角形 14">
            <a:extLst>
              <a:ext uri="{FF2B5EF4-FFF2-40B4-BE49-F238E27FC236}">
                <a16:creationId xmlns:a16="http://schemas.microsoft.com/office/drawing/2014/main" id="{7032368C-2F46-46D0-AC76-2C95FE158110}"/>
              </a:ext>
            </a:extLst>
          </p:cNvPr>
          <p:cNvSpPr/>
          <p:nvPr/>
        </p:nvSpPr>
        <p:spPr>
          <a:xfrm>
            <a:off x="5108664" y="1952051"/>
            <a:ext cx="4026054" cy="1239397"/>
          </a:xfrm>
          <a:prstGeom prst="wedgeRoundRectCallout">
            <a:avLst>
              <a:gd name="adj1" fmla="val -55326"/>
              <a:gd name="adj2" fmla="val 7683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この画面が出てきたらテスト</a:t>
            </a:r>
            <a:r>
              <a:rPr kumimoji="1" lang="en-US" altLang="ja-JP" dirty="0">
                <a:solidFill>
                  <a:schemeClr val="tx1"/>
                </a:solidFill>
              </a:rPr>
              <a:t>OK</a:t>
            </a:r>
            <a:r>
              <a:rPr kumimoji="1" lang="ja-JP" altLang="en-US" dirty="0">
                <a:solidFill>
                  <a:schemeClr val="tx1"/>
                </a:solidFill>
              </a:rPr>
              <a:t>！</a:t>
            </a:r>
            <a:endParaRPr kumimoji="1" lang="en-US" altLang="ja-JP" dirty="0">
              <a:solidFill>
                <a:schemeClr val="tx1"/>
              </a:solidFill>
            </a:endParaRPr>
          </a:p>
          <a:p>
            <a:pPr algn="ctr"/>
            <a:r>
              <a:rPr kumimoji="1" lang="ja-JP" altLang="en-US" dirty="0">
                <a:solidFill>
                  <a:schemeClr val="tx1"/>
                </a:solidFill>
              </a:rPr>
              <a:t>テストし終わったら左下「退出」</a:t>
            </a:r>
            <a:endParaRPr kumimoji="1" lang="en-US" altLang="ja-JP" dirty="0">
              <a:solidFill>
                <a:schemeClr val="tx1"/>
              </a:solidFill>
            </a:endParaRPr>
          </a:p>
          <a:p>
            <a:pPr algn="ctr"/>
            <a:r>
              <a:rPr kumimoji="1" lang="ja-JP" altLang="en-US" dirty="0">
                <a:solidFill>
                  <a:schemeClr val="tx1"/>
                </a:solidFill>
              </a:rPr>
              <a:t>で終わります。</a:t>
            </a:r>
          </a:p>
        </p:txBody>
      </p:sp>
      <p:sp>
        <p:nvSpPr>
          <p:cNvPr id="16" name="雲 15">
            <a:extLst>
              <a:ext uri="{FF2B5EF4-FFF2-40B4-BE49-F238E27FC236}">
                <a16:creationId xmlns:a16="http://schemas.microsoft.com/office/drawing/2014/main" id="{B2E9BDE7-6788-489C-9463-399F1718AA20}"/>
              </a:ext>
            </a:extLst>
          </p:cNvPr>
          <p:cNvSpPr/>
          <p:nvPr/>
        </p:nvSpPr>
        <p:spPr>
          <a:xfrm>
            <a:off x="4039127" y="3415886"/>
            <a:ext cx="1128499" cy="635285"/>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896689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8FC8FCBB-D969-4602-879A-05630D0BC2E6}"/>
              </a:ext>
            </a:extLst>
          </p:cNvPr>
          <p:cNvSpPr>
            <a:spLocks noGrp="1"/>
          </p:cNvSpPr>
          <p:nvPr>
            <p:ph type="title"/>
          </p:nvPr>
        </p:nvSpPr>
        <p:spPr/>
        <p:txBody>
          <a:bodyPr/>
          <a:lstStyle/>
          <a:p>
            <a:r>
              <a:rPr lang="en-US" altLang="ja-JP" dirty="0"/>
              <a:t>Zoom</a:t>
            </a:r>
            <a:r>
              <a:rPr lang="ja-JP" altLang="en-US" dirty="0"/>
              <a:t>イベントに参加してみよう！</a:t>
            </a:r>
            <a:endParaRPr kumimoji="1" lang="ja-JP" altLang="en-US" dirty="0"/>
          </a:p>
        </p:txBody>
      </p:sp>
      <p:sp>
        <p:nvSpPr>
          <p:cNvPr id="7" name="テキスト プレースホルダー 6">
            <a:extLst>
              <a:ext uri="{FF2B5EF4-FFF2-40B4-BE49-F238E27FC236}">
                <a16:creationId xmlns:a16="http://schemas.microsoft.com/office/drawing/2014/main" id="{BAE385FA-F72A-4552-A035-E34B1C278992}"/>
              </a:ext>
            </a:extLst>
          </p:cNvPr>
          <p:cNvSpPr>
            <a:spLocks noGrp="1"/>
          </p:cNvSpPr>
          <p:nvPr>
            <p:ph type="body" idx="1"/>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1415D000-33CC-4EB9-BDB0-014F5FDECC79}"/>
              </a:ext>
            </a:extLst>
          </p:cNvPr>
          <p:cNvSpPr>
            <a:spLocks noGrp="1"/>
          </p:cNvSpPr>
          <p:nvPr>
            <p:ph type="ftr" sz="quarter" idx="4294967295"/>
          </p:nvPr>
        </p:nvSpPr>
        <p:spPr>
          <a:xfrm>
            <a:off x="0" y="4806950"/>
            <a:ext cx="8132763" cy="274638"/>
          </a:xfrm>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BCE7E9B4-F8FC-404E-A770-8836145C9141}"/>
              </a:ext>
            </a:extLst>
          </p:cNvPr>
          <p:cNvSpPr>
            <a:spLocks noGrp="1"/>
          </p:cNvSpPr>
          <p:nvPr>
            <p:ph type="sldNum" sz="quarter" idx="4294967295"/>
          </p:nvPr>
        </p:nvSpPr>
        <p:spPr>
          <a:xfrm>
            <a:off x="8758238" y="4841875"/>
            <a:ext cx="385762" cy="214313"/>
          </a:xfrm>
        </p:spPr>
        <p:txBody>
          <a:bodyPr/>
          <a:lstStyle/>
          <a:p>
            <a:fld id="{5F2B2741-F8D9-4A06-A804-D2C6856AFEB9}" type="slidenum">
              <a:rPr lang="en-US" altLang="ja-JP" smtClean="0"/>
              <a:pPr/>
              <a:t>38</a:t>
            </a:fld>
            <a:endParaRPr lang="ja-JP" altLang="en-US" dirty="0"/>
          </a:p>
        </p:txBody>
      </p:sp>
    </p:spTree>
    <p:extLst>
      <p:ext uri="{BB962C8B-B14F-4D97-AF65-F5344CB8AC3E}">
        <p14:creationId xmlns:p14="http://schemas.microsoft.com/office/powerpoint/2010/main" val="377208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B0CF0166-E56E-48AB-9E26-8124C65213A4}"/>
              </a:ext>
            </a:extLst>
          </p:cNvPr>
          <p:cNvSpPr>
            <a:spLocks noGrp="1"/>
          </p:cNvSpPr>
          <p:nvPr>
            <p:ph sz="quarter" idx="1"/>
          </p:nvPr>
        </p:nvSpPr>
        <p:spPr>
          <a:xfrm>
            <a:off x="252000" y="771550"/>
            <a:ext cx="8640000" cy="3922850"/>
          </a:xfrm>
        </p:spPr>
        <p:txBody>
          <a:bodyPr/>
          <a:lstStyle/>
          <a:p>
            <a:r>
              <a:rPr kumimoji="1" lang="en-US" altLang="ja-JP" dirty="0"/>
              <a:t>Zoom</a:t>
            </a:r>
            <a:r>
              <a:rPr kumimoji="1" lang="ja-JP" altLang="en-US" dirty="0"/>
              <a:t>のイベントの主催者から、メールなどで参加の為の情報が送られてきているはず。それをチェック！</a:t>
            </a:r>
            <a:endParaRPr kumimoji="1" lang="en-US" altLang="ja-JP" dirty="0"/>
          </a:p>
        </p:txBody>
      </p:sp>
      <p:sp>
        <p:nvSpPr>
          <p:cNvPr id="4" name="タイトル 3">
            <a:extLst>
              <a:ext uri="{FF2B5EF4-FFF2-40B4-BE49-F238E27FC236}">
                <a16:creationId xmlns:a16="http://schemas.microsoft.com/office/drawing/2014/main" id="{33B19D71-DD64-4965-9D96-83BCCDB9DC6B}"/>
              </a:ext>
            </a:extLst>
          </p:cNvPr>
          <p:cNvSpPr>
            <a:spLocks noGrp="1"/>
          </p:cNvSpPr>
          <p:nvPr>
            <p:ph type="title"/>
          </p:nvPr>
        </p:nvSpPr>
        <p:spPr/>
        <p:txBody>
          <a:bodyPr>
            <a:normAutofit fontScale="90000"/>
          </a:bodyPr>
          <a:lstStyle/>
          <a:p>
            <a:r>
              <a:rPr lang="ja-JP" altLang="en-US" dirty="0"/>
              <a:t>参加前の準備：参加のための情報をチェック！</a:t>
            </a:r>
            <a:endParaRPr kumimoji="1" lang="ja-JP" altLang="en-US" dirty="0"/>
          </a:p>
        </p:txBody>
      </p:sp>
      <p:pic>
        <p:nvPicPr>
          <p:cNvPr id="7" name="図 6">
            <a:extLst>
              <a:ext uri="{FF2B5EF4-FFF2-40B4-BE49-F238E27FC236}">
                <a16:creationId xmlns:a16="http://schemas.microsoft.com/office/drawing/2014/main" id="{FC731317-84FA-48A5-8866-359037E205AF}"/>
              </a:ext>
            </a:extLst>
          </p:cNvPr>
          <p:cNvPicPr>
            <a:picLocks noChangeAspect="1"/>
          </p:cNvPicPr>
          <p:nvPr/>
        </p:nvPicPr>
        <p:blipFill rotWithShape="1">
          <a:blip r:embed="rId2">
            <a:extLst>
              <a:ext uri="{28A0092B-C50C-407E-A947-70E740481C1C}">
                <a14:useLocalDpi xmlns:a14="http://schemas.microsoft.com/office/drawing/2010/main" val="0"/>
              </a:ext>
            </a:extLst>
          </a:blip>
          <a:srcRect t="38125" b="20811"/>
          <a:stretch/>
        </p:blipFill>
        <p:spPr>
          <a:xfrm>
            <a:off x="539552" y="1635646"/>
            <a:ext cx="3849899" cy="2810529"/>
          </a:xfrm>
          <a:prstGeom prst="rect">
            <a:avLst/>
          </a:prstGeom>
        </p:spPr>
      </p:pic>
      <p:sp>
        <p:nvSpPr>
          <p:cNvPr id="11" name="吹き出し: 円形 10">
            <a:extLst>
              <a:ext uri="{FF2B5EF4-FFF2-40B4-BE49-F238E27FC236}">
                <a16:creationId xmlns:a16="http://schemas.microsoft.com/office/drawing/2014/main" id="{55B82CCB-217F-486B-9386-4A8122826CBB}"/>
              </a:ext>
            </a:extLst>
          </p:cNvPr>
          <p:cNvSpPr/>
          <p:nvPr/>
        </p:nvSpPr>
        <p:spPr>
          <a:xfrm>
            <a:off x="884413" y="3702078"/>
            <a:ext cx="3160176" cy="669872"/>
          </a:xfrm>
          <a:prstGeom prst="wedgeEllipseCallout">
            <a:avLst>
              <a:gd name="adj1" fmla="val -17024"/>
              <a:gd name="adj2" fmla="val -147411"/>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ミーティング</a:t>
            </a:r>
            <a:r>
              <a:rPr kumimoji="1" lang="en-US" altLang="ja-JP" dirty="0"/>
              <a:t>ID</a:t>
            </a:r>
          </a:p>
          <a:p>
            <a:pPr algn="ctr"/>
            <a:r>
              <a:rPr kumimoji="1" lang="ja-JP" altLang="en-US" dirty="0"/>
              <a:t>（</a:t>
            </a:r>
            <a:r>
              <a:rPr kumimoji="1" lang="en-US" altLang="ja-JP" dirty="0"/>
              <a:t>12</a:t>
            </a:r>
            <a:r>
              <a:rPr kumimoji="1" lang="ja-JP" altLang="en-US" dirty="0"/>
              <a:t>桁の数字）</a:t>
            </a:r>
            <a:endParaRPr kumimoji="1" lang="en-US" altLang="ja-JP" dirty="0"/>
          </a:p>
        </p:txBody>
      </p:sp>
      <p:sp>
        <p:nvSpPr>
          <p:cNvPr id="13" name="吹き出し: 角を丸めた四角形 12">
            <a:extLst>
              <a:ext uri="{FF2B5EF4-FFF2-40B4-BE49-F238E27FC236}">
                <a16:creationId xmlns:a16="http://schemas.microsoft.com/office/drawing/2014/main" id="{925F1E9A-499F-47D1-9E2C-61BACA67F8F5}"/>
              </a:ext>
            </a:extLst>
          </p:cNvPr>
          <p:cNvSpPr/>
          <p:nvPr/>
        </p:nvSpPr>
        <p:spPr>
          <a:xfrm>
            <a:off x="4768606" y="1577890"/>
            <a:ext cx="4026054" cy="1239397"/>
          </a:xfrm>
          <a:prstGeom prst="wedgeRoundRectCallout">
            <a:avLst>
              <a:gd name="adj1" fmla="val -68923"/>
              <a:gd name="adj2" fmla="val 39943"/>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参加用の</a:t>
            </a:r>
            <a:r>
              <a:rPr kumimoji="1" lang="en-US" altLang="ja-JP" dirty="0">
                <a:solidFill>
                  <a:schemeClr val="tx1"/>
                </a:solidFill>
              </a:rPr>
              <a:t>URL</a:t>
            </a:r>
          </a:p>
          <a:p>
            <a:pPr algn="ctr"/>
            <a:r>
              <a:rPr kumimoji="1" lang="ja-JP" altLang="en-US" dirty="0">
                <a:solidFill>
                  <a:schemeClr val="tx1"/>
                </a:solidFill>
              </a:rPr>
              <a:t>この情報がすごく大事です！</a:t>
            </a:r>
            <a:endParaRPr kumimoji="1" lang="en-US" altLang="ja-JP" dirty="0">
              <a:solidFill>
                <a:schemeClr val="tx1"/>
              </a:solidFill>
            </a:endParaRPr>
          </a:p>
        </p:txBody>
      </p:sp>
    </p:spTree>
    <p:extLst>
      <p:ext uri="{BB962C8B-B14F-4D97-AF65-F5344CB8AC3E}">
        <p14:creationId xmlns:p14="http://schemas.microsoft.com/office/powerpoint/2010/main" val="709198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66AFAAD-33C8-4A31-890D-33DD485CF783}"/>
              </a:ext>
            </a:extLst>
          </p:cNvPr>
          <p:cNvSpPr>
            <a:spLocks noGrp="1"/>
          </p:cNvSpPr>
          <p:nvPr>
            <p:ph sz="quarter" idx="1"/>
          </p:nvPr>
        </p:nvSpPr>
        <p:spPr/>
        <p:txBody>
          <a:bodyPr/>
          <a:lstStyle/>
          <a:p>
            <a:r>
              <a:rPr kumimoji="1" lang="ja-JP" altLang="en-US" dirty="0"/>
              <a:t>百聞は一見にしかず！　実際に画面を見てみましょう。</a:t>
            </a:r>
            <a:endParaRPr kumimoji="1" lang="en-US" altLang="ja-JP" dirty="0"/>
          </a:p>
          <a:p>
            <a:endParaRPr kumimoji="1" lang="ja-JP" altLang="en-US" dirty="0"/>
          </a:p>
        </p:txBody>
      </p:sp>
      <p:sp>
        <p:nvSpPr>
          <p:cNvPr id="3" name="フッター プレースホルダー 2">
            <a:extLst>
              <a:ext uri="{FF2B5EF4-FFF2-40B4-BE49-F238E27FC236}">
                <a16:creationId xmlns:a16="http://schemas.microsoft.com/office/drawing/2014/main" id="{4C82573F-8FC4-484F-A14B-665CDA956DD7}"/>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36BBF1A0-8F0A-4F16-8720-DFDAED988B1E}"/>
              </a:ext>
            </a:extLst>
          </p:cNvPr>
          <p:cNvSpPr>
            <a:spLocks noGrp="1"/>
          </p:cNvSpPr>
          <p:nvPr>
            <p:ph type="sldNum" sz="quarter" idx="11"/>
          </p:nvPr>
        </p:nvSpPr>
        <p:spPr/>
        <p:txBody>
          <a:bodyPr/>
          <a:lstStyle/>
          <a:p>
            <a:fld id="{5F2B2741-F8D9-4A06-A804-D2C6856AFEB9}" type="slidenum">
              <a:rPr lang="ja-JP" altLang="en-US" smtClean="0"/>
              <a:pPr/>
              <a:t>4</a:t>
            </a:fld>
            <a:endParaRPr lang="ja-JP" altLang="en-US" dirty="0"/>
          </a:p>
        </p:txBody>
      </p:sp>
      <p:sp>
        <p:nvSpPr>
          <p:cNvPr id="5" name="タイトル 4">
            <a:extLst>
              <a:ext uri="{FF2B5EF4-FFF2-40B4-BE49-F238E27FC236}">
                <a16:creationId xmlns:a16="http://schemas.microsoft.com/office/drawing/2014/main" id="{D49FADF3-260A-4664-9FA7-ADB8385196CE}"/>
              </a:ext>
            </a:extLst>
          </p:cNvPr>
          <p:cNvSpPr>
            <a:spLocks noGrp="1"/>
          </p:cNvSpPr>
          <p:nvPr>
            <p:ph type="title"/>
          </p:nvPr>
        </p:nvSpPr>
        <p:spPr/>
        <p:txBody>
          <a:bodyPr>
            <a:normAutofit fontScale="90000"/>
          </a:bodyPr>
          <a:lstStyle/>
          <a:p>
            <a:r>
              <a:rPr kumimoji="1" lang="ja-JP" altLang="en-US" dirty="0"/>
              <a:t>まずは、実際に画面を見てみましょう！</a:t>
            </a:r>
          </a:p>
        </p:txBody>
      </p:sp>
      <p:pic>
        <p:nvPicPr>
          <p:cNvPr id="6" name="図 5" descr="テレビの画面のスクリーンショット&#10;&#10;自動的に生成された説明">
            <a:extLst>
              <a:ext uri="{FF2B5EF4-FFF2-40B4-BE49-F238E27FC236}">
                <a16:creationId xmlns:a16="http://schemas.microsoft.com/office/drawing/2014/main" id="{1279D172-2F05-4738-8278-21AEAD2A5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403557"/>
            <a:ext cx="4464496" cy="2968393"/>
          </a:xfrm>
          <a:prstGeom prst="rect">
            <a:avLst/>
          </a:prstGeom>
        </p:spPr>
      </p:pic>
    </p:spTree>
    <p:extLst>
      <p:ext uri="{BB962C8B-B14F-4D97-AF65-F5344CB8AC3E}">
        <p14:creationId xmlns:p14="http://schemas.microsoft.com/office/powerpoint/2010/main" val="3947782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a:extLst>
              <a:ext uri="{FF2B5EF4-FFF2-40B4-BE49-F238E27FC236}">
                <a16:creationId xmlns:a16="http://schemas.microsoft.com/office/drawing/2014/main" id="{0203B6FC-604A-47A6-9AD6-F89ED13A55ED}"/>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b="35237"/>
          <a:stretch/>
        </p:blipFill>
        <p:spPr>
          <a:xfrm>
            <a:off x="366290" y="742213"/>
            <a:ext cx="4237087" cy="2001785"/>
          </a:xfrm>
          <a:prstGeom prst="rect">
            <a:avLst/>
          </a:prstGeom>
        </p:spPr>
      </p:pic>
      <p:sp>
        <p:nvSpPr>
          <p:cNvPr id="3" name="フッター プレースホルダー 2">
            <a:extLst>
              <a:ext uri="{FF2B5EF4-FFF2-40B4-BE49-F238E27FC236}">
                <a16:creationId xmlns:a16="http://schemas.microsoft.com/office/drawing/2014/main" id="{BD8CD724-220D-44CF-BC71-6F1504FE47C8}"/>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282A3F4A-F1E2-4157-A716-8E4737F86753}"/>
              </a:ext>
            </a:extLst>
          </p:cNvPr>
          <p:cNvSpPr>
            <a:spLocks noGrp="1"/>
          </p:cNvSpPr>
          <p:nvPr>
            <p:ph type="sldNum" sz="quarter" idx="11"/>
          </p:nvPr>
        </p:nvSpPr>
        <p:spPr/>
        <p:txBody>
          <a:bodyPr/>
          <a:lstStyle/>
          <a:p>
            <a:fld id="{5F2B2741-F8D9-4A06-A804-D2C6856AFEB9}" type="slidenum">
              <a:rPr lang="en-US" altLang="ja-JP" smtClean="0"/>
              <a:pPr/>
              <a:t>40</a:t>
            </a:fld>
            <a:endParaRPr lang="ja-JP" altLang="en-US" dirty="0"/>
          </a:p>
        </p:txBody>
      </p:sp>
      <p:sp>
        <p:nvSpPr>
          <p:cNvPr id="5" name="タイトル 4">
            <a:extLst>
              <a:ext uri="{FF2B5EF4-FFF2-40B4-BE49-F238E27FC236}">
                <a16:creationId xmlns:a16="http://schemas.microsoft.com/office/drawing/2014/main" id="{5BF835F8-900E-46BD-8E0B-69E79CA1A082}"/>
              </a:ext>
            </a:extLst>
          </p:cNvPr>
          <p:cNvSpPr>
            <a:spLocks noGrp="1"/>
          </p:cNvSpPr>
          <p:nvPr>
            <p:ph type="title"/>
          </p:nvPr>
        </p:nvSpPr>
        <p:spPr/>
        <p:txBody>
          <a:bodyPr>
            <a:normAutofit fontScale="90000"/>
          </a:bodyPr>
          <a:lstStyle/>
          <a:p>
            <a:r>
              <a:rPr kumimoji="1" lang="ja-JP" altLang="en-US" dirty="0"/>
              <a:t>通知されたアドレスをクリックしよう！</a:t>
            </a:r>
          </a:p>
        </p:txBody>
      </p:sp>
      <p:sp>
        <p:nvSpPr>
          <p:cNvPr id="8" name="吹き出し: 円形 7">
            <a:extLst>
              <a:ext uri="{FF2B5EF4-FFF2-40B4-BE49-F238E27FC236}">
                <a16:creationId xmlns:a16="http://schemas.microsoft.com/office/drawing/2014/main" id="{07B605A3-732F-4A13-B0EF-F4264DC51DFD}"/>
              </a:ext>
            </a:extLst>
          </p:cNvPr>
          <p:cNvSpPr/>
          <p:nvPr/>
        </p:nvSpPr>
        <p:spPr>
          <a:xfrm>
            <a:off x="4856612" y="797462"/>
            <a:ext cx="3160176" cy="669872"/>
          </a:xfrm>
          <a:prstGeom prst="wedgeEllipseCallout">
            <a:avLst>
              <a:gd name="adj1" fmla="val -70590"/>
              <a:gd name="adj2" fmla="val 110185"/>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参加用アドレスをクリック </a:t>
            </a:r>
            <a:r>
              <a:rPr kumimoji="1" lang="en-US" altLang="ja-JP" dirty="0"/>
              <a:t>or </a:t>
            </a:r>
            <a:r>
              <a:rPr kumimoji="1" lang="ja-JP" altLang="en-US" dirty="0"/>
              <a:t>タップ</a:t>
            </a:r>
            <a:endParaRPr kumimoji="1" lang="en-US" altLang="ja-JP" dirty="0"/>
          </a:p>
        </p:txBody>
      </p:sp>
      <p:sp>
        <p:nvSpPr>
          <p:cNvPr id="10" name="雲 9">
            <a:extLst>
              <a:ext uri="{FF2B5EF4-FFF2-40B4-BE49-F238E27FC236}">
                <a16:creationId xmlns:a16="http://schemas.microsoft.com/office/drawing/2014/main" id="{2ADFBA6F-FD70-400E-9640-8EE259457D8D}"/>
              </a:ext>
            </a:extLst>
          </p:cNvPr>
          <p:cNvSpPr/>
          <p:nvPr/>
        </p:nvSpPr>
        <p:spPr>
          <a:xfrm>
            <a:off x="113055" y="1554414"/>
            <a:ext cx="4306339" cy="935640"/>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16" name="図 15" descr="スクリーンショットの画面&#10;&#10;自動的に生成された説明">
            <a:extLst>
              <a:ext uri="{FF2B5EF4-FFF2-40B4-BE49-F238E27FC236}">
                <a16:creationId xmlns:a16="http://schemas.microsoft.com/office/drawing/2014/main" id="{A650F556-F4F3-4CA9-8A89-01E01A0E2896}"/>
              </a:ext>
            </a:extLst>
          </p:cNvPr>
          <p:cNvPicPr>
            <a:picLocks noChangeAspect="1"/>
          </p:cNvPicPr>
          <p:nvPr/>
        </p:nvPicPr>
        <p:blipFill rotWithShape="1">
          <a:blip r:embed="rId3">
            <a:extLst>
              <a:ext uri="{28A0092B-C50C-407E-A947-70E740481C1C}">
                <a14:useLocalDpi xmlns:a14="http://schemas.microsoft.com/office/drawing/2010/main" val="0"/>
              </a:ext>
            </a:extLst>
          </a:blip>
          <a:srcRect t="51217" b="7928"/>
          <a:stretch/>
        </p:blipFill>
        <p:spPr>
          <a:xfrm>
            <a:off x="429469" y="2940434"/>
            <a:ext cx="2170462" cy="1576432"/>
          </a:xfrm>
          <a:prstGeom prst="rect">
            <a:avLst/>
          </a:prstGeom>
        </p:spPr>
      </p:pic>
      <p:sp>
        <p:nvSpPr>
          <p:cNvPr id="18" name="雲 17">
            <a:extLst>
              <a:ext uri="{FF2B5EF4-FFF2-40B4-BE49-F238E27FC236}">
                <a16:creationId xmlns:a16="http://schemas.microsoft.com/office/drawing/2014/main" id="{D5956A86-D6FE-4DB3-8A71-02A7A1C87DAF}"/>
              </a:ext>
            </a:extLst>
          </p:cNvPr>
          <p:cNvSpPr/>
          <p:nvPr/>
        </p:nvSpPr>
        <p:spPr>
          <a:xfrm>
            <a:off x="141437" y="3863660"/>
            <a:ext cx="1368152" cy="935639"/>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9" name="吹き出し: 角を丸めた四角形 18">
            <a:extLst>
              <a:ext uri="{FF2B5EF4-FFF2-40B4-BE49-F238E27FC236}">
                <a16:creationId xmlns:a16="http://schemas.microsoft.com/office/drawing/2014/main" id="{9717447F-86A6-4549-B59D-2BF521808C09}"/>
              </a:ext>
            </a:extLst>
          </p:cNvPr>
          <p:cNvSpPr/>
          <p:nvPr/>
        </p:nvSpPr>
        <p:spPr>
          <a:xfrm>
            <a:off x="1717111" y="3425242"/>
            <a:ext cx="1956126" cy="965673"/>
          </a:xfrm>
          <a:prstGeom prst="wedgeRoundRectCallout">
            <a:avLst>
              <a:gd name="adj1" fmla="val -64310"/>
              <a:gd name="adj2" fmla="val 30009"/>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アプリ選択になった方は</a:t>
            </a:r>
            <a:endParaRPr kumimoji="1" lang="en-US" altLang="ja-JP" sz="1200" dirty="0">
              <a:solidFill>
                <a:schemeClr val="tx1"/>
              </a:solidFill>
            </a:endParaRPr>
          </a:p>
          <a:p>
            <a:pPr algn="ctr"/>
            <a:r>
              <a:rPr kumimoji="1" lang="ja-JP" altLang="en-US" sz="1200" dirty="0">
                <a:solidFill>
                  <a:schemeClr val="tx1"/>
                </a:solidFill>
              </a:rPr>
              <a:t>下まで移動して</a:t>
            </a:r>
            <a:endParaRPr kumimoji="1" lang="en-US" altLang="ja-JP" sz="1200" dirty="0">
              <a:solidFill>
                <a:schemeClr val="tx1"/>
              </a:solidFill>
            </a:endParaRPr>
          </a:p>
          <a:p>
            <a:pPr algn="ctr"/>
            <a:r>
              <a:rPr kumimoji="1" lang="ja-JP" altLang="en-US" sz="1200" dirty="0">
                <a:solidFill>
                  <a:schemeClr val="tx1"/>
                </a:solidFill>
              </a:rPr>
              <a:t>「</a:t>
            </a:r>
            <a:r>
              <a:rPr kumimoji="1" lang="en-US" altLang="ja-JP" sz="1200" dirty="0">
                <a:solidFill>
                  <a:schemeClr val="tx1"/>
                </a:solidFill>
              </a:rPr>
              <a:t>zoom</a:t>
            </a:r>
            <a:r>
              <a:rPr kumimoji="1" lang="ja-JP" altLang="en-US" sz="1200" dirty="0">
                <a:solidFill>
                  <a:schemeClr val="tx1"/>
                </a:solidFill>
              </a:rPr>
              <a:t>」を選択</a:t>
            </a:r>
            <a:endParaRPr kumimoji="1" lang="en-US" altLang="ja-JP" sz="1200" dirty="0">
              <a:solidFill>
                <a:schemeClr val="tx1"/>
              </a:solidFill>
            </a:endParaRPr>
          </a:p>
        </p:txBody>
      </p:sp>
      <p:pic>
        <p:nvPicPr>
          <p:cNvPr id="20" name="図 19" descr="スクリーンショットの画面&#10;&#10;自動的に生成された説明">
            <a:extLst>
              <a:ext uri="{FF2B5EF4-FFF2-40B4-BE49-F238E27FC236}">
                <a16:creationId xmlns:a16="http://schemas.microsoft.com/office/drawing/2014/main" id="{1322FD49-3402-4BAD-8523-0C96D5E55783}"/>
              </a:ext>
            </a:extLst>
          </p:cNvPr>
          <p:cNvPicPr>
            <a:picLocks noChangeAspect="1"/>
          </p:cNvPicPr>
          <p:nvPr/>
        </p:nvPicPr>
        <p:blipFill rotWithShape="1">
          <a:blip r:embed="rId4">
            <a:extLst>
              <a:ext uri="{28A0092B-C50C-407E-A947-70E740481C1C}">
                <a14:useLocalDpi xmlns:a14="http://schemas.microsoft.com/office/drawing/2010/main" val="0"/>
              </a:ext>
            </a:extLst>
          </a:blip>
          <a:srcRect t="4987" b="57029"/>
          <a:stretch/>
        </p:blipFill>
        <p:spPr>
          <a:xfrm>
            <a:off x="5507696" y="1801092"/>
            <a:ext cx="3438529" cy="2321945"/>
          </a:xfrm>
          <a:prstGeom prst="rect">
            <a:avLst/>
          </a:prstGeom>
        </p:spPr>
      </p:pic>
      <p:sp>
        <p:nvSpPr>
          <p:cNvPr id="22" name="雲 21">
            <a:extLst>
              <a:ext uri="{FF2B5EF4-FFF2-40B4-BE49-F238E27FC236}">
                <a16:creationId xmlns:a16="http://schemas.microsoft.com/office/drawing/2014/main" id="{AF66F5AB-5946-4660-8C14-CC54B56FFE8B}"/>
              </a:ext>
            </a:extLst>
          </p:cNvPr>
          <p:cNvSpPr/>
          <p:nvPr/>
        </p:nvSpPr>
        <p:spPr>
          <a:xfrm>
            <a:off x="6216949" y="3221200"/>
            <a:ext cx="2002021" cy="935639"/>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5" name="吹き出し: 角を丸めた四角形 24">
            <a:extLst>
              <a:ext uri="{FF2B5EF4-FFF2-40B4-BE49-F238E27FC236}">
                <a16:creationId xmlns:a16="http://schemas.microsoft.com/office/drawing/2014/main" id="{A1EA0015-5D1A-4D88-9F11-CF6558805675}"/>
              </a:ext>
            </a:extLst>
          </p:cNvPr>
          <p:cNvSpPr/>
          <p:nvPr/>
        </p:nvSpPr>
        <p:spPr>
          <a:xfrm>
            <a:off x="5796136" y="4273916"/>
            <a:ext cx="2559680" cy="669873"/>
          </a:xfrm>
          <a:prstGeom prst="wedgeRoundRectCallout">
            <a:avLst>
              <a:gd name="adj1" fmla="val -21953"/>
              <a:gd name="adj2" fmla="val -95594"/>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dirty="0">
                <a:solidFill>
                  <a:schemeClr val="tx1"/>
                </a:solidFill>
              </a:rPr>
              <a:t>ミーティングに参加</a:t>
            </a:r>
            <a:endParaRPr kumimoji="1" lang="en-US" altLang="ja-JP" dirty="0">
              <a:solidFill>
                <a:schemeClr val="tx1"/>
              </a:solidFill>
            </a:endParaRPr>
          </a:p>
          <a:p>
            <a:pPr algn="ctr"/>
            <a:r>
              <a:rPr kumimoji="1" lang="ja-JP" altLang="en-US" dirty="0">
                <a:solidFill>
                  <a:schemeClr val="tx1"/>
                </a:solidFill>
              </a:rPr>
              <a:t>を選択</a:t>
            </a:r>
          </a:p>
        </p:txBody>
      </p:sp>
      <p:sp>
        <p:nvSpPr>
          <p:cNvPr id="15" name="楕円 14">
            <a:extLst>
              <a:ext uri="{FF2B5EF4-FFF2-40B4-BE49-F238E27FC236}">
                <a16:creationId xmlns:a16="http://schemas.microsoft.com/office/drawing/2014/main" id="{B1C82767-DB1A-4B5F-B627-A93E0A37EA18}"/>
              </a:ext>
            </a:extLst>
          </p:cNvPr>
          <p:cNvSpPr/>
          <p:nvPr/>
        </p:nvSpPr>
        <p:spPr>
          <a:xfrm>
            <a:off x="4788024" y="689252"/>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1</a:t>
            </a:r>
            <a:endParaRPr kumimoji="1" lang="ja-JP" altLang="en-US" dirty="0">
              <a:latin typeface="+mj-lt"/>
            </a:endParaRPr>
          </a:p>
        </p:txBody>
      </p:sp>
      <p:sp>
        <p:nvSpPr>
          <p:cNvPr id="17" name="楕円 16">
            <a:extLst>
              <a:ext uri="{FF2B5EF4-FFF2-40B4-BE49-F238E27FC236}">
                <a16:creationId xmlns:a16="http://schemas.microsoft.com/office/drawing/2014/main" id="{7712303C-9E69-4A07-BB5C-B4D4F2C533F7}"/>
              </a:ext>
            </a:extLst>
          </p:cNvPr>
          <p:cNvSpPr/>
          <p:nvPr/>
        </p:nvSpPr>
        <p:spPr>
          <a:xfrm>
            <a:off x="5559308" y="4018449"/>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2</a:t>
            </a:r>
            <a:endParaRPr kumimoji="1" lang="ja-JP" altLang="en-US" dirty="0">
              <a:latin typeface="+mj-lt"/>
            </a:endParaRPr>
          </a:p>
        </p:txBody>
      </p:sp>
    </p:spTree>
    <p:extLst>
      <p:ext uri="{BB962C8B-B14F-4D97-AF65-F5344CB8AC3E}">
        <p14:creationId xmlns:p14="http://schemas.microsoft.com/office/powerpoint/2010/main" val="2389849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a:extLst>
              <a:ext uri="{FF2B5EF4-FFF2-40B4-BE49-F238E27FC236}">
                <a16:creationId xmlns:a16="http://schemas.microsoft.com/office/drawing/2014/main" id="{0203B6FC-604A-47A6-9AD6-F89ED13A55ED}"/>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31577" b="35237"/>
          <a:stretch/>
        </p:blipFill>
        <p:spPr>
          <a:xfrm>
            <a:off x="401498" y="693298"/>
            <a:ext cx="4237087" cy="1025740"/>
          </a:xfrm>
          <a:prstGeom prst="rect">
            <a:avLst/>
          </a:prstGeom>
        </p:spPr>
      </p:pic>
      <p:sp>
        <p:nvSpPr>
          <p:cNvPr id="3" name="フッター プレースホルダー 2">
            <a:extLst>
              <a:ext uri="{FF2B5EF4-FFF2-40B4-BE49-F238E27FC236}">
                <a16:creationId xmlns:a16="http://schemas.microsoft.com/office/drawing/2014/main" id="{BD8CD724-220D-44CF-BC71-6F1504FE47C8}"/>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282A3F4A-F1E2-4157-A716-8E4737F86753}"/>
              </a:ext>
            </a:extLst>
          </p:cNvPr>
          <p:cNvSpPr>
            <a:spLocks noGrp="1"/>
          </p:cNvSpPr>
          <p:nvPr>
            <p:ph type="sldNum" sz="quarter" idx="11"/>
          </p:nvPr>
        </p:nvSpPr>
        <p:spPr/>
        <p:txBody>
          <a:bodyPr/>
          <a:lstStyle/>
          <a:p>
            <a:fld id="{5F2B2741-F8D9-4A06-A804-D2C6856AFEB9}" type="slidenum">
              <a:rPr lang="en-US" altLang="ja-JP" smtClean="0"/>
              <a:pPr/>
              <a:t>41</a:t>
            </a:fld>
            <a:endParaRPr lang="ja-JP" altLang="en-US" dirty="0"/>
          </a:p>
        </p:txBody>
      </p:sp>
      <p:sp>
        <p:nvSpPr>
          <p:cNvPr id="5" name="タイトル 4">
            <a:extLst>
              <a:ext uri="{FF2B5EF4-FFF2-40B4-BE49-F238E27FC236}">
                <a16:creationId xmlns:a16="http://schemas.microsoft.com/office/drawing/2014/main" id="{5BF835F8-900E-46BD-8E0B-69E79CA1A082}"/>
              </a:ext>
            </a:extLst>
          </p:cNvPr>
          <p:cNvSpPr>
            <a:spLocks noGrp="1"/>
          </p:cNvSpPr>
          <p:nvPr>
            <p:ph type="title"/>
          </p:nvPr>
        </p:nvSpPr>
        <p:spPr/>
        <p:txBody>
          <a:bodyPr>
            <a:normAutofit fontScale="90000"/>
          </a:bodyPr>
          <a:lstStyle/>
          <a:p>
            <a:r>
              <a:rPr kumimoji="1" lang="ja-JP" altLang="en-US" dirty="0"/>
              <a:t>アドレスが直接使えない場合は？（パソコン編）</a:t>
            </a:r>
          </a:p>
        </p:txBody>
      </p:sp>
      <p:sp>
        <p:nvSpPr>
          <p:cNvPr id="8" name="吹き出し: 円形 7">
            <a:extLst>
              <a:ext uri="{FF2B5EF4-FFF2-40B4-BE49-F238E27FC236}">
                <a16:creationId xmlns:a16="http://schemas.microsoft.com/office/drawing/2014/main" id="{07B605A3-732F-4A13-B0EF-F4264DC51DFD}"/>
              </a:ext>
            </a:extLst>
          </p:cNvPr>
          <p:cNvSpPr/>
          <p:nvPr/>
        </p:nvSpPr>
        <p:spPr>
          <a:xfrm>
            <a:off x="4788024" y="735839"/>
            <a:ext cx="3160176" cy="669872"/>
          </a:xfrm>
          <a:prstGeom prst="wedgeEllipseCallout">
            <a:avLst>
              <a:gd name="adj1" fmla="val -103118"/>
              <a:gd name="adj2" fmla="val 1829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ミーティング</a:t>
            </a:r>
            <a:r>
              <a:rPr kumimoji="1" lang="en-US" altLang="ja-JP" dirty="0"/>
              <a:t>ID</a:t>
            </a:r>
            <a:r>
              <a:rPr kumimoji="1" lang="ja-JP" altLang="en-US" dirty="0"/>
              <a:t>と</a:t>
            </a:r>
            <a:endParaRPr kumimoji="1" lang="en-US" altLang="ja-JP" dirty="0"/>
          </a:p>
          <a:p>
            <a:pPr algn="ctr"/>
            <a:r>
              <a:rPr kumimoji="1" lang="ja-JP" altLang="en-US" dirty="0"/>
              <a:t>パスワードを確認</a:t>
            </a:r>
            <a:endParaRPr kumimoji="1" lang="en-US" altLang="ja-JP" dirty="0"/>
          </a:p>
        </p:txBody>
      </p:sp>
      <p:sp>
        <p:nvSpPr>
          <p:cNvPr id="10" name="雲 9">
            <a:extLst>
              <a:ext uri="{FF2B5EF4-FFF2-40B4-BE49-F238E27FC236}">
                <a16:creationId xmlns:a16="http://schemas.microsoft.com/office/drawing/2014/main" id="{2ADFBA6F-FD70-400E-9640-8EE259457D8D}"/>
              </a:ext>
            </a:extLst>
          </p:cNvPr>
          <p:cNvSpPr/>
          <p:nvPr/>
        </p:nvSpPr>
        <p:spPr>
          <a:xfrm>
            <a:off x="401498" y="976196"/>
            <a:ext cx="2693542" cy="570594"/>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72DC6B5E-AC34-4898-AD4F-AB131B009B08}"/>
              </a:ext>
            </a:extLst>
          </p:cNvPr>
          <p:cNvPicPr>
            <a:picLocks noChangeAspect="1"/>
          </p:cNvPicPr>
          <p:nvPr/>
        </p:nvPicPr>
        <p:blipFill>
          <a:blip r:embed="rId3"/>
          <a:stretch>
            <a:fillRect/>
          </a:stretch>
        </p:blipFill>
        <p:spPr>
          <a:xfrm>
            <a:off x="3404815" y="2414631"/>
            <a:ext cx="1981382" cy="1319819"/>
          </a:xfrm>
          <a:prstGeom prst="rect">
            <a:avLst/>
          </a:prstGeom>
        </p:spPr>
      </p:pic>
      <p:pic>
        <p:nvPicPr>
          <p:cNvPr id="6" name="図 5">
            <a:extLst>
              <a:ext uri="{FF2B5EF4-FFF2-40B4-BE49-F238E27FC236}">
                <a16:creationId xmlns:a16="http://schemas.microsoft.com/office/drawing/2014/main" id="{9CC6BDC5-69B4-42A3-9862-2AF5DC6BA930}"/>
              </a:ext>
            </a:extLst>
          </p:cNvPr>
          <p:cNvPicPr>
            <a:picLocks noChangeAspect="1"/>
          </p:cNvPicPr>
          <p:nvPr/>
        </p:nvPicPr>
        <p:blipFill>
          <a:blip r:embed="rId4"/>
          <a:stretch>
            <a:fillRect/>
          </a:stretch>
        </p:blipFill>
        <p:spPr>
          <a:xfrm>
            <a:off x="5987589" y="1631988"/>
            <a:ext cx="2418023" cy="2363482"/>
          </a:xfrm>
          <a:prstGeom prst="rect">
            <a:avLst/>
          </a:prstGeom>
        </p:spPr>
      </p:pic>
      <p:sp>
        <p:nvSpPr>
          <p:cNvPr id="21" name="吹き出し: 角を丸めた四角形 20">
            <a:extLst>
              <a:ext uri="{FF2B5EF4-FFF2-40B4-BE49-F238E27FC236}">
                <a16:creationId xmlns:a16="http://schemas.microsoft.com/office/drawing/2014/main" id="{24F3FBE1-A3AA-4876-AF35-4F59D920FBF0}"/>
              </a:ext>
            </a:extLst>
          </p:cNvPr>
          <p:cNvSpPr/>
          <p:nvPr/>
        </p:nvSpPr>
        <p:spPr>
          <a:xfrm>
            <a:off x="3561070" y="3478966"/>
            <a:ext cx="1621342" cy="341536"/>
          </a:xfrm>
          <a:prstGeom prst="wedgeRoundRectCallout">
            <a:avLst>
              <a:gd name="adj1" fmla="val -9770"/>
              <a:gd name="adj2" fmla="val -14474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ミーティングに参加</a:t>
            </a:r>
            <a:endParaRPr kumimoji="1" lang="en-US" altLang="ja-JP" sz="1200" dirty="0">
              <a:solidFill>
                <a:schemeClr val="tx1"/>
              </a:solidFill>
            </a:endParaRPr>
          </a:p>
        </p:txBody>
      </p:sp>
      <p:pic>
        <p:nvPicPr>
          <p:cNvPr id="7" name="図 6">
            <a:extLst>
              <a:ext uri="{FF2B5EF4-FFF2-40B4-BE49-F238E27FC236}">
                <a16:creationId xmlns:a16="http://schemas.microsoft.com/office/drawing/2014/main" id="{488FA603-7B22-45E5-986A-2ECA9D83651C}"/>
              </a:ext>
            </a:extLst>
          </p:cNvPr>
          <p:cNvPicPr>
            <a:picLocks noChangeAspect="1"/>
          </p:cNvPicPr>
          <p:nvPr/>
        </p:nvPicPr>
        <p:blipFill>
          <a:blip r:embed="rId5"/>
          <a:stretch>
            <a:fillRect/>
          </a:stretch>
        </p:blipFill>
        <p:spPr>
          <a:xfrm>
            <a:off x="145821" y="1816722"/>
            <a:ext cx="2566755" cy="2914135"/>
          </a:xfrm>
          <a:prstGeom prst="rect">
            <a:avLst/>
          </a:prstGeom>
        </p:spPr>
      </p:pic>
      <p:sp>
        <p:nvSpPr>
          <p:cNvPr id="23" name="雲 22">
            <a:extLst>
              <a:ext uri="{FF2B5EF4-FFF2-40B4-BE49-F238E27FC236}">
                <a16:creationId xmlns:a16="http://schemas.microsoft.com/office/drawing/2014/main" id="{C3AEE3AC-8FE9-45DC-A0AA-02C8A5FEDFCD}"/>
              </a:ext>
            </a:extLst>
          </p:cNvPr>
          <p:cNvSpPr/>
          <p:nvPr/>
        </p:nvSpPr>
        <p:spPr>
          <a:xfrm>
            <a:off x="107504" y="2139702"/>
            <a:ext cx="1740975" cy="806307"/>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7" name="吹き出し: 角を丸めた四角形 16">
            <a:extLst>
              <a:ext uri="{FF2B5EF4-FFF2-40B4-BE49-F238E27FC236}">
                <a16:creationId xmlns:a16="http://schemas.microsoft.com/office/drawing/2014/main" id="{807BB61F-EFC4-4E96-BB89-FBD4AD725A7A}"/>
              </a:ext>
            </a:extLst>
          </p:cNvPr>
          <p:cNvSpPr/>
          <p:nvPr/>
        </p:nvSpPr>
        <p:spPr>
          <a:xfrm>
            <a:off x="1166632" y="2969829"/>
            <a:ext cx="1514933" cy="574681"/>
          </a:xfrm>
          <a:prstGeom prst="wedgeRoundRectCallout">
            <a:avLst>
              <a:gd name="adj1" fmla="val -46648"/>
              <a:gd name="adj2" fmla="val -91536"/>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スタートから</a:t>
            </a:r>
            <a:endParaRPr kumimoji="1" lang="en-US" altLang="ja-JP" sz="1200" dirty="0">
              <a:solidFill>
                <a:schemeClr val="tx1"/>
              </a:solidFill>
            </a:endParaRPr>
          </a:p>
          <a:p>
            <a:pPr algn="ctr"/>
            <a:r>
              <a:rPr kumimoji="1" lang="ja-JP" altLang="en-US" sz="1200" dirty="0">
                <a:solidFill>
                  <a:schemeClr val="tx1"/>
                </a:solidFill>
              </a:rPr>
              <a:t>「</a:t>
            </a:r>
            <a:r>
              <a:rPr lang="en-US" altLang="ja-JP" sz="1200" dirty="0">
                <a:solidFill>
                  <a:schemeClr val="tx1"/>
                </a:solidFill>
              </a:rPr>
              <a:t>Start Zoom</a:t>
            </a:r>
            <a:r>
              <a:rPr lang="ja-JP" altLang="en-US" sz="1200" dirty="0">
                <a:solidFill>
                  <a:schemeClr val="tx1"/>
                </a:solidFill>
              </a:rPr>
              <a:t>」</a:t>
            </a:r>
            <a:endParaRPr kumimoji="1" lang="en-US" altLang="ja-JP" sz="1200" dirty="0">
              <a:solidFill>
                <a:schemeClr val="tx1"/>
              </a:solidFill>
            </a:endParaRPr>
          </a:p>
        </p:txBody>
      </p:sp>
      <p:sp>
        <p:nvSpPr>
          <p:cNvPr id="26" name="吹き出し: 角を丸めた四角形 25">
            <a:extLst>
              <a:ext uri="{FF2B5EF4-FFF2-40B4-BE49-F238E27FC236}">
                <a16:creationId xmlns:a16="http://schemas.microsoft.com/office/drawing/2014/main" id="{37291FDC-C4F5-456D-AE07-C7E9767B62B9}"/>
              </a:ext>
            </a:extLst>
          </p:cNvPr>
          <p:cNvSpPr/>
          <p:nvPr/>
        </p:nvSpPr>
        <p:spPr>
          <a:xfrm>
            <a:off x="1166632" y="3773267"/>
            <a:ext cx="1479543" cy="574681"/>
          </a:xfrm>
          <a:prstGeom prst="wedgeRoundRectCallout">
            <a:avLst>
              <a:gd name="adj1" fmla="val -52242"/>
              <a:gd name="adj2" fmla="val 8733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tx1"/>
                </a:solidFill>
              </a:rPr>
              <a:t>検索欄に</a:t>
            </a:r>
            <a:endParaRPr kumimoji="1" lang="en-US" altLang="ja-JP" sz="1200" dirty="0">
              <a:solidFill>
                <a:schemeClr val="tx1"/>
              </a:solidFill>
            </a:endParaRPr>
          </a:p>
          <a:p>
            <a:pPr algn="ctr"/>
            <a:r>
              <a:rPr kumimoji="1" lang="ja-JP" altLang="en-US" sz="1200" dirty="0">
                <a:solidFill>
                  <a:schemeClr val="tx1"/>
                </a:solidFill>
              </a:rPr>
              <a:t>「</a:t>
            </a:r>
            <a:r>
              <a:rPr kumimoji="1" lang="en-US" altLang="ja-JP" sz="1200" dirty="0">
                <a:solidFill>
                  <a:schemeClr val="tx1"/>
                </a:solidFill>
              </a:rPr>
              <a:t>zoom</a:t>
            </a:r>
            <a:r>
              <a:rPr kumimoji="1" lang="ja-JP" altLang="en-US" sz="1200" dirty="0">
                <a:solidFill>
                  <a:schemeClr val="tx1"/>
                </a:solidFill>
              </a:rPr>
              <a:t>」でも</a:t>
            </a:r>
            <a:r>
              <a:rPr kumimoji="1" lang="en-US" altLang="ja-JP" sz="1200" dirty="0">
                <a:solidFill>
                  <a:schemeClr val="tx1"/>
                </a:solidFill>
              </a:rPr>
              <a:t>OK</a:t>
            </a:r>
          </a:p>
        </p:txBody>
      </p:sp>
      <p:sp>
        <p:nvSpPr>
          <p:cNvPr id="27" name="雲 26">
            <a:extLst>
              <a:ext uri="{FF2B5EF4-FFF2-40B4-BE49-F238E27FC236}">
                <a16:creationId xmlns:a16="http://schemas.microsoft.com/office/drawing/2014/main" id="{6003010A-B13D-4C0F-8E43-9EF2839DB22E}"/>
              </a:ext>
            </a:extLst>
          </p:cNvPr>
          <p:cNvSpPr/>
          <p:nvPr/>
        </p:nvSpPr>
        <p:spPr>
          <a:xfrm>
            <a:off x="3893757" y="2771169"/>
            <a:ext cx="998587" cy="559599"/>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0246F5DD-716E-4318-B0D3-8ACADF904D60}"/>
              </a:ext>
            </a:extLst>
          </p:cNvPr>
          <p:cNvSpPr/>
          <p:nvPr/>
        </p:nvSpPr>
        <p:spPr>
          <a:xfrm>
            <a:off x="2898637" y="2564325"/>
            <a:ext cx="410964" cy="1132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97C9B5ED-A0CA-40F5-91BC-33503686D3BD}"/>
              </a:ext>
            </a:extLst>
          </p:cNvPr>
          <p:cNvSpPr/>
          <p:nvPr/>
        </p:nvSpPr>
        <p:spPr>
          <a:xfrm>
            <a:off x="5481411" y="2579429"/>
            <a:ext cx="410964" cy="1132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BAB98DB7-A282-4002-A3D3-DBF365CCCE5A}"/>
              </a:ext>
            </a:extLst>
          </p:cNvPr>
          <p:cNvPicPr>
            <a:picLocks noChangeAspect="1"/>
          </p:cNvPicPr>
          <p:nvPr/>
        </p:nvPicPr>
        <p:blipFill>
          <a:blip r:embed="rId6"/>
          <a:stretch>
            <a:fillRect/>
          </a:stretch>
        </p:blipFill>
        <p:spPr>
          <a:xfrm>
            <a:off x="7746660" y="3544510"/>
            <a:ext cx="1158725" cy="1132588"/>
          </a:xfrm>
          <a:prstGeom prst="rect">
            <a:avLst/>
          </a:prstGeom>
        </p:spPr>
      </p:pic>
      <p:sp>
        <p:nvSpPr>
          <p:cNvPr id="29" name="吹き出し: 角を丸めた四角形 28">
            <a:extLst>
              <a:ext uri="{FF2B5EF4-FFF2-40B4-BE49-F238E27FC236}">
                <a16:creationId xmlns:a16="http://schemas.microsoft.com/office/drawing/2014/main" id="{CC5443FC-1953-4C47-AF2B-002E9A9F662D}"/>
              </a:ext>
            </a:extLst>
          </p:cNvPr>
          <p:cNvSpPr/>
          <p:nvPr/>
        </p:nvSpPr>
        <p:spPr>
          <a:xfrm>
            <a:off x="4139952" y="1631988"/>
            <a:ext cx="1621342" cy="531662"/>
          </a:xfrm>
          <a:prstGeom prst="wedgeRoundRectCallout">
            <a:avLst>
              <a:gd name="adj1" fmla="val 78697"/>
              <a:gd name="adj2" fmla="val 5692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ミーティング</a:t>
            </a:r>
            <a:r>
              <a:rPr kumimoji="1" lang="en-US" altLang="ja-JP" sz="1200" dirty="0">
                <a:solidFill>
                  <a:schemeClr val="tx1"/>
                </a:solidFill>
              </a:rPr>
              <a:t>ID</a:t>
            </a:r>
            <a:r>
              <a:rPr kumimoji="1" lang="ja-JP" altLang="en-US" sz="1200" dirty="0">
                <a:solidFill>
                  <a:schemeClr val="tx1"/>
                </a:solidFill>
              </a:rPr>
              <a:t>と</a:t>
            </a:r>
            <a:endParaRPr kumimoji="1" lang="en-US" altLang="ja-JP" sz="1200" dirty="0">
              <a:solidFill>
                <a:schemeClr val="tx1"/>
              </a:solidFill>
            </a:endParaRPr>
          </a:p>
          <a:p>
            <a:pPr algn="ctr"/>
            <a:r>
              <a:rPr kumimoji="1" lang="ja-JP" altLang="en-US" sz="1200" dirty="0">
                <a:solidFill>
                  <a:schemeClr val="tx1"/>
                </a:solidFill>
              </a:rPr>
              <a:t>自分の名前を入力</a:t>
            </a:r>
            <a:endParaRPr kumimoji="1" lang="en-US" altLang="ja-JP" sz="1200" dirty="0">
              <a:solidFill>
                <a:schemeClr val="tx1"/>
              </a:solidFill>
            </a:endParaRPr>
          </a:p>
        </p:txBody>
      </p:sp>
      <p:sp>
        <p:nvSpPr>
          <p:cNvPr id="30" name="吹き出し: 角を丸めた四角形 29">
            <a:extLst>
              <a:ext uri="{FF2B5EF4-FFF2-40B4-BE49-F238E27FC236}">
                <a16:creationId xmlns:a16="http://schemas.microsoft.com/office/drawing/2014/main" id="{F4A16AA2-0F6E-4AC2-9D41-E517E2584652}"/>
              </a:ext>
            </a:extLst>
          </p:cNvPr>
          <p:cNvSpPr/>
          <p:nvPr/>
        </p:nvSpPr>
        <p:spPr>
          <a:xfrm>
            <a:off x="5620755" y="4082116"/>
            <a:ext cx="1621342" cy="668787"/>
          </a:xfrm>
          <a:prstGeom prst="wedgeRoundRectCallout">
            <a:avLst>
              <a:gd name="adj1" fmla="val 89018"/>
              <a:gd name="adj2" fmla="val -61923"/>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パスワードが設定されている場合は</a:t>
            </a:r>
            <a:endParaRPr kumimoji="1" lang="en-US" altLang="ja-JP" sz="1200" dirty="0">
              <a:solidFill>
                <a:schemeClr val="tx1"/>
              </a:solidFill>
            </a:endParaRPr>
          </a:p>
          <a:p>
            <a:pPr algn="ctr"/>
            <a:r>
              <a:rPr kumimoji="1" lang="ja-JP" altLang="en-US" sz="1200" dirty="0">
                <a:solidFill>
                  <a:schemeClr val="tx1"/>
                </a:solidFill>
              </a:rPr>
              <a:t>パスワードも入力</a:t>
            </a:r>
            <a:endParaRPr kumimoji="1" lang="en-US" altLang="ja-JP" sz="1200" dirty="0">
              <a:solidFill>
                <a:schemeClr val="tx1"/>
              </a:solidFill>
            </a:endParaRPr>
          </a:p>
        </p:txBody>
      </p:sp>
      <p:sp>
        <p:nvSpPr>
          <p:cNvPr id="31" name="雲 30">
            <a:extLst>
              <a:ext uri="{FF2B5EF4-FFF2-40B4-BE49-F238E27FC236}">
                <a16:creationId xmlns:a16="http://schemas.microsoft.com/office/drawing/2014/main" id="{322D253E-0748-486C-9B51-C3CF53A296EA}"/>
              </a:ext>
            </a:extLst>
          </p:cNvPr>
          <p:cNvSpPr/>
          <p:nvPr/>
        </p:nvSpPr>
        <p:spPr>
          <a:xfrm>
            <a:off x="6941483" y="3478967"/>
            <a:ext cx="814391" cy="460936"/>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4126A6DD-5AF6-4BBA-BAD3-C644D71BFD73}"/>
              </a:ext>
            </a:extLst>
          </p:cNvPr>
          <p:cNvSpPr/>
          <p:nvPr/>
        </p:nvSpPr>
        <p:spPr>
          <a:xfrm>
            <a:off x="46518" y="1642929"/>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1</a:t>
            </a:r>
            <a:endParaRPr kumimoji="1" lang="ja-JP" altLang="en-US" dirty="0">
              <a:latin typeface="+mj-lt"/>
            </a:endParaRPr>
          </a:p>
        </p:txBody>
      </p:sp>
      <p:sp>
        <p:nvSpPr>
          <p:cNvPr id="32" name="楕円 31">
            <a:extLst>
              <a:ext uri="{FF2B5EF4-FFF2-40B4-BE49-F238E27FC236}">
                <a16:creationId xmlns:a16="http://schemas.microsoft.com/office/drawing/2014/main" id="{E048EE4E-BACF-4592-BA14-2A496F59C1F7}"/>
              </a:ext>
            </a:extLst>
          </p:cNvPr>
          <p:cNvSpPr/>
          <p:nvPr/>
        </p:nvSpPr>
        <p:spPr>
          <a:xfrm>
            <a:off x="3220782" y="2153361"/>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2</a:t>
            </a:r>
            <a:endParaRPr kumimoji="1" lang="ja-JP" altLang="en-US" dirty="0">
              <a:latin typeface="+mj-lt"/>
            </a:endParaRPr>
          </a:p>
        </p:txBody>
      </p:sp>
      <p:sp>
        <p:nvSpPr>
          <p:cNvPr id="33" name="楕円 32">
            <a:extLst>
              <a:ext uri="{FF2B5EF4-FFF2-40B4-BE49-F238E27FC236}">
                <a16:creationId xmlns:a16="http://schemas.microsoft.com/office/drawing/2014/main" id="{F79E200E-DF76-46BC-957C-C7D551585B64}"/>
              </a:ext>
            </a:extLst>
          </p:cNvPr>
          <p:cNvSpPr/>
          <p:nvPr/>
        </p:nvSpPr>
        <p:spPr>
          <a:xfrm>
            <a:off x="5782107" y="1457231"/>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3</a:t>
            </a:r>
            <a:endParaRPr kumimoji="1" lang="ja-JP" altLang="en-US" dirty="0">
              <a:latin typeface="+mj-lt"/>
            </a:endParaRPr>
          </a:p>
        </p:txBody>
      </p:sp>
      <p:sp>
        <p:nvSpPr>
          <p:cNvPr id="34" name="楕円 33">
            <a:extLst>
              <a:ext uri="{FF2B5EF4-FFF2-40B4-BE49-F238E27FC236}">
                <a16:creationId xmlns:a16="http://schemas.microsoft.com/office/drawing/2014/main" id="{18D84962-3DF1-4529-96EC-1DAC4DC20F2D}"/>
              </a:ext>
            </a:extLst>
          </p:cNvPr>
          <p:cNvSpPr/>
          <p:nvPr/>
        </p:nvSpPr>
        <p:spPr>
          <a:xfrm>
            <a:off x="8442356" y="3285949"/>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4</a:t>
            </a:r>
            <a:endParaRPr kumimoji="1" lang="ja-JP" altLang="en-US" dirty="0">
              <a:latin typeface="+mj-lt"/>
            </a:endParaRPr>
          </a:p>
        </p:txBody>
      </p:sp>
    </p:spTree>
    <p:extLst>
      <p:ext uri="{BB962C8B-B14F-4D97-AF65-F5344CB8AC3E}">
        <p14:creationId xmlns:p14="http://schemas.microsoft.com/office/powerpoint/2010/main" val="2943288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a:extLst>
              <a:ext uri="{FF2B5EF4-FFF2-40B4-BE49-F238E27FC236}">
                <a16:creationId xmlns:a16="http://schemas.microsoft.com/office/drawing/2014/main" id="{0203B6FC-604A-47A6-9AD6-F89ED13A55ED}"/>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31577" b="35237"/>
          <a:stretch/>
        </p:blipFill>
        <p:spPr>
          <a:xfrm>
            <a:off x="401498" y="693298"/>
            <a:ext cx="4237087" cy="1025740"/>
          </a:xfrm>
          <a:prstGeom prst="rect">
            <a:avLst/>
          </a:prstGeom>
        </p:spPr>
      </p:pic>
      <p:sp>
        <p:nvSpPr>
          <p:cNvPr id="3" name="フッター プレースホルダー 2">
            <a:extLst>
              <a:ext uri="{FF2B5EF4-FFF2-40B4-BE49-F238E27FC236}">
                <a16:creationId xmlns:a16="http://schemas.microsoft.com/office/drawing/2014/main" id="{BD8CD724-220D-44CF-BC71-6F1504FE47C8}"/>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282A3F4A-F1E2-4157-A716-8E4737F86753}"/>
              </a:ext>
            </a:extLst>
          </p:cNvPr>
          <p:cNvSpPr>
            <a:spLocks noGrp="1"/>
          </p:cNvSpPr>
          <p:nvPr>
            <p:ph type="sldNum" sz="quarter" idx="11"/>
          </p:nvPr>
        </p:nvSpPr>
        <p:spPr/>
        <p:txBody>
          <a:bodyPr/>
          <a:lstStyle/>
          <a:p>
            <a:fld id="{5F2B2741-F8D9-4A06-A804-D2C6856AFEB9}" type="slidenum">
              <a:rPr lang="en-US" altLang="ja-JP" smtClean="0"/>
              <a:pPr/>
              <a:t>42</a:t>
            </a:fld>
            <a:endParaRPr lang="ja-JP" altLang="en-US" dirty="0"/>
          </a:p>
        </p:txBody>
      </p:sp>
      <p:sp>
        <p:nvSpPr>
          <p:cNvPr id="5" name="タイトル 4">
            <a:extLst>
              <a:ext uri="{FF2B5EF4-FFF2-40B4-BE49-F238E27FC236}">
                <a16:creationId xmlns:a16="http://schemas.microsoft.com/office/drawing/2014/main" id="{5BF835F8-900E-46BD-8E0B-69E79CA1A082}"/>
              </a:ext>
            </a:extLst>
          </p:cNvPr>
          <p:cNvSpPr>
            <a:spLocks noGrp="1"/>
          </p:cNvSpPr>
          <p:nvPr>
            <p:ph type="title"/>
          </p:nvPr>
        </p:nvSpPr>
        <p:spPr/>
        <p:txBody>
          <a:bodyPr>
            <a:normAutofit fontScale="90000"/>
          </a:bodyPr>
          <a:lstStyle/>
          <a:p>
            <a:r>
              <a:rPr kumimoji="1" lang="ja-JP" altLang="en-US" dirty="0"/>
              <a:t>アドレスが直接使えない場合は？（スマホ編）</a:t>
            </a:r>
          </a:p>
        </p:txBody>
      </p:sp>
      <p:sp>
        <p:nvSpPr>
          <p:cNvPr id="8" name="吹き出し: 円形 7">
            <a:extLst>
              <a:ext uri="{FF2B5EF4-FFF2-40B4-BE49-F238E27FC236}">
                <a16:creationId xmlns:a16="http://schemas.microsoft.com/office/drawing/2014/main" id="{07B605A3-732F-4A13-B0EF-F4264DC51DFD}"/>
              </a:ext>
            </a:extLst>
          </p:cNvPr>
          <p:cNvSpPr/>
          <p:nvPr/>
        </p:nvSpPr>
        <p:spPr>
          <a:xfrm>
            <a:off x="4788024" y="735839"/>
            <a:ext cx="3160176" cy="669872"/>
          </a:xfrm>
          <a:prstGeom prst="wedgeEllipseCallout">
            <a:avLst>
              <a:gd name="adj1" fmla="val -103118"/>
              <a:gd name="adj2" fmla="val 1829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ミーティング</a:t>
            </a:r>
            <a:r>
              <a:rPr kumimoji="1" lang="en-US" altLang="ja-JP" dirty="0"/>
              <a:t>ID</a:t>
            </a:r>
            <a:r>
              <a:rPr kumimoji="1" lang="ja-JP" altLang="en-US" dirty="0"/>
              <a:t>と</a:t>
            </a:r>
            <a:endParaRPr kumimoji="1" lang="en-US" altLang="ja-JP" dirty="0"/>
          </a:p>
          <a:p>
            <a:pPr algn="ctr"/>
            <a:r>
              <a:rPr kumimoji="1" lang="ja-JP" altLang="en-US" dirty="0"/>
              <a:t>パスワードを確認</a:t>
            </a:r>
            <a:endParaRPr kumimoji="1" lang="en-US" altLang="ja-JP" dirty="0"/>
          </a:p>
        </p:txBody>
      </p:sp>
      <p:sp>
        <p:nvSpPr>
          <p:cNvPr id="10" name="雲 9">
            <a:extLst>
              <a:ext uri="{FF2B5EF4-FFF2-40B4-BE49-F238E27FC236}">
                <a16:creationId xmlns:a16="http://schemas.microsoft.com/office/drawing/2014/main" id="{2ADFBA6F-FD70-400E-9640-8EE259457D8D}"/>
              </a:ext>
            </a:extLst>
          </p:cNvPr>
          <p:cNvSpPr/>
          <p:nvPr/>
        </p:nvSpPr>
        <p:spPr>
          <a:xfrm>
            <a:off x="401498" y="976196"/>
            <a:ext cx="2693542" cy="570594"/>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72DC6B5E-AC34-4898-AD4F-AB131B009B08}"/>
              </a:ext>
            </a:extLst>
          </p:cNvPr>
          <p:cNvPicPr>
            <a:picLocks noChangeAspect="1"/>
          </p:cNvPicPr>
          <p:nvPr/>
        </p:nvPicPr>
        <p:blipFill rotWithShape="1">
          <a:blip r:embed="rId3">
            <a:extLst>
              <a:ext uri="{28A0092B-C50C-407E-A947-70E740481C1C}">
                <a14:useLocalDpi xmlns:a14="http://schemas.microsoft.com/office/drawing/2010/main" val="0"/>
              </a:ext>
            </a:extLst>
          </a:blip>
          <a:srcRect t="4184" b="8624"/>
          <a:stretch/>
        </p:blipFill>
        <p:spPr>
          <a:xfrm>
            <a:off x="2885104" y="1819282"/>
            <a:ext cx="1802455" cy="2798387"/>
          </a:xfrm>
          <a:prstGeom prst="rect">
            <a:avLst/>
          </a:prstGeom>
        </p:spPr>
      </p:pic>
      <p:pic>
        <p:nvPicPr>
          <p:cNvPr id="6" name="図 5">
            <a:extLst>
              <a:ext uri="{FF2B5EF4-FFF2-40B4-BE49-F238E27FC236}">
                <a16:creationId xmlns:a16="http://schemas.microsoft.com/office/drawing/2014/main" id="{9CC6BDC5-69B4-42A3-9862-2AF5DC6BA9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19825" y="1631988"/>
            <a:ext cx="2353550" cy="2363482"/>
          </a:xfrm>
          <a:prstGeom prst="rect">
            <a:avLst/>
          </a:prstGeom>
        </p:spPr>
      </p:pic>
      <p:sp>
        <p:nvSpPr>
          <p:cNvPr id="21" name="吹き出し: 角を丸めた四角形 20">
            <a:extLst>
              <a:ext uri="{FF2B5EF4-FFF2-40B4-BE49-F238E27FC236}">
                <a16:creationId xmlns:a16="http://schemas.microsoft.com/office/drawing/2014/main" id="{24F3FBE1-A3AA-4876-AF35-4F59D920FBF0}"/>
              </a:ext>
            </a:extLst>
          </p:cNvPr>
          <p:cNvSpPr/>
          <p:nvPr/>
        </p:nvSpPr>
        <p:spPr>
          <a:xfrm>
            <a:off x="3056472" y="3149619"/>
            <a:ext cx="1621342" cy="457178"/>
          </a:xfrm>
          <a:prstGeom prst="wedgeRoundRectCallout">
            <a:avLst>
              <a:gd name="adj1" fmla="val -16774"/>
              <a:gd name="adj2" fmla="val 136989"/>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ミーティングに参加</a:t>
            </a:r>
            <a:endParaRPr kumimoji="1" lang="en-US" altLang="ja-JP" sz="1200" dirty="0">
              <a:solidFill>
                <a:schemeClr val="tx1"/>
              </a:solidFill>
            </a:endParaRPr>
          </a:p>
          <a:p>
            <a:pPr algn="ctr"/>
            <a:r>
              <a:rPr kumimoji="1" lang="ja-JP" altLang="en-US" sz="1200" dirty="0">
                <a:solidFill>
                  <a:schemeClr val="tx1"/>
                </a:solidFill>
              </a:rPr>
              <a:t>をタップ</a:t>
            </a:r>
            <a:endParaRPr kumimoji="1" lang="en-US" altLang="ja-JP" sz="1200" dirty="0">
              <a:solidFill>
                <a:schemeClr val="tx1"/>
              </a:solidFill>
            </a:endParaRPr>
          </a:p>
        </p:txBody>
      </p:sp>
      <p:sp>
        <p:nvSpPr>
          <p:cNvPr id="27" name="雲 26">
            <a:extLst>
              <a:ext uri="{FF2B5EF4-FFF2-40B4-BE49-F238E27FC236}">
                <a16:creationId xmlns:a16="http://schemas.microsoft.com/office/drawing/2014/main" id="{6003010A-B13D-4C0F-8E43-9EF2839DB22E}"/>
              </a:ext>
            </a:extLst>
          </p:cNvPr>
          <p:cNvSpPr/>
          <p:nvPr/>
        </p:nvSpPr>
        <p:spPr>
          <a:xfrm>
            <a:off x="3287037" y="3871966"/>
            <a:ext cx="998587" cy="559599"/>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0246F5DD-716E-4318-B0D3-8ACADF904D60}"/>
              </a:ext>
            </a:extLst>
          </p:cNvPr>
          <p:cNvSpPr/>
          <p:nvPr/>
        </p:nvSpPr>
        <p:spPr>
          <a:xfrm>
            <a:off x="1907778" y="2174031"/>
            <a:ext cx="410964" cy="1132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97C9B5ED-A0CA-40F5-91BC-33503686D3BD}"/>
              </a:ext>
            </a:extLst>
          </p:cNvPr>
          <p:cNvSpPr/>
          <p:nvPr/>
        </p:nvSpPr>
        <p:spPr>
          <a:xfrm>
            <a:off x="5253921" y="2205659"/>
            <a:ext cx="410964" cy="1132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BAB98DB7-A282-4002-A3D3-DBF365CCCE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16782" y="3788121"/>
            <a:ext cx="1488604" cy="829095"/>
          </a:xfrm>
          <a:prstGeom prst="rect">
            <a:avLst/>
          </a:prstGeom>
        </p:spPr>
      </p:pic>
      <p:sp>
        <p:nvSpPr>
          <p:cNvPr id="29" name="吹き出し: 角を丸めた四角形 28">
            <a:extLst>
              <a:ext uri="{FF2B5EF4-FFF2-40B4-BE49-F238E27FC236}">
                <a16:creationId xmlns:a16="http://schemas.microsoft.com/office/drawing/2014/main" id="{CC5443FC-1953-4C47-AF2B-002E9A9F662D}"/>
              </a:ext>
            </a:extLst>
          </p:cNvPr>
          <p:cNvSpPr/>
          <p:nvPr/>
        </p:nvSpPr>
        <p:spPr>
          <a:xfrm>
            <a:off x="4175621" y="1762687"/>
            <a:ext cx="1621342" cy="531662"/>
          </a:xfrm>
          <a:prstGeom prst="wedgeRoundRectCallout">
            <a:avLst>
              <a:gd name="adj1" fmla="val 78697"/>
              <a:gd name="adj2" fmla="val 5692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ミーティング</a:t>
            </a:r>
            <a:r>
              <a:rPr kumimoji="1" lang="en-US" altLang="ja-JP" sz="1200" dirty="0">
                <a:solidFill>
                  <a:schemeClr val="tx1"/>
                </a:solidFill>
              </a:rPr>
              <a:t>ID</a:t>
            </a:r>
            <a:r>
              <a:rPr kumimoji="1" lang="ja-JP" altLang="en-US" sz="1200" dirty="0">
                <a:solidFill>
                  <a:schemeClr val="tx1"/>
                </a:solidFill>
              </a:rPr>
              <a:t>と</a:t>
            </a:r>
            <a:endParaRPr kumimoji="1" lang="en-US" altLang="ja-JP" sz="1200" dirty="0">
              <a:solidFill>
                <a:schemeClr val="tx1"/>
              </a:solidFill>
            </a:endParaRPr>
          </a:p>
          <a:p>
            <a:pPr algn="ctr"/>
            <a:r>
              <a:rPr kumimoji="1" lang="ja-JP" altLang="en-US" sz="1200" dirty="0">
                <a:solidFill>
                  <a:schemeClr val="tx1"/>
                </a:solidFill>
              </a:rPr>
              <a:t>自分の名前を入力</a:t>
            </a:r>
            <a:endParaRPr kumimoji="1" lang="en-US" altLang="ja-JP" sz="1200" dirty="0">
              <a:solidFill>
                <a:schemeClr val="tx1"/>
              </a:solidFill>
            </a:endParaRPr>
          </a:p>
        </p:txBody>
      </p:sp>
      <p:sp>
        <p:nvSpPr>
          <p:cNvPr id="30" name="吹き出し: 角を丸めた四角形 29">
            <a:extLst>
              <a:ext uri="{FF2B5EF4-FFF2-40B4-BE49-F238E27FC236}">
                <a16:creationId xmlns:a16="http://schemas.microsoft.com/office/drawing/2014/main" id="{F4A16AA2-0F6E-4AC2-9D41-E517E2584652}"/>
              </a:ext>
            </a:extLst>
          </p:cNvPr>
          <p:cNvSpPr/>
          <p:nvPr/>
        </p:nvSpPr>
        <p:spPr>
          <a:xfrm>
            <a:off x="5472639" y="4083131"/>
            <a:ext cx="1621342" cy="668787"/>
          </a:xfrm>
          <a:prstGeom prst="wedgeRoundRectCallout">
            <a:avLst>
              <a:gd name="adj1" fmla="val 76854"/>
              <a:gd name="adj2" fmla="val -27071"/>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パスワードが設定されている場合は</a:t>
            </a:r>
            <a:endParaRPr kumimoji="1" lang="en-US" altLang="ja-JP" sz="1200" dirty="0">
              <a:solidFill>
                <a:schemeClr val="tx1"/>
              </a:solidFill>
            </a:endParaRPr>
          </a:p>
          <a:p>
            <a:pPr algn="ctr"/>
            <a:r>
              <a:rPr kumimoji="1" lang="ja-JP" altLang="en-US" sz="1200" dirty="0">
                <a:solidFill>
                  <a:schemeClr val="tx1"/>
                </a:solidFill>
              </a:rPr>
              <a:t>パスワードも入力</a:t>
            </a:r>
            <a:endParaRPr kumimoji="1" lang="en-US" altLang="ja-JP" sz="1200" dirty="0">
              <a:solidFill>
                <a:schemeClr val="tx1"/>
              </a:solidFill>
            </a:endParaRPr>
          </a:p>
        </p:txBody>
      </p:sp>
      <p:sp>
        <p:nvSpPr>
          <p:cNvPr id="31" name="雲 30">
            <a:extLst>
              <a:ext uri="{FF2B5EF4-FFF2-40B4-BE49-F238E27FC236}">
                <a16:creationId xmlns:a16="http://schemas.microsoft.com/office/drawing/2014/main" id="{322D253E-0748-486C-9B51-C3CF53A296EA}"/>
              </a:ext>
            </a:extLst>
          </p:cNvPr>
          <p:cNvSpPr/>
          <p:nvPr/>
        </p:nvSpPr>
        <p:spPr>
          <a:xfrm>
            <a:off x="6336887" y="2619895"/>
            <a:ext cx="1719426" cy="460936"/>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4126A6DD-5AF6-4BBA-BAD3-C644D71BFD73}"/>
              </a:ext>
            </a:extLst>
          </p:cNvPr>
          <p:cNvSpPr/>
          <p:nvPr/>
        </p:nvSpPr>
        <p:spPr>
          <a:xfrm>
            <a:off x="46518" y="1642929"/>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1</a:t>
            </a:r>
            <a:endParaRPr kumimoji="1" lang="ja-JP" altLang="en-US" dirty="0">
              <a:latin typeface="+mj-lt"/>
            </a:endParaRPr>
          </a:p>
        </p:txBody>
      </p:sp>
      <p:sp>
        <p:nvSpPr>
          <p:cNvPr id="32" name="楕円 31">
            <a:extLst>
              <a:ext uri="{FF2B5EF4-FFF2-40B4-BE49-F238E27FC236}">
                <a16:creationId xmlns:a16="http://schemas.microsoft.com/office/drawing/2014/main" id="{E048EE4E-BACF-4592-BA14-2A496F59C1F7}"/>
              </a:ext>
            </a:extLst>
          </p:cNvPr>
          <p:cNvSpPr/>
          <p:nvPr/>
        </p:nvSpPr>
        <p:spPr>
          <a:xfrm>
            <a:off x="2391910" y="1642929"/>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2</a:t>
            </a:r>
            <a:endParaRPr kumimoji="1" lang="ja-JP" altLang="en-US" dirty="0">
              <a:latin typeface="+mj-lt"/>
            </a:endParaRPr>
          </a:p>
        </p:txBody>
      </p:sp>
      <p:sp>
        <p:nvSpPr>
          <p:cNvPr id="33" name="楕円 32">
            <a:extLst>
              <a:ext uri="{FF2B5EF4-FFF2-40B4-BE49-F238E27FC236}">
                <a16:creationId xmlns:a16="http://schemas.microsoft.com/office/drawing/2014/main" id="{F79E200E-DF76-46BC-957C-C7D551585B64}"/>
              </a:ext>
            </a:extLst>
          </p:cNvPr>
          <p:cNvSpPr/>
          <p:nvPr/>
        </p:nvSpPr>
        <p:spPr>
          <a:xfrm>
            <a:off x="5784176" y="1608901"/>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3</a:t>
            </a:r>
            <a:endParaRPr kumimoji="1" lang="ja-JP" altLang="en-US" dirty="0">
              <a:latin typeface="+mj-lt"/>
            </a:endParaRPr>
          </a:p>
        </p:txBody>
      </p:sp>
      <p:sp>
        <p:nvSpPr>
          <p:cNvPr id="34" name="楕円 33">
            <a:extLst>
              <a:ext uri="{FF2B5EF4-FFF2-40B4-BE49-F238E27FC236}">
                <a16:creationId xmlns:a16="http://schemas.microsoft.com/office/drawing/2014/main" id="{18D84962-3DF1-4529-96EC-1DAC4DC20F2D}"/>
              </a:ext>
            </a:extLst>
          </p:cNvPr>
          <p:cNvSpPr/>
          <p:nvPr/>
        </p:nvSpPr>
        <p:spPr>
          <a:xfrm>
            <a:off x="8469642" y="3401315"/>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4</a:t>
            </a:r>
            <a:endParaRPr kumimoji="1" lang="ja-JP" altLang="en-US" dirty="0">
              <a:latin typeface="+mj-lt"/>
            </a:endParaRPr>
          </a:p>
        </p:txBody>
      </p:sp>
      <p:pic>
        <p:nvPicPr>
          <p:cNvPr id="14" name="図 13">
            <a:extLst>
              <a:ext uri="{FF2B5EF4-FFF2-40B4-BE49-F238E27FC236}">
                <a16:creationId xmlns:a16="http://schemas.microsoft.com/office/drawing/2014/main" id="{8305E217-AF22-4A85-BA61-0EF93807A64D}"/>
              </a:ext>
            </a:extLst>
          </p:cNvPr>
          <p:cNvPicPr>
            <a:picLocks noChangeAspect="1"/>
          </p:cNvPicPr>
          <p:nvPr/>
        </p:nvPicPr>
        <p:blipFill>
          <a:blip r:embed="rId6"/>
          <a:stretch>
            <a:fillRect/>
          </a:stretch>
        </p:blipFill>
        <p:spPr>
          <a:xfrm>
            <a:off x="568724" y="2205094"/>
            <a:ext cx="1125674" cy="1125674"/>
          </a:xfrm>
          <a:prstGeom prst="rect">
            <a:avLst/>
          </a:prstGeom>
        </p:spPr>
      </p:pic>
      <p:sp>
        <p:nvSpPr>
          <p:cNvPr id="17" name="吹き出し: 角を丸めた四角形 16">
            <a:extLst>
              <a:ext uri="{FF2B5EF4-FFF2-40B4-BE49-F238E27FC236}">
                <a16:creationId xmlns:a16="http://schemas.microsoft.com/office/drawing/2014/main" id="{807BB61F-EFC4-4E96-BB89-FBD4AD725A7A}"/>
              </a:ext>
            </a:extLst>
          </p:cNvPr>
          <p:cNvSpPr/>
          <p:nvPr/>
        </p:nvSpPr>
        <p:spPr>
          <a:xfrm>
            <a:off x="218463" y="3610044"/>
            <a:ext cx="1514933" cy="574681"/>
          </a:xfrm>
          <a:prstGeom prst="wedgeRoundRectCallout">
            <a:avLst>
              <a:gd name="adj1" fmla="val 3060"/>
              <a:gd name="adj2" fmla="val -11649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a:t>
            </a:r>
            <a:r>
              <a:rPr kumimoji="1" lang="en-US" altLang="ja-JP" sz="1200" dirty="0">
                <a:solidFill>
                  <a:schemeClr val="tx1"/>
                </a:solidFill>
              </a:rPr>
              <a:t>zoom</a:t>
            </a:r>
            <a:r>
              <a:rPr kumimoji="1" lang="ja-JP" altLang="en-US" sz="1200" dirty="0">
                <a:solidFill>
                  <a:schemeClr val="tx1"/>
                </a:solidFill>
              </a:rPr>
              <a:t>」</a:t>
            </a:r>
            <a:endParaRPr kumimoji="1" lang="en-US" altLang="ja-JP" sz="1200" dirty="0">
              <a:solidFill>
                <a:schemeClr val="tx1"/>
              </a:solidFill>
            </a:endParaRPr>
          </a:p>
          <a:p>
            <a:pPr algn="ctr"/>
            <a:r>
              <a:rPr kumimoji="1" lang="ja-JP" altLang="en-US" sz="1200" dirty="0">
                <a:solidFill>
                  <a:schemeClr val="tx1"/>
                </a:solidFill>
              </a:rPr>
              <a:t>アイコンをタップ</a:t>
            </a:r>
            <a:endParaRPr kumimoji="1" lang="en-US" altLang="ja-JP" sz="1200" dirty="0">
              <a:solidFill>
                <a:schemeClr val="tx1"/>
              </a:solidFill>
            </a:endParaRPr>
          </a:p>
        </p:txBody>
      </p:sp>
    </p:spTree>
    <p:extLst>
      <p:ext uri="{BB962C8B-B14F-4D97-AF65-F5344CB8AC3E}">
        <p14:creationId xmlns:p14="http://schemas.microsoft.com/office/powerpoint/2010/main" val="2924329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コンテンツ プレースホルダー 5" descr="抽象, スクリーンショット, モニター, 画面 が含まれている画像&#10;&#10;自動的に生成された説明">
            <a:extLst>
              <a:ext uri="{FF2B5EF4-FFF2-40B4-BE49-F238E27FC236}">
                <a16:creationId xmlns:a16="http://schemas.microsoft.com/office/drawing/2014/main" id="{9AD64D67-D988-44C5-99A1-B0B57E0F6EE4}"/>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273872" y="1377950"/>
            <a:ext cx="4159193" cy="3251200"/>
          </a:xfrm>
          <a:prstGeom prst="rect">
            <a:avLst/>
          </a:prstGeom>
          <a:noFill/>
          <a:ln>
            <a:noFill/>
          </a:ln>
        </p:spPr>
      </p:pic>
      <p:sp>
        <p:nvSpPr>
          <p:cNvPr id="6" name="タイトル 5">
            <a:extLst>
              <a:ext uri="{FF2B5EF4-FFF2-40B4-BE49-F238E27FC236}">
                <a16:creationId xmlns:a16="http://schemas.microsoft.com/office/drawing/2014/main" id="{61A2ACE6-0C04-4E05-99FD-5BD9D29205CA}"/>
              </a:ext>
            </a:extLst>
          </p:cNvPr>
          <p:cNvSpPr>
            <a:spLocks noGrp="1"/>
          </p:cNvSpPr>
          <p:nvPr>
            <p:ph type="title"/>
          </p:nvPr>
        </p:nvSpPr>
        <p:spPr/>
        <p:txBody>
          <a:bodyPr>
            <a:normAutofit fontScale="90000"/>
          </a:bodyPr>
          <a:lstStyle/>
          <a:p>
            <a:r>
              <a:rPr kumimoji="1" lang="ja-JP" altLang="en-US" dirty="0"/>
              <a:t>ビデオの有無を選択　ビデオ付きで参加！</a:t>
            </a:r>
          </a:p>
        </p:txBody>
      </p:sp>
      <p:sp>
        <p:nvSpPr>
          <p:cNvPr id="7" name="テキスト プレースホルダー 6">
            <a:extLst>
              <a:ext uri="{FF2B5EF4-FFF2-40B4-BE49-F238E27FC236}">
                <a16:creationId xmlns:a16="http://schemas.microsoft.com/office/drawing/2014/main" id="{79EFA9F8-4B0A-49DD-BBF3-00B6BAA12783}"/>
              </a:ext>
            </a:extLst>
          </p:cNvPr>
          <p:cNvSpPr>
            <a:spLocks noGrp="1"/>
          </p:cNvSpPr>
          <p:nvPr>
            <p:ph type="body" idx="1"/>
          </p:nvPr>
        </p:nvSpPr>
        <p:spPr/>
        <p:txBody>
          <a:bodyPr/>
          <a:lstStyle/>
          <a:p>
            <a:r>
              <a:rPr kumimoji="1" lang="ja-JP" altLang="en-US" dirty="0"/>
              <a:t>パソコンの方</a:t>
            </a:r>
          </a:p>
        </p:txBody>
      </p:sp>
      <p:sp>
        <p:nvSpPr>
          <p:cNvPr id="9" name="テキスト プレースホルダー 8">
            <a:extLst>
              <a:ext uri="{FF2B5EF4-FFF2-40B4-BE49-F238E27FC236}">
                <a16:creationId xmlns:a16="http://schemas.microsoft.com/office/drawing/2014/main" id="{8EC421E4-33F8-481E-B8C6-A13E26A866E5}"/>
              </a:ext>
            </a:extLst>
          </p:cNvPr>
          <p:cNvSpPr>
            <a:spLocks noGrp="1"/>
          </p:cNvSpPr>
          <p:nvPr>
            <p:ph type="body" sz="half" idx="3"/>
          </p:nvPr>
        </p:nvSpPr>
        <p:spPr/>
        <p:txBody>
          <a:bodyPr/>
          <a:lstStyle/>
          <a:p>
            <a:r>
              <a:rPr kumimoji="1" lang="ja-JP" altLang="en-US" dirty="0"/>
              <a:t>スマートフォンの方</a:t>
            </a:r>
          </a:p>
        </p:txBody>
      </p:sp>
      <p:sp>
        <p:nvSpPr>
          <p:cNvPr id="3" name="フッター プレースホルダー 2">
            <a:extLst>
              <a:ext uri="{FF2B5EF4-FFF2-40B4-BE49-F238E27FC236}">
                <a16:creationId xmlns:a16="http://schemas.microsoft.com/office/drawing/2014/main" id="{013B3120-644B-4D5C-9797-CDD56248B5D7}"/>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743CBA04-5200-4114-A7E9-501D3E00D560}"/>
              </a:ext>
            </a:extLst>
          </p:cNvPr>
          <p:cNvSpPr>
            <a:spLocks noGrp="1"/>
          </p:cNvSpPr>
          <p:nvPr>
            <p:ph type="sldNum" sz="quarter" idx="11"/>
          </p:nvPr>
        </p:nvSpPr>
        <p:spPr/>
        <p:txBody>
          <a:bodyPr/>
          <a:lstStyle/>
          <a:p>
            <a:fld id="{5F2B2741-F8D9-4A06-A804-D2C6856AFEB9}" type="slidenum">
              <a:rPr lang="en-US" altLang="ja-JP" smtClean="0"/>
              <a:pPr/>
              <a:t>43</a:t>
            </a:fld>
            <a:endParaRPr lang="ja-JP" altLang="en-US" dirty="0"/>
          </a:p>
        </p:txBody>
      </p:sp>
      <p:sp>
        <p:nvSpPr>
          <p:cNvPr id="12" name="四角形: 角を丸くする 11">
            <a:extLst>
              <a:ext uri="{FF2B5EF4-FFF2-40B4-BE49-F238E27FC236}">
                <a16:creationId xmlns:a16="http://schemas.microsoft.com/office/drawing/2014/main" id="{F7084AC5-551E-4A8F-B360-928F42D74AD9}"/>
              </a:ext>
            </a:extLst>
          </p:cNvPr>
          <p:cNvSpPr/>
          <p:nvPr/>
        </p:nvSpPr>
        <p:spPr>
          <a:xfrm>
            <a:off x="611560" y="1738573"/>
            <a:ext cx="3314901" cy="19392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r>
              <a:rPr kumimoji="1" lang="ja-JP" altLang="en-US" dirty="0"/>
              <a:t>ここにはカメラの映像</a:t>
            </a:r>
            <a:endParaRPr kumimoji="1" lang="en-US" altLang="ja-JP" dirty="0"/>
          </a:p>
          <a:p>
            <a:pPr algn="ctr"/>
            <a:r>
              <a:rPr kumimoji="1" lang="ja-JP" altLang="en-US" dirty="0"/>
              <a:t>（顔）が表示されます</a:t>
            </a:r>
          </a:p>
        </p:txBody>
      </p:sp>
      <p:pic>
        <p:nvPicPr>
          <p:cNvPr id="13" name="グラフィックス 12" descr="ユーザー">
            <a:extLst>
              <a:ext uri="{FF2B5EF4-FFF2-40B4-BE49-F238E27FC236}">
                <a16:creationId xmlns:a16="http://schemas.microsoft.com/office/drawing/2014/main" id="{4BBF5496-BA9F-4378-A8A8-F22E99E447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1383" y="1606904"/>
            <a:ext cx="1455253" cy="1455253"/>
          </a:xfrm>
          <a:prstGeom prst="rect">
            <a:avLst/>
          </a:prstGeom>
        </p:spPr>
      </p:pic>
      <p:sp>
        <p:nvSpPr>
          <p:cNvPr id="14" name="雲 13">
            <a:extLst>
              <a:ext uri="{FF2B5EF4-FFF2-40B4-BE49-F238E27FC236}">
                <a16:creationId xmlns:a16="http://schemas.microsoft.com/office/drawing/2014/main" id="{2888FD01-036A-46BE-808E-C2FA3869342B}"/>
              </a:ext>
            </a:extLst>
          </p:cNvPr>
          <p:cNvSpPr/>
          <p:nvPr/>
        </p:nvSpPr>
        <p:spPr>
          <a:xfrm>
            <a:off x="2411760" y="4166853"/>
            <a:ext cx="1243720" cy="574753"/>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17" name="コンテンツ プレースホルダー 16" descr="スクリーンショットの画面&#10;&#10;自動的に生成された説明">
            <a:extLst>
              <a:ext uri="{FF2B5EF4-FFF2-40B4-BE49-F238E27FC236}">
                <a16:creationId xmlns:a16="http://schemas.microsoft.com/office/drawing/2014/main" id="{9CC99ED2-B0CD-442E-9C3C-63EAF7088CD2}"/>
              </a:ext>
            </a:extLst>
          </p:cNvPr>
          <p:cNvPicPr>
            <a:picLocks noGrp="1" noChangeAspect="1"/>
          </p:cNvPicPr>
          <p:nvPr>
            <p:ph sz="quarter" idx="4"/>
          </p:nvPr>
        </p:nvPicPr>
        <p:blipFill rotWithShape="1">
          <a:blip r:embed="rId5">
            <a:extLst>
              <a:ext uri="{28A0092B-C50C-407E-A947-70E740481C1C}">
                <a14:useLocalDpi xmlns:a14="http://schemas.microsoft.com/office/drawing/2010/main" val="0"/>
              </a:ext>
            </a:extLst>
          </a:blip>
          <a:srcRect t="5941" b="16987"/>
          <a:stretch/>
        </p:blipFill>
        <p:spPr>
          <a:xfrm>
            <a:off x="5621624" y="1377950"/>
            <a:ext cx="2372739" cy="3251200"/>
          </a:xfrm>
          <a:prstGeom prst="rect">
            <a:avLst/>
          </a:prstGeom>
        </p:spPr>
      </p:pic>
      <p:sp>
        <p:nvSpPr>
          <p:cNvPr id="18" name="四角形: 角を丸くする 17">
            <a:extLst>
              <a:ext uri="{FF2B5EF4-FFF2-40B4-BE49-F238E27FC236}">
                <a16:creationId xmlns:a16="http://schemas.microsoft.com/office/drawing/2014/main" id="{1F3A4000-910F-4DA6-B6E0-B8D54D84878F}"/>
              </a:ext>
            </a:extLst>
          </p:cNvPr>
          <p:cNvSpPr/>
          <p:nvPr/>
        </p:nvSpPr>
        <p:spPr>
          <a:xfrm>
            <a:off x="5842958" y="1998487"/>
            <a:ext cx="1941021" cy="164767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r>
              <a:rPr kumimoji="1" lang="ja-JP" altLang="en-US" dirty="0"/>
              <a:t>カメラの映像</a:t>
            </a:r>
            <a:endParaRPr kumimoji="1" lang="en-US" altLang="ja-JP" dirty="0"/>
          </a:p>
        </p:txBody>
      </p:sp>
      <p:pic>
        <p:nvPicPr>
          <p:cNvPr id="19" name="グラフィックス 18" descr="ユーザー">
            <a:extLst>
              <a:ext uri="{FF2B5EF4-FFF2-40B4-BE49-F238E27FC236}">
                <a16:creationId xmlns:a16="http://schemas.microsoft.com/office/drawing/2014/main" id="{75602798-1588-4006-A9BA-FB0AB7DD70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1313" y="1913581"/>
            <a:ext cx="1611410" cy="1611410"/>
          </a:xfrm>
          <a:prstGeom prst="rect">
            <a:avLst/>
          </a:prstGeom>
        </p:spPr>
      </p:pic>
      <p:sp>
        <p:nvSpPr>
          <p:cNvPr id="20" name="雲 19">
            <a:extLst>
              <a:ext uri="{FF2B5EF4-FFF2-40B4-BE49-F238E27FC236}">
                <a16:creationId xmlns:a16="http://schemas.microsoft.com/office/drawing/2014/main" id="{898D9CDD-7BD6-486C-8403-DE2A336FF9AD}"/>
              </a:ext>
            </a:extLst>
          </p:cNvPr>
          <p:cNvSpPr/>
          <p:nvPr/>
        </p:nvSpPr>
        <p:spPr>
          <a:xfrm>
            <a:off x="6205158" y="3879476"/>
            <a:ext cx="1243720" cy="574753"/>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3E27F2EA-70A5-44AA-949C-79626508DE92}"/>
              </a:ext>
            </a:extLst>
          </p:cNvPr>
          <p:cNvCxnSpPr>
            <a:cxnSpLocks/>
          </p:cNvCxnSpPr>
          <p:nvPr/>
        </p:nvCxnSpPr>
        <p:spPr>
          <a:xfrm>
            <a:off x="4572000" y="693450"/>
            <a:ext cx="0" cy="4144882"/>
          </a:xfrm>
          <a:prstGeom prst="line">
            <a:avLst/>
          </a:prstGeom>
          <a:ln w="38100">
            <a:prstDash val="dash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4620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6205AF-3E76-4F93-AD99-4BC788831F15}"/>
              </a:ext>
            </a:extLst>
          </p:cNvPr>
          <p:cNvSpPr>
            <a:spLocks noGrp="1"/>
          </p:cNvSpPr>
          <p:nvPr>
            <p:ph type="title"/>
          </p:nvPr>
        </p:nvSpPr>
        <p:spPr/>
        <p:txBody>
          <a:bodyPr>
            <a:normAutofit fontScale="90000"/>
          </a:bodyPr>
          <a:lstStyle/>
          <a:p>
            <a:r>
              <a:rPr kumimoji="1" lang="ja-JP" altLang="en-US" dirty="0"/>
              <a:t>オーディオで参加を選択</a:t>
            </a:r>
          </a:p>
        </p:txBody>
      </p:sp>
      <p:sp>
        <p:nvSpPr>
          <p:cNvPr id="3" name="テキスト プレースホルダー 2">
            <a:extLst>
              <a:ext uri="{FF2B5EF4-FFF2-40B4-BE49-F238E27FC236}">
                <a16:creationId xmlns:a16="http://schemas.microsoft.com/office/drawing/2014/main" id="{9E137163-89EB-4998-918F-AD3D98467F66}"/>
              </a:ext>
            </a:extLst>
          </p:cNvPr>
          <p:cNvSpPr>
            <a:spLocks noGrp="1"/>
          </p:cNvSpPr>
          <p:nvPr>
            <p:ph type="body" idx="1"/>
          </p:nvPr>
        </p:nvSpPr>
        <p:spPr/>
        <p:txBody>
          <a:bodyPr/>
          <a:lstStyle/>
          <a:p>
            <a:r>
              <a:rPr kumimoji="1" lang="ja-JP" altLang="en-US" dirty="0"/>
              <a:t>パソコンの方</a:t>
            </a:r>
          </a:p>
        </p:txBody>
      </p:sp>
      <p:sp>
        <p:nvSpPr>
          <p:cNvPr id="4" name="テキスト プレースホルダー 3">
            <a:extLst>
              <a:ext uri="{FF2B5EF4-FFF2-40B4-BE49-F238E27FC236}">
                <a16:creationId xmlns:a16="http://schemas.microsoft.com/office/drawing/2014/main" id="{9ECC6E10-23E2-45EA-A3FF-449B04585028}"/>
              </a:ext>
            </a:extLst>
          </p:cNvPr>
          <p:cNvSpPr>
            <a:spLocks noGrp="1"/>
          </p:cNvSpPr>
          <p:nvPr>
            <p:ph type="body" sz="half" idx="3"/>
          </p:nvPr>
        </p:nvSpPr>
        <p:spPr/>
        <p:txBody>
          <a:bodyPr/>
          <a:lstStyle/>
          <a:p>
            <a:r>
              <a:rPr kumimoji="1" lang="ja-JP" altLang="en-US" dirty="0"/>
              <a:t>スマートフォンの方</a:t>
            </a:r>
          </a:p>
        </p:txBody>
      </p:sp>
      <p:sp>
        <p:nvSpPr>
          <p:cNvPr id="7" name="フッター プレースホルダー 6">
            <a:extLst>
              <a:ext uri="{FF2B5EF4-FFF2-40B4-BE49-F238E27FC236}">
                <a16:creationId xmlns:a16="http://schemas.microsoft.com/office/drawing/2014/main" id="{1C0DE1BD-6785-4CC3-8B0A-0082FCB70DFE}"/>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68FF7FB9-6686-4A7F-AD08-51108AAD5CA4}"/>
              </a:ext>
            </a:extLst>
          </p:cNvPr>
          <p:cNvSpPr>
            <a:spLocks noGrp="1"/>
          </p:cNvSpPr>
          <p:nvPr>
            <p:ph type="sldNum" sz="quarter" idx="11"/>
          </p:nvPr>
        </p:nvSpPr>
        <p:spPr/>
        <p:txBody>
          <a:bodyPr/>
          <a:lstStyle/>
          <a:p>
            <a:fld id="{5F2B2741-F8D9-4A06-A804-D2C6856AFEB9}" type="slidenum">
              <a:rPr lang="ja-JP" altLang="en-US" smtClean="0"/>
              <a:pPr/>
              <a:t>44</a:t>
            </a:fld>
            <a:endParaRPr lang="ja-JP" altLang="en-US" dirty="0"/>
          </a:p>
        </p:txBody>
      </p:sp>
      <p:pic>
        <p:nvPicPr>
          <p:cNvPr id="11" name="コンテンツ プレースホルダー 8" descr="スクリーンショット, ブラック が含まれている画像&#10;&#10;自動的に生成された説明">
            <a:extLst>
              <a:ext uri="{FF2B5EF4-FFF2-40B4-BE49-F238E27FC236}">
                <a16:creationId xmlns:a16="http://schemas.microsoft.com/office/drawing/2014/main" id="{77825AC3-C069-40BB-BC34-E034B4B3EE43}"/>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t="56652"/>
          <a:stretch/>
        </p:blipFill>
        <p:spPr>
          <a:xfrm>
            <a:off x="5580112" y="1647188"/>
            <a:ext cx="2861869" cy="2205545"/>
          </a:xfrm>
          <a:prstGeom prst="rect">
            <a:avLst/>
          </a:prstGeom>
        </p:spPr>
      </p:pic>
      <p:pic>
        <p:nvPicPr>
          <p:cNvPr id="12" name="コンテンツ プレースホルダー 11" descr="パソコン画面のスクリーンショット&#10;&#10;自動的に生成された説明">
            <a:extLst>
              <a:ext uri="{FF2B5EF4-FFF2-40B4-BE49-F238E27FC236}">
                <a16:creationId xmlns:a16="http://schemas.microsoft.com/office/drawing/2014/main" id="{851A4765-F0DB-4223-8BE6-7715F73E9342}"/>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252412" y="1341974"/>
            <a:ext cx="4319588" cy="2872047"/>
          </a:xfrm>
          <a:prstGeom prst="rect">
            <a:avLst/>
          </a:prstGeom>
        </p:spPr>
      </p:pic>
      <p:sp>
        <p:nvSpPr>
          <p:cNvPr id="13" name="雲 12">
            <a:extLst>
              <a:ext uri="{FF2B5EF4-FFF2-40B4-BE49-F238E27FC236}">
                <a16:creationId xmlns:a16="http://schemas.microsoft.com/office/drawing/2014/main" id="{C2C84268-5BF3-454C-94DD-D0523CBCA62F}"/>
              </a:ext>
            </a:extLst>
          </p:cNvPr>
          <p:cNvSpPr/>
          <p:nvPr/>
        </p:nvSpPr>
        <p:spPr>
          <a:xfrm>
            <a:off x="1637084" y="2531835"/>
            <a:ext cx="1550243" cy="514350"/>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4" name="雲 13">
            <a:extLst>
              <a:ext uri="{FF2B5EF4-FFF2-40B4-BE49-F238E27FC236}">
                <a16:creationId xmlns:a16="http://schemas.microsoft.com/office/drawing/2014/main" id="{E4050125-7AF4-4AAA-BCCB-2D930FAD6922}"/>
              </a:ext>
            </a:extLst>
          </p:cNvPr>
          <p:cNvSpPr/>
          <p:nvPr/>
        </p:nvSpPr>
        <p:spPr>
          <a:xfrm>
            <a:off x="5361570" y="2534031"/>
            <a:ext cx="2641383" cy="838233"/>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5" name="吹き出し: 角を丸めた四角形 14">
            <a:extLst>
              <a:ext uri="{FF2B5EF4-FFF2-40B4-BE49-F238E27FC236}">
                <a16:creationId xmlns:a16="http://schemas.microsoft.com/office/drawing/2014/main" id="{362896B5-6D17-4BD2-B2A4-50C44AACA3A4}"/>
              </a:ext>
            </a:extLst>
          </p:cNvPr>
          <p:cNvSpPr/>
          <p:nvPr/>
        </p:nvSpPr>
        <p:spPr>
          <a:xfrm>
            <a:off x="1225771" y="3372264"/>
            <a:ext cx="2566857" cy="574681"/>
          </a:xfrm>
          <a:prstGeom prst="wedgeRoundRectCallout">
            <a:avLst>
              <a:gd name="adj1" fmla="val -9938"/>
              <a:gd name="adj2" fmla="val -109216"/>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コンピュータでオーディオに参加</a:t>
            </a:r>
            <a:endParaRPr kumimoji="1" lang="en-US" altLang="ja-JP" sz="1200" dirty="0">
              <a:solidFill>
                <a:schemeClr val="tx1"/>
              </a:solidFill>
            </a:endParaRPr>
          </a:p>
          <a:p>
            <a:pPr algn="ctr"/>
            <a:r>
              <a:rPr kumimoji="1" lang="ja-JP" altLang="en-US" sz="1200" dirty="0">
                <a:solidFill>
                  <a:schemeClr val="tx1"/>
                </a:solidFill>
              </a:rPr>
              <a:t>を選択</a:t>
            </a:r>
            <a:endParaRPr kumimoji="1" lang="en-US" altLang="ja-JP" sz="1200" dirty="0">
              <a:solidFill>
                <a:schemeClr val="tx1"/>
              </a:solidFill>
            </a:endParaRPr>
          </a:p>
        </p:txBody>
      </p:sp>
      <p:sp>
        <p:nvSpPr>
          <p:cNvPr id="16" name="吹き出し: 角を丸めた四角形 15">
            <a:extLst>
              <a:ext uri="{FF2B5EF4-FFF2-40B4-BE49-F238E27FC236}">
                <a16:creationId xmlns:a16="http://schemas.microsoft.com/office/drawing/2014/main" id="{CFEE548F-D390-4BA9-A463-EB98107C6B6C}"/>
              </a:ext>
            </a:extLst>
          </p:cNvPr>
          <p:cNvSpPr/>
          <p:nvPr/>
        </p:nvSpPr>
        <p:spPr>
          <a:xfrm>
            <a:off x="5449425" y="3852733"/>
            <a:ext cx="2566857" cy="574681"/>
          </a:xfrm>
          <a:prstGeom prst="wedgeRoundRectCallout">
            <a:avLst>
              <a:gd name="adj1" fmla="val -9235"/>
              <a:gd name="adj2" fmla="val -12910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デバイスオーディオを介して通話</a:t>
            </a:r>
            <a:endParaRPr kumimoji="1" lang="en-US" altLang="ja-JP" sz="1200" dirty="0">
              <a:solidFill>
                <a:schemeClr val="tx1"/>
              </a:solidFill>
            </a:endParaRPr>
          </a:p>
          <a:p>
            <a:pPr algn="ctr"/>
            <a:r>
              <a:rPr kumimoji="1" lang="ja-JP" altLang="en-US" sz="1200" dirty="0">
                <a:solidFill>
                  <a:schemeClr val="tx1"/>
                </a:solidFill>
              </a:rPr>
              <a:t>をタップ</a:t>
            </a:r>
            <a:endParaRPr kumimoji="1" lang="en-US" altLang="ja-JP" sz="1200" dirty="0">
              <a:solidFill>
                <a:schemeClr val="tx1"/>
              </a:solidFill>
            </a:endParaRPr>
          </a:p>
        </p:txBody>
      </p:sp>
      <p:cxnSp>
        <p:nvCxnSpPr>
          <p:cNvPr id="17" name="直線コネクタ 16">
            <a:extLst>
              <a:ext uri="{FF2B5EF4-FFF2-40B4-BE49-F238E27FC236}">
                <a16:creationId xmlns:a16="http://schemas.microsoft.com/office/drawing/2014/main" id="{3B22E5DC-A96D-4F4F-B291-6810AE80BA96}"/>
              </a:ext>
            </a:extLst>
          </p:cNvPr>
          <p:cNvCxnSpPr>
            <a:cxnSpLocks/>
          </p:cNvCxnSpPr>
          <p:nvPr/>
        </p:nvCxnSpPr>
        <p:spPr>
          <a:xfrm>
            <a:off x="4648202" y="693450"/>
            <a:ext cx="0" cy="4144882"/>
          </a:xfrm>
          <a:prstGeom prst="line">
            <a:avLst/>
          </a:prstGeom>
          <a:ln w="38100">
            <a:prstDash val="dash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1189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ッター プレースホルダー 6">
            <a:extLst>
              <a:ext uri="{FF2B5EF4-FFF2-40B4-BE49-F238E27FC236}">
                <a16:creationId xmlns:a16="http://schemas.microsoft.com/office/drawing/2014/main" id="{1DA7499A-E580-45D5-97BF-05668A35012A}"/>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1BDE4DCA-63DB-46C8-AEAF-527E3E32B214}"/>
              </a:ext>
            </a:extLst>
          </p:cNvPr>
          <p:cNvSpPr>
            <a:spLocks noGrp="1"/>
          </p:cNvSpPr>
          <p:nvPr>
            <p:ph type="sldNum" sz="quarter" idx="11"/>
          </p:nvPr>
        </p:nvSpPr>
        <p:spPr/>
        <p:txBody>
          <a:bodyPr/>
          <a:lstStyle/>
          <a:p>
            <a:fld id="{5F2B2741-F8D9-4A06-A804-D2C6856AFEB9}" type="slidenum">
              <a:rPr lang="ja-JP" altLang="en-US" smtClean="0"/>
              <a:pPr/>
              <a:t>45</a:t>
            </a:fld>
            <a:endParaRPr lang="ja-JP" altLang="en-US" dirty="0"/>
          </a:p>
        </p:txBody>
      </p:sp>
      <p:sp>
        <p:nvSpPr>
          <p:cNvPr id="9" name="タイトル 8">
            <a:extLst>
              <a:ext uri="{FF2B5EF4-FFF2-40B4-BE49-F238E27FC236}">
                <a16:creationId xmlns:a16="http://schemas.microsoft.com/office/drawing/2014/main" id="{12A2AAB2-42B5-4A4C-844A-D4E8FBEB42C0}"/>
              </a:ext>
            </a:extLst>
          </p:cNvPr>
          <p:cNvSpPr>
            <a:spLocks noGrp="1"/>
          </p:cNvSpPr>
          <p:nvPr>
            <p:ph type="title"/>
          </p:nvPr>
        </p:nvSpPr>
        <p:spPr/>
        <p:txBody>
          <a:bodyPr>
            <a:normAutofit fontScale="90000"/>
          </a:bodyPr>
          <a:lstStyle/>
          <a:p>
            <a:r>
              <a:rPr kumimoji="1" lang="ja-JP" altLang="en-US" dirty="0"/>
              <a:t>これで参加できました！</a:t>
            </a:r>
          </a:p>
        </p:txBody>
      </p:sp>
      <p:pic>
        <p:nvPicPr>
          <p:cNvPr id="11" name="コンテンツ プレースホルダー 8" descr="テレビの画面のスクリーンショット&#10;&#10;自動的に生成された説明">
            <a:extLst>
              <a:ext uri="{FF2B5EF4-FFF2-40B4-BE49-F238E27FC236}">
                <a16:creationId xmlns:a16="http://schemas.microsoft.com/office/drawing/2014/main" id="{64E53B38-A728-4851-98F5-DB62BC7D5CF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23528" y="764888"/>
            <a:ext cx="5899799" cy="3922713"/>
          </a:xfrm>
          <a:prstGeom prst="rect">
            <a:avLst/>
          </a:prstGeom>
        </p:spPr>
      </p:pic>
      <p:sp>
        <p:nvSpPr>
          <p:cNvPr id="12" name="スクロール: 横 11">
            <a:extLst>
              <a:ext uri="{FF2B5EF4-FFF2-40B4-BE49-F238E27FC236}">
                <a16:creationId xmlns:a16="http://schemas.microsoft.com/office/drawing/2014/main" id="{43B610D3-64B2-485C-BBDF-DD05CCD1A3F0}"/>
              </a:ext>
            </a:extLst>
          </p:cNvPr>
          <p:cNvSpPr/>
          <p:nvPr/>
        </p:nvSpPr>
        <p:spPr>
          <a:xfrm>
            <a:off x="6467933" y="1815666"/>
            <a:ext cx="2424547" cy="1512168"/>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参加できました！</a:t>
            </a:r>
            <a:endParaRPr kumimoji="1" lang="en-US" altLang="ja-JP" dirty="0"/>
          </a:p>
          <a:p>
            <a:pPr algn="ctr"/>
            <a:r>
              <a:rPr kumimoji="1" lang="ja-JP" altLang="en-US" dirty="0"/>
              <a:t>後は楽しもう！</a:t>
            </a:r>
            <a:endParaRPr kumimoji="1" lang="en-US" altLang="ja-JP" dirty="0"/>
          </a:p>
        </p:txBody>
      </p:sp>
    </p:spTree>
    <p:extLst>
      <p:ext uri="{BB962C8B-B14F-4D97-AF65-F5344CB8AC3E}">
        <p14:creationId xmlns:p14="http://schemas.microsoft.com/office/powerpoint/2010/main" val="1919862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5981C50-52DF-4ABC-83AD-57D53AE4194F}"/>
              </a:ext>
            </a:extLst>
          </p:cNvPr>
          <p:cNvSpPr>
            <a:spLocks noGrp="1"/>
          </p:cNvSpPr>
          <p:nvPr>
            <p:ph type="title"/>
          </p:nvPr>
        </p:nvSpPr>
        <p:spPr/>
        <p:txBody>
          <a:bodyPr/>
          <a:lstStyle/>
          <a:p>
            <a:r>
              <a:rPr kumimoji="1" lang="en-US" altLang="ja-JP" dirty="0"/>
              <a:t>Zoom</a:t>
            </a:r>
            <a:r>
              <a:rPr kumimoji="1" lang="ja-JP" altLang="en-US" dirty="0"/>
              <a:t>を操作してみよう！</a:t>
            </a:r>
          </a:p>
        </p:txBody>
      </p:sp>
      <p:sp>
        <p:nvSpPr>
          <p:cNvPr id="7" name="テキスト プレースホルダー 6">
            <a:extLst>
              <a:ext uri="{FF2B5EF4-FFF2-40B4-BE49-F238E27FC236}">
                <a16:creationId xmlns:a16="http://schemas.microsoft.com/office/drawing/2014/main" id="{698D560A-3EFE-4B59-AE0B-BA259EDA2493}"/>
              </a:ext>
            </a:extLst>
          </p:cNvPr>
          <p:cNvSpPr>
            <a:spLocks noGrp="1"/>
          </p:cNvSpPr>
          <p:nvPr>
            <p:ph type="body" idx="1"/>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DBF2829B-674E-4BBC-84B5-147EEEFCC0ED}"/>
              </a:ext>
            </a:extLst>
          </p:cNvPr>
          <p:cNvSpPr>
            <a:spLocks noGrp="1"/>
          </p:cNvSpPr>
          <p:nvPr>
            <p:ph type="ftr" sz="quarter" idx="4294967295"/>
          </p:nvPr>
        </p:nvSpPr>
        <p:spPr>
          <a:xfrm>
            <a:off x="0" y="4806950"/>
            <a:ext cx="8132763" cy="274638"/>
          </a:xfrm>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E07E1E3F-A97C-40A6-B54C-52676A75C2CF}"/>
              </a:ext>
            </a:extLst>
          </p:cNvPr>
          <p:cNvSpPr>
            <a:spLocks noGrp="1"/>
          </p:cNvSpPr>
          <p:nvPr>
            <p:ph type="sldNum" sz="quarter" idx="4294967295"/>
          </p:nvPr>
        </p:nvSpPr>
        <p:spPr>
          <a:xfrm>
            <a:off x="8758238" y="4841875"/>
            <a:ext cx="385762" cy="214313"/>
          </a:xfrm>
        </p:spPr>
        <p:txBody>
          <a:bodyPr/>
          <a:lstStyle/>
          <a:p>
            <a:fld id="{5F2B2741-F8D9-4A06-A804-D2C6856AFEB9}" type="slidenum">
              <a:rPr lang="en-US" altLang="ja-JP" smtClean="0"/>
              <a:pPr/>
              <a:t>46</a:t>
            </a:fld>
            <a:endParaRPr lang="ja-JP" altLang="en-US" dirty="0"/>
          </a:p>
        </p:txBody>
      </p:sp>
    </p:spTree>
    <p:extLst>
      <p:ext uri="{BB962C8B-B14F-4D97-AF65-F5344CB8AC3E}">
        <p14:creationId xmlns:p14="http://schemas.microsoft.com/office/powerpoint/2010/main" val="1503794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コネクタ 41">
            <a:extLst>
              <a:ext uri="{FF2B5EF4-FFF2-40B4-BE49-F238E27FC236}">
                <a16:creationId xmlns:a16="http://schemas.microsoft.com/office/drawing/2014/main" id="{FBA04A4D-F786-45B2-B89B-794461638B3B}"/>
              </a:ext>
            </a:extLst>
          </p:cNvPr>
          <p:cNvCxnSpPr>
            <a:cxnSpLocks/>
          </p:cNvCxnSpPr>
          <p:nvPr/>
        </p:nvCxnSpPr>
        <p:spPr>
          <a:xfrm>
            <a:off x="4572000" y="693450"/>
            <a:ext cx="0" cy="4144882"/>
          </a:xfrm>
          <a:prstGeom prst="line">
            <a:avLst/>
          </a:prstGeom>
          <a:ln w="38100">
            <a:prstDash val="dashDot"/>
          </a:ln>
        </p:spPr>
        <p:style>
          <a:lnRef idx="1">
            <a:schemeClr val="dk1"/>
          </a:lnRef>
          <a:fillRef idx="0">
            <a:schemeClr val="dk1"/>
          </a:fillRef>
          <a:effectRef idx="0">
            <a:schemeClr val="dk1"/>
          </a:effectRef>
          <a:fontRef idx="minor">
            <a:schemeClr val="tx1"/>
          </a:fontRef>
        </p:style>
      </p:cxnSp>
      <p:sp>
        <p:nvSpPr>
          <p:cNvPr id="7" name="タイトル 6">
            <a:extLst>
              <a:ext uri="{FF2B5EF4-FFF2-40B4-BE49-F238E27FC236}">
                <a16:creationId xmlns:a16="http://schemas.microsoft.com/office/drawing/2014/main" id="{51DE4290-5A8B-48F6-9830-A6CBC415317B}"/>
              </a:ext>
            </a:extLst>
          </p:cNvPr>
          <p:cNvSpPr>
            <a:spLocks noGrp="1"/>
          </p:cNvSpPr>
          <p:nvPr>
            <p:ph type="title"/>
          </p:nvPr>
        </p:nvSpPr>
        <p:spPr/>
        <p:txBody>
          <a:bodyPr>
            <a:normAutofit fontScale="90000"/>
          </a:bodyPr>
          <a:lstStyle/>
          <a:p>
            <a:r>
              <a:rPr kumimoji="1" lang="ja-JP" altLang="en-US" dirty="0"/>
              <a:t>マイクや</a:t>
            </a:r>
            <a:r>
              <a:rPr kumimoji="1" lang="ja-JP" altLang="en-US" dirty="0" err="1"/>
              <a:t>ビデオをを</a:t>
            </a:r>
            <a:r>
              <a:rPr kumimoji="1" lang="en-US" altLang="ja-JP" dirty="0"/>
              <a:t>ON/OFF</a:t>
            </a:r>
            <a:r>
              <a:rPr kumimoji="1" lang="ja-JP" altLang="en-US" dirty="0"/>
              <a:t>してみよう</a:t>
            </a:r>
          </a:p>
        </p:txBody>
      </p:sp>
      <p:sp>
        <p:nvSpPr>
          <p:cNvPr id="8" name="テキスト プレースホルダー 7">
            <a:extLst>
              <a:ext uri="{FF2B5EF4-FFF2-40B4-BE49-F238E27FC236}">
                <a16:creationId xmlns:a16="http://schemas.microsoft.com/office/drawing/2014/main" id="{871E12EE-EB78-497E-B86E-E91678B5F7A1}"/>
              </a:ext>
            </a:extLst>
          </p:cNvPr>
          <p:cNvSpPr>
            <a:spLocks noGrp="1"/>
          </p:cNvSpPr>
          <p:nvPr>
            <p:ph type="body" idx="1"/>
          </p:nvPr>
        </p:nvSpPr>
        <p:spPr/>
        <p:txBody>
          <a:bodyPr/>
          <a:lstStyle/>
          <a:p>
            <a:r>
              <a:rPr kumimoji="1" lang="ja-JP" altLang="en-US" dirty="0"/>
              <a:t>パソコンの方</a:t>
            </a:r>
          </a:p>
        </p:txBody>
      </p:sp>
      <p:sp>
        <p:nvSpPr>
          <p:cNvPr id="10" name="テキスト プレースホルダー 9">
            <a:extLst>
              <a:ext uri="{FF2B5EF4-FFF2-40B4-BE49-F238E27FC236}">
                <a16:creationId xmlns:a16="http://schemas.microsoft.com/office/drawing/2014/main" id="{EFB0F608-3424-4B5F-B784-83E5973F9A9D}"/>
              </a:ext>
            </a:extLst>
          </p:cNvPr>
          <p:cNvSpPr>
            <a:spLocks noGrp="1"/>
          </p:cNvSpPr>
          <p:nvPr>
            <p:ph type="body" sz="half" idx="3"/>
          </p:nvPr>
        </p:nvSpPr>
        <p:spPr/>
        <p:txBody>
          <a:bodyPr/>
          <a:lstStyle/>
          <a:p>
            <a:r>
              <a:rPr kumimoji="1" lang="ja-JP" altLang="en-US" dirty="0"/>
              <a:t>スマートフォンの方</a:t>
            </a:r>
          </a:p>
        </p:txBody>
      </p:sp>
      <p:pic>
        <p:nvPicPr>
          <p:cNvPr id="28" name="コンテンツ プレースホルダー 27">
            <a:extLst>
              <a:ext uri="{FF2B5EF4-FFF2-40B4-BE49-F238E27FC236}">
                <a16:creationId xmlns:a16="http://schemas.microsoft.com/office/drawing/2014/main" id="{25CD0B20-6E6F-4420-803A-FEFDE8460AB8}"/>
              </a:ext>
            </a:extLst>
          </p:cNvPr>
          <p:cNvPicPr>
            <a:picLocks noGrp="1" noChangeAspect="1"/>
          </p:cNvPicPr>
          <p:nvPr>
            <p:ph sz="quarter" idx="4"/>
          </p:nvPr>
        </p:nvPicPr>
        <p:blipFill>
          <a:blip r:embed="rId2"/>
          <a:stretch>
            <a:fillRect/>
          </a:stretch>
        </p:blipFill>
        <p:spPr>
          <a:xfrm>
            <a:off x="7823582" y="1043740"/>
            <a:ext cx="1064415" cy="1892293"/>
          </a:xfrm>
          <a:prstGeom prst="rect">
            <a:avLst/>
          </a:prstGeom>
        </p:spPr>
      </p:pic>
      <p:pic>
        <p:nvPicPr>
          <p:cNvPr id="12" name="コンテンツ プレースホルダー 11" descr="テレビの画面のスクリーンショット&#10;&#10;自動的に生成された説明">
            <a:extLst>
              <a:ext uri="{FF2B5EF4-FFF2-40B4-BE49-F238E27FC236}">
                <a16:creationId xmlns:a16="http://schemas.microsoft.com/office/drawing/2014/main" id="{18B2A3C5-5B1A-41C4-B862-9F3E96F652B7}"/>
              </a:ext>
            </a:extLst>
          </p:cNvPr>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1" t="93010" r="82881"/>
          <a:stretch/>
        </p:blipFill>
        <p:spPr>
          <a:xfrm>
            <a:off x="539552" y="2904983"/>
            <a:ext cx="2920517" cy="792840"/>
          </a:xfrm>
          <a:prstGeom prst="rect">
            <a:avLst/>
          </a:prstGeom>
        </p:spPr>
      </p:pic>
      <p:pic>
        <p:nvPicPr>
          <p:cNvPr id="14" name="コンテンツ プレースホルダー 8" descr="テレビの画面のスクリーンショット&#10;&#10;自動的に生成された説明">
            <a:extLst>
              <a:ext uri="{FF2B5EF4-FFF2-40B4-BE49-F238E27FC236}">
                <a16:creationId xmlns:a16="http://schemas.microsoft.com/office/drawing/2014/main" id="{00101C13-69A4-4863-8931-9CEFCD397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1012956"/>
            <a:ext cx="1986390" cy="1320729"/>
          </a:xfrm>
          <a:prstGeom prst="rect">
            <a:avLst/>
          </a:prstGeom>
          <a:noFill/>
          <a:ln>
            <a:noFill/>
          </a:ln>
        </p:spPr>
      </p:pic>
      <p:sp>
        <p:nvSpPr>
          <p:cNvPr id="15" name="正方形/長方形 14">
            <a:extLst>
              <a:ext uri="{FF2B5EF4-FFF2-40B4-BE49-F238E27FC236}">
                <a16:creationId xmlns:a16="http://schemas.microsoft.com/office/drawing/2014/main" id="{1B32B833-D4AA-4CAF-AF2A-7844D03340B7}"/>
              </a:ext>
            </a:extLst>
          </p:cNvPr>
          <p:cNvSpPr/>
          <p:nvPr/>
        </p:nvSpPr>
        <p:spPr>
          <a:xfrm>
            <a:off x="2200054" y="1963352"/>
            <a:ext cx="583395" cy="5143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コネクタ: カギ線 15">
            <a:extLst>
              <a:ext uri="{FF2B5EF4-FFF2-40B4-BE49-F238E27FC236}">
                <a16:creationId xmlns:a16="http://schemas.microsoft.com/office/drawing/2014/main" id="{11EFC3E0-A4BF-47C7-B91A-31DE5E2166D5}"/>
              </a:ext>
            </a:extLst>
          </p:cNvPr>
          <p:cNvCxnSpPr>
            <a:cxnSpLocks/>
            <a:stCxn id="15" idx="1"/>
            <a:endCxn id="19" idx="0"/>
          </p:cNvCxnSpPr>
          <p:nvPr/>
        </p:nvCxnSpPr>
        <p:spPr>
          <a:xfrm rot="10800000" flipV="1">
            <a:off x="1823860" y="2220526"/>
            <a:ext cx="376194" cy="547623"/>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410395C4-EF38-4C03-9E3F-C1D9D772FDD0}"/>
              </a:ext>
            </a:extLst>
          </p:cNvPr>
          <p:cNvSpPr/>
          <p:nvPr/>
        </p:nvSpPr>
        <p:spPr>
          <a:xfrm>
            <a:off x="443871" y="2768150"/>
            <a:ext cx="2759977" cy="10997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クロール: 横 26">
            <a:extLst>
              <a:ext uri="{FF2B5EF4-FFF2-40B4-BE49-F238E27FC236}">
                <a16:creationId xmlns:a16="http://schemas.microsoft.com/office/drawing/2014/main" id="{1AB7A043-8759-45F3-9134-C3AFAAFE63A1}"/>
              </a:ext>
            </a:extLst>
          </p:cNvPr>
          <p:cNvSpPr/>
          <p:nvPr/>
        </p:nvSpPr>
        <p:spPr>
          <a:xfrm>
            <a:off x="1472822" y="3724684"/>
            <a:ext cx="6350760" cy="1047732"/>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発言しないときは、マイクをオフにする癖を付けましょう</a:t>
            </a:r>
            <a:endParaRPr kumimoji="1" lang="en-US" altLang="ja-JP" dirty="0"/>
          </a:p>
        </p:txBody>
      </p:sp>
      <p:pic>
        <p:nvPicPr>
          <p:cNvPr id="29" name="図 28">
            <a:extLst>
              <a:ext uri="{FF2B5EF4-FFF2-40B4-BE49-F238E27FC236}">
                <a16:creationId xmlns:a16="http://schemas.microsoft.com/office/drawing/2014/main" id="{1FB4988B-61DD-4731-81DF-320AED25BA69}"/>
              </a:ext>
            </a:extLst>
          </p:cNvPr>
          <p:cNvPicPr>
            <a:picLocks noChangeAspect="1"/>
          </p:cNvPicPr>
          <p:nvPr/>
        </p:nvPicPr>
        <p:blipFill rotWithShape="1">
          <a:blip r:embed="rId2"/>
          <a:srcRect t="82981" r="46679"/>
          <a:stretch/>
        </p:blipFill>
        <p:spPr>
          <a:xfrm>
            <a:off x="4843956" y="2266125"/>
            <a:ext cx="2577773" cy="1462744"/>
          </a:xfrm>
          <a:prstGeom prst="rect">
            <a:avLst/>
          </a:prstGeom>
        </p:spPr>
      </p:pic>
      <p:sp>
        <p:nvSpPr>
          <p:cNvPr id="32" name="正方形/長方形 31">
            <a:extLst>
              <a:ext uri="{FF2B5EF4-FFF2-40B4-BE49-F238E27FC236}">
                <a16:creationId xmlns:a16="http://schemas.microsoft.com/office/drawing/2014/main" id="{E447D3CD-8D80-4AED-A3AA-F89B75C70A0F}"/>
              </a:ext>
            </a:extLst>
          </p:cNvPr>
          <p:cNvSpPr/>
          <p:nvPr/>
        </p:nvSpPr>
        <p:spPr>
          <a:xfrm>
            <a:off x="7743377" y="2426868"/>
            <a:ext cx="583395" cy="5143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コネクタ: カギ線 32">
            <a:extLst>
              <a:ext uri="{FF2B5EF4-FFF2-40B4-BE49-F238E27FC236}">
                <a16:creationId xmlns:a16="http://schemas.microsoft.com/office/drawing/2014/main" id="{F9C7C108-F2E4-4130-B727-C585A37C6398}"/>
              </a:ext>
            </a:extLst>
          </p:cNvPr>
          <p:cNvCxnSpPr>
            <a:cxnSpLocks/>
            <a:stCxn id="32" idx="1"/>
            <a:endCxn id="34" idx="3"/>
          </p:cNvCxnSpPr>
          <p:nvPr/>
        </p:nvCxnSpPr>
        <p:spPr>
          <a:xfrm rot="10800000" flipV="1">
            <a:off x="6836797" y="2684043"/>
            <a:ext cx="906581" cy="73030"/>
          </a:xfrm>
          <a:prstGeom prst="bent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023D2F3C-33F8-41AC-A900-37537E7C8D02}"/>
              </a:ext>
            </a:extLst>
          </p:cNvPr>
          <p:cNvSpPr/>
          <p:nvPr/>
        </p:nvSpPr>
        <p:spPr>
          <a:xfrm>
            <a:off x="4727995" y="2233207"/>
            <a:ext cx="2108801" cy="10477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ッター プレースホルダー 6">
            <a:extLst>
              <a:ext uri="{FF2B5EF4-FFF2-40B4-BE49-F238E27FC236}">
                <a16:creationId xmlns:a16="http://schemas.microsoft.com/office/drawing/2014/main" id="{14F0E191-C24D-4FC9-9011-2206C4B51E25}"/>
              </a:ext>
            </a:extLst>
          </p:cNvPr>
          <p:cNvSpPr>
            <a:spLocks noGrp="1"/>
          </p:cNvSpPr>
          <p:nvPr>
            <p:ph type="ftr" sz="quarter" idx="10"/>
          </p:nvPr>
        </p:nvSpPr>
        <p:spPr>
          <a:xfrm>
            <a:off x="193173" y="4806471"/>
            <a:ext cx="8132850" cy="274637"/>
          </a:xfrm>
        </p:spPr>
        <p:txBody>
          <a:bodyPr/>
          <a:lstStyle/>
          <a:p>
            <a:r>
              <a:rPr lang="en-US" altLang="ja-JP"/>
              <a:t>zoom </a:t>
            </a:r>
            <a:r>
              <a:rPr lang="ja-JP" altLang="en-US"/>
              <a:t>参加方法 最初の一歩！</a:t>
            </a:r>
            <a:endParaRPr lang="ja-JP" altLang="en-US" dirty="0"/>
          </a:p>
        </p:txBody>
      </p:sp>
      <p:sp>
        <p:nvSpPr>
          <p:cNvPr id="23" name="スライド番号プレースホルダー 7">
            <a:extLst>
              <a:ext uri="{FF2B5EF4-FFF2-40B4-BE49-F238E27FC236}">
                <a16:creationId xmlns:a16="http://schemas.microsoft.com/office/drawing/2014/main" id="{D2F89696-41DE-48BF-9621-6C34A596C885}"/>
              </a:ext>
            </a:extLst>
          </p:cNvPr>
          <p:cNvSpPr>
            <a:spLocks noGrp="1"/>
          </p:cNvSpPr>
          <p:nvPr>
            <p:ph type="sldNum" sz="quarter" idx="11"/>
          </p:nvPr>
        </p:nvSpPr>
        <p:spPr>
          <a:xfrm>
            <a:off x="8506920" y="4841978"/>
            <a:ext cx="385560" cy="214545"/>
          </a:xfrm>
        </p:spPr>
        <p:txBody>
          <a:bodyPr/>
          <a:lstStyle/>
          <a:p>
            <a:fld id="{5F2B2741-F8D9-4A06-A804-D2C6856AFEB9}" type="slidenum">
              <a:rPr lang="ja-JP" altLang="en-US" smtClean="0"/>
              <a:pPr/>
              <a:t>47</a:t>
            </a:fld>
            <a:endParaRPr lang="ja-JP" altLang="en-US" dirty="0"/>
          </a:p>
        </p:txBody>
      </p:sp>
    </p:spTree>
    <p:extLst>
      <p:ext uri="{BB962C8B-B14F-4D97-AF65-F5344CB8AC3E}">
        <p14:creationId xmlns:p14="http://schemas.microsoft.com/office/powerpoint/2010/main" val="151069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線コネクタ 27">
            <a:extLst>
              <a:ext uri="{FF2B5EF4-FFF2-40B4-BE49-F238E27FC236}">
                <a16:creationId xmlns:a16="http://schemas.microsoft.com/office/drawing/2014/main" id="{328FB83D-475E-450A-9229-E9EE6B5CD9D2}"/>
              </a:ext>
            </a:extLst>
          </p:cNvPr>
          <p:cNvCxnSpPr>
            <a:cxnSpLocks/>
          </p:cNvCxnSpPr>
          <p:nvPr/>
        </p:nvCxnSpPr>
        <p:spPr>
          <a:xfrm>
            <a:off x="4513649" y="693450"/>
            <a:ext cx="0" cy="4144882"/>
          </a:xfrm>
          <a:prstGeom prst="line">
            <a:avLst/>
          </a:prstGeom>
          <a:ln w="38100">
            <a:prstDash val="dashDot"/>
          </a:ln>
        </p:spPr>
        <p:style>
          <a:lnRef idx="1">
            <a:schemeClr val="dk1"/>
          </a:lnRef>
          <a:fillRef idx="0">
            <a:schemeClr val="dk1"/>
          </a:fillRef>
          <a:effectRef idx="0">
            <a:schemeClr val="dk1"/>
          </a:effectRef>
          <a:fontRef idx="minor">
            <a:schemeClr val="tx1"/>
          </a:fontRef>
        </p:style>
      </p:cxnSp>
      <p:pic>
        <p:nvPicPr>
          <p:cNvPr id="24" name="コンテンツ プレースホルダー 9">
            <a:extLst>
              <a:ext uri="{FF2B5EF4-FFF2-40B4-BE49-F238E27FC236}">
                <a16:creationId xmlns:a16="http://schemas.microsoft.com/office/drawing/2014/main" id="{BE02D606-EC5D-4D8C-8929-4AA07E1D8F4F}"/>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893266" y="1377950"/>
            <a:ext cx="1847085" cy="3282536"/>
          </a:xfrm>
          <a:prstGeom prst="rect">
            <a:avLst/>
          </a:prstGeom>
          <a:noFill/>
          <a:ln>
            <a:noFill/>
          </a:ln>
        </p:spPr>
      </p:pic>
      <p:pic>
        <p:nvPicPr>
          <p:cNvPr id="18" name="コンテンツ プレースホルダー 8" descr="テレビの画面のスクリーンショット&#10;&#10;自動的に生成された説明">
            <a:extLst>
              <a:ext uri="{FF2B5EF4-FFF2-40B4-BE49-F238E27FC236}">
                <a16:creationId xmlns:a16="http://schemas.microsoft.com/office/drawing/2014/main" id="{7834F26D-0424-41E4-B28F-EB3B15CA7689}"/>
              </a:ext>
            </a:extLst>
          </p:cNvPr>
          <p:cNvPicPr>
            <a:picLocks noChangeAspect="1"/>
          </p:cNvPicPr>
          <p:nvPr/>
        </p:nvPicPr>
        <p:blipFill rotWithShape="1">
          <a:blip r:embed="rId3">
            <a:extLst>
              <a:ext uri="{28A0092B-C50C-407E-A947-70E740481C1C}">
                <a14:useLocalDpi xmlns:a14="http://schemas.microsoft.com/office/drawing/2010/main" val="0"/>
              </a:ext>
            </a:extLst>
          </a:blip>
          <a:srcRect l="79953" b="85801"/>
          <a:stretch/>
        </p:blipFill>
        <p:spPr>
          <a:xfrm>
            <a:off x="1689899" y="2095097"/>
            <a:ext cx="2599300" cy="1224136"/>
          </a:xfrm>
          <a:prstGeom prst="rect">
            <a:avLst/>
          </a:prstGeom>
          <a:noFill/>
          <a:ln>
            <a:noFill/>
          </a:ln>
        </p:spPr>
      </p:pic>
      <p:pic>
        <p:nvPicPr>
          <p:cNvPr id="17" name="コンテンツ プレースホルダー 8" descr="テレビの画面のスクリーンショット&#10;&#10;自動的に生成された説明">
            <a:extLst>
              <a:ext uri="{FF2B5EF4-FFF2-40B4-BE49-F238E27FC236}">
                <a16:creationId xmlns:a16="http://schemas.microsoft.com/office/drawing/2014/main" id="{FA4EE985-7612-49C1-AE63-730EBC3C36B6}"/>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325562" y="1285900"/>
            <a:ext cx="1525439" cy="1014248"/>
          </a:xfrm>
          <a:prstGeom prst="rect">
            <a:avLst/>
          </a:prstGeom>
          <a:noFill/>
          <a:ln>
            <a:noFill/>
          </a:ln>
        </p:spPr>
      </p:pic>
      <p:sp>
        <p:nvSpPr>
          <p:cNvPr id="7" name="タイトル 6">
            <a:extLst>
              <a:ext uri="{FF2B5EF4-FFF2-40B4-BE49-F238E27FC236}">
                <a16:creationId xmlns:a16="http://schemas.microsoft.com/office/drawing/2014/main" id="{51DE4290-5A8B-48F6-9830-A6CBC415317B}"/>
              </a:ext>
            </a:extLst>
          </p:cNvPr>
          <p:cNvSpPr>
            <a:spLocks noGrp="1"/>
          </p:cNvSpPr>
          <p:nvPr>
            <p:ph type="title"/>
          </p:nvPr>
        </p:nvSpPr>
        <p:spPr/>
        <p:txBody>
          <a:bodyPr>
            <a:normAutofit fontScale="90000"/>
          </a:bodyPr>
          <a:lstStyle/>
          <a:p>
            <a:r>
              <a:rPr kumimoji="1" lang="ja-JP" altLang="en-US" dirty="0"/>
              <a:t>画面を切り替えてみよう！</a:t>
            </a:r>
          </a:p>
        </p:txBody>
      </p:sp>
      <p:sp>
        <p:nvSpPr>
          <p:cNvPr id="8" name="テキスト プレースホルダー 7">
            <a:extLst>
              <a:ext uri="{FF2B5EF4-FFF2-40B4-BE49-F238E27FC236}">
                <a16:creationId xmlns:a16="http://schemas.microsoft.com/office/drawing/2014/main" id="{871E12EE-EB78-497E-B86E-E91678B5F7A1}"/>
              </a:ext>
            </a:extLst>
          </p:cNvPr>
          <p:cNvSpPr>
            <a:spLocks noGrp="1"/>
          </p:cNvSpPr>
          <p:nvPr>
            <p:ph type="body" idx="1"/>
          </p:nvPr>
        </p:nvSpPr>
        <p:spPr/>
        <p:txBody>
          <a:bodyPr/>
          <a:lstStyle/>
          <a:p>
            <a:r>
              <a:rPr kumimoji="1" lang="ja-JP" altLang="en-US" dirty="0"/>
              <a:t>パソコンの方</a:t>
            </a:r>
          </a:p>
        </p:txBody>
      </p:sp>
      <p:sp>
        <p:nvSpPr>
          <p:cNvPr id="10" name="テキスト プレースホルダー 9">
            <a:extLst>
              <a:ext uri="{FF2B5EF4-FFF2-40B4-BE49-F238E27FC236}">
                <a16:creationId xmlns:a16="http://schemas.microsoft.com/office/drawing/2014/main" id="{EFB0F608-3424-4B5F-B784-83E5973F9A9D}"/>
              </a:ext>
            </a:extLst>
          </p:cNvPr>
          <p:cNvSpPr>
            <a:spLocks noGrp="1"/>
          </p:cNvSpPr>
          <p:nvPr>
            <p:ph type="body" sz="half" idx="3"/>
          </p:nvPr>
        </p:nvSpPr>
        <p:spPr/>
        <p:txBody>
          <a:bodyPr/>
          <a:lstStyle/>
          <a:p>
            <a:r>
              <a:rPr kumimoji="1" lang="ja-JP" altLang="en-US" dirty="0"/>
              <a:t>スマートフォンの方</a:t>
            </a:r>
          </a:p>
        </p:txBody>
      </p:sp>
      <p:sp>
        <p:nvSpPr>
          <p:cNvPr id="15" name="正方形/長方形 14">
            <a:extLst>
              <a:ext uri="{FF2B5EF4-FFF2-40B4-BE49-F238E27FC236}">
                <a16:creationId xmlns:a16="http://schemas.microsoft.com/office/drawing/2014/main" id="{1B32B833-D4AA-4CAF-AF2A-7844D03340B7}"/>
              </a:ext>
            </a:extLst>
          </p:cNvPr>
          <p:cNvSpPr/>
          <p:nvPr/>
        </p:nvSpPr>
        <p:spPr>
          <a:xfrm>
            <a:off x="1472822" y="1189430"/>
            <a:ext cx="583395" cy="5143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コネクタ: カギ線 15">
            <a:extLst>
              <a:ext uri="{FF2B5EF4-FFF2-40B4-BE49-F238E27FC236}">
                <a16:creationId xmlns:a16="http://schemas.microsoft.com/office/drawing/2014/main" id="{11EFC3E0-A4BF-47C7-B91A-31DE5E2166D5}"/>
              </a:ext>
            </a:extLst>
          </p:cNvPr>
          <p:cNvCxnSpPr>
            <a:cxnSpLocks/>
            <a:stCxn id="15" idx="3"/>
            <a:endCxn id="19" idx="0"/>
          </p:cNvCxnSpPr>
          <p:nvPr/>
        </p:nvCxnSpPr>
        <p:spPr>
          <a:xfrm>
            <a:off x="2056217" y="1446605"/>
            <a:ext cx="1098342" cy="784101"/>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410395C4-EF38-4C03-9E3F-C1D9D772FDD0}"/>
              </a:ext>
            </a:extLst>
          </p:cNvPr>
          <p:cNvSpPr/>
          <p:nvPr/>
        </p:nvSpPr>
        <p:spPr>
          <a:xfrm>
            <a:off x="2410266" y="2230706"/>
            <a:ext cx="1488586" cy="56949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ABC90B98-3365-4B1E-9E7C-F0A3018F62D1}"/>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6142812" y="2503025"/>
            <a:ext cx="1330362" cy="1048567"/>
          </a:xfrm>
          <a:prstGeom prst="rect">
            <a:avLst/>
          </a:prstGeom>
        </p:spPr>
      </p:pic>
      <p:sp>
        <p:nvSpPr>
          <p:cNvPr id="26" name="吹き出し: 角を丸めた四角形 25">
            <a:extLst>
              <a:ext uri="{FF2B5EF4-FFF2-40B4-BE49-F238E27FC236}">
                <a16:creationId xmlns:a16="http://schemas.microsoft.com/office/drawing/2014/main" id="{91E35577-B2D6-4C77-9F5F-7D19BC16BC02}"/>
              </a:ext>
            </a:extLst>
          </p:cNvPr>
          <p:cNvSpPr/>
          <p:nvPr/>
        </p:nvSpPr>
        <p:spPr>
          <a:xfrm>
            <a:off x="5449425" y="3852733"/>
            <a:ext cx="2566857" cy="574681"/>
          </a:xfrm>
          <a:prstGeom prst="wedgeRoundRectCallout">
            <a:avLst>
              <a:gd name="adj1" fmla="val -9235"/>
              <a:gd name="adj2" fmla="val -12910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画面をスワイプ！</a:t>
            </a:r>
            <a:endParaRPr kumimoji="1" lang="en-US" altLang="ja-JP" sz="1200" dirty="0">
              <a:solidFill>
                <a:schemeClr val="tx1"/>
              </a:solidFill>
            </a:endParaRPr>
          </a:p>
        </p:txBody>
      </p:sp>
      <p:sp>
        <p:nvSpPr>
          <p:cNvPr id="27" name="スクロール: 横 26">
            <a:extLst>
              <a:ext uri="{FF2B5EF4-FFF2-40B4-BE49-F238E27FC236}">
                <a16:creationId xmlns:a16="http://schemas.microsoft.com/office/drawing/2014/main" id="{3EC30086-9626-49EA-911D-D5D33980EC62}"/>
              </a:ext>
            </a:extLst>
          </p:cNvPr>
          <p:cNvSpPr/>
          <p:nvPr/>
        </p:nvSpPr>
        <p:spPr>
          <a:xfrm>
            <a:off x="165023" y="3617045"/>
            <a:ext cx="5119408" cy="1047732"/>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スピーカービュー</a:t>
            </a:r>
            <a:r>
              <a:rPr kumimoji="1" lang="en-US" altLang="ja-JP" dirty="0"/>
              <a:t>……</a:t>
            </a:r>
            <a:r>
              <a:rPr kumimoji="1" lang="ja-JP" altLang="en-US" dirty="0"/>
              <a:t>話している人が拡大</a:t>
            </a:r>
            <a:endParaRPr kumimoji="1" lang="en-US" altLang="ja-JP" dirty="0"/>
          </a:p>
          <a:p>
            <a:pPr algn="ctr"/>
            <a:r>
              <a:rPr kumimoji="1" lang="ja-JP" altLang="en-US" dirty="0"/>
              <a:t>ギャラリービュー</a:t>
            </a:r>
            <a:r>
              <a:rPr kumimoji="1" lang="en-US" altLang="ja-JP" dirty="0"/>
              <a:t>……</a:t>
            </a:r>
            <a:r>
              <a:rPr kumimoji="1" lang="ja-JP" altLang="en-US" dirty="0"/>
              <a:t>参加者の顔が一覧表示</a:t>
            </a:r>
            <a:endParaRPr kumimoji="1" lang="en-US" altLang="ja-JP" dirty="0"/>
          </a:p>
        </p:txBody>
      </p:sp>
      <p:sp>
        <p:nvSpPr>
          <p:cNvPr id="20" name="フッター プレースホルダー 6">
            <a:extLst>
              <a:ext uri="{FF2B5EF4-FFF2-40B4-BE49-F238E27FC236}">
                <a16:creationId xmlns:a16="http://schemas.microsoft.com/office/drawing/2014/main" id="{D8F4396B-FB33-409B-9D42-9E1AAB7317DD}"/>
              </a:ext>
            </a:extLst>
          </p:cNvPr>
          <p:cNvSpPr>
            <a:spLocks noGrp="1"/>
          </p:cNvSpPr>
          <p:nvPr>
            <p:ph type="ftr" sz="quarter" idx="10"/>
          </p:nvPr>
        </p:nvSpPr>
        <p:spPr>
          <a:xfrm>
            <a:off x="193173" y="4806471"/>
            <a:ext cx="8132850" cy="274637"/>
          </a:xfrm>
        </p:spPr>
        <p:txBody>
          <a:bodyPr/>
          <a:lstStyle/>
          <a:p>
            <a:r>
              <a:rPr lang="en-US" altLang="ja-JP"/>
              <a:t>zoom </a:t>
            </a:r>
            <a:r>
              <a:rPr lang="ja-JP" altLang="en-US"/>
              <a:t>参加方法 最初の一歩！</a:t>
            </a:r>
            <a:endParaRPr lang="ja-JP" altLang="en-US" dirty="0"/>
          </a:p>
        </p:txBody>
      </p:sp>
      <p:sp>
        <p:nvSpPr>
          <p:cNvPr id="21" name="スライド番号プレースホルダー 7">
            <a:extLst>
              <a:ext uri="{FF2B5EF4-FFF2-40B4-BE49-F238E27FC236}">
                <a16:creationId xmlns:a16="http://schemas.microsoft.com/office/drawing/2014/main" id="{DFF9FD04-D0A6-4662-9074-AC7F6FC374DB}"/>
              </a:ext>
            </a:extLst>
          </p:cNvPr>
          <p:cNvSpPr>
            <a:spLocks noGrp="1"/>
          </p:cNvSpPr>
          <p:nvPr>
            <p:ph type="sldNum" sz="quarter" idx="11"/>
          </p:nvPr>
        </p:nvSpPr>
        <p:spPr>
          <a:xfrm>
            <a:off x="8506920" y="4841978"/>
            <a:ext cx="385560" cy="214545"/>
          </a:xfrm>
        </p:spPr>
        <p:txBody>
          <a:bodyPr/>
          <a:lstStyle/>
          <a:p>
            <a:fld id="{5F2B2741-F8D9-4A06-A804-D2C6856AFEB9}" type="slidenum">
              <a:rPr lang="ja-JP" altLang="en-US" smtClean="0"/>
              <a:pPr/>
              <a:t>48</a:t>
            </a:fld>
            <a:endParaRPr lang="ja-JP" altLang="en-US" dirty="0"/>
          </a:p>
        </p:txBody>
      </p:sp>
    </p:spTree>
    <p:extLst>
      <p:ext uri="{BB962C8B-B14F-4D97-AF65-F5344CB8AC3E}">
        <p14:creationId xmlns:p14="http://schemas.microsoft.com/office/powerpoint/2010/main" val="2817716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EC5DA7-5B52-4E7A-A1B1-1DFB61C7AC74}"/>
              </a:ext>
            </a:extLst>
          </p:cNvPr>
          <p:cNvSpPr>
            <a:spLocks noGrp="1"/>
          </p:cNvSpPr>
          <p:nvPr>
            <p:ph type="title"/>
          </p:nvPr>
        </p:nvSpPr>
        <p:spPr/>
        <p:txBody>
          <a:bodyPr>
            <a:normAutofit fontScale="90000"/>
          </a:bodyPr>
          <a:lstStyle/>
          <a:p>
            <a:r>
              <a:rPr kumimoji="1" lang="ja-JP" altLang="en-US" dirty="0"/>
              <a:t>リアクションしてみよう！</a:t>
            </a:r>
          </a:p>
        </p:txBody>
      </p:sp>
      <p:sp>
        <p:nvSpPr>
          <p:cNvPr id="3" name="テキスト プレースホルダー 2">
            <a:extLst>
              <a:ext uri="{FF2B5EF4-FFF2-40B4-BE49-F238E27FC236}">
                <a16:creationId xmlns:a16="http://schemas.microsoft.com/office/drawing/2014/main" id="{63A9E4C1-4932-46FC-B1E5-7845FB5FDDAE}"/>
              </a:ext>
            </a:extLst>
          </p:cNvPr>
          <p:cNvSpPr>
            <a:spLocks noGrp="1"/>
          </p:cNvSpPr>
          <p:nvPr>
            <p:ph type="body" idx="1"/>
          </p:nvPr>
        </p:nvSpPr>
        <p:spPr/>
        <p:txBody>
          <a:bodyPr/>
          <a:lstStyle/>
          <a:p>
            <a:r>
              <a:rPr kumimoji="1" lang="ja-JP" altLang="en-US" dirty="0"/>
              <a:t>パソコンの方</a:t>
            </a:r>
          </a:p>
        </p:txBody>
      </p:sp>
      <p:sp>
        <p:nvSpPr>
          <p:cNvPr id="4" name="テキスト プレースホルダー 3">
            <a:extLst>
              <a:ext uri="{FF2B5EF4-FFF2-40B4-BE49-F238E27FC236}">
                <a16:creationId xmlns:a16="http://schemas.microsoft.com/office/drawing/2014/main" id="{61D40031-963D-49AE-A1B1-F94419221E09}"/>
              </a:ext>
            </a:extLst>
          </p:cNvPr>
          <p:cNvSpPr>
            <a:spLocks noGrp="1"/>
          </p:cNvSpPr>
          <p:nvPr>
            <p:ph type="body" sz="half" idx="3"/>
          </p:nvPr>
        </p:nvSpPr>
        <p:spPr/>
        <p:txBody>
          <a:bodyPr/>
          <a:lstStyle/>
          <a:p>
            <a:r>
              <a:rPr kumimoji="1" lang="ja-JP" altLang="en-US" dirty="0"/>
              <a:t>スマートフォンの方</a:t>
            </a:r>
          </a:p>
        </p:txBody>
      </p:sp>
      <p:pic>
        <p:nvPicPr>
          <p:cNvPr id="13" name="コンテンツ プレースホルダー 12">
            <a:extLst>
              <a:ext uri="{FF2B5EF4-FFF2-40B4-BE49-F238E27FC236}">
                <a16:creationId xmlns:a16="http://schemas.microsoft.com/office/drawing/2014/main" id="{793DD041-F17D-4723-BC6C-F5E6EDC50432}"/>
              </a:ext>
            </a:extLst>
          </p:cNvPr>
          <p:cNvPicPr>
            <a:picLocks noGrp="1" noChangeAspect="1"/>
          </p:cNvPicPr>
          <p:nvPr>
            <p:ph sz="quarter" idx="2"/>
          </p:nvPr>
        </p:nvPicPr>
        <p:blipFill>
          <a:blip r:embed="rId2"/>
          <a:stretch>
            <a:fillRect/>
          </a:stretch>
        </p:blipFill>
        <p:spPr>
          <a:xfrm>
            <a:off x="419054" y="2166296"/>
            <a:ext cx="1533739" cy="1314633"/>
          </a:xfrm>
          <a:prstGeom prst="rect">
            <a:avLst/>
          </a:prstGeom>
        </p:spPr>
      </p:pic>
      <p:sp>
        <p:nvSpPr>
          <p:cNvPr id="7" name="フッター プレースホルダー 6">
            <a:extLst>
              <a:ext uri="{FF2B5EF4-FFF2-40B4-BE49-F238E27FC236}">
                <a16:creationId xmlns:a16="http://schemas.microsoft.com/office/drawing/2014/main" id="{575D3304-F72A-4922-AD45-744366786CA5}"/>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9A380128-863E-47CA-AD6A-BCDA9DCCD06F}"/>
              </a:ext>
            </a:extLst>
          </p:cNvPr>
          <p:cNvSpPr>
            <a:spLocks noGrp="1"/>
          </p:cNvSpPr>
          <p:nvPr>
            <p:ph type="sldNum" sz="quarter" idx="11"/>
          </p:nvPr>
        </p:nvSpPr>
        <p:spPr/>
        <p:txBody>
          <a:bodyPr/>
          <a:lstStyle/>
          <a:p>
            <a:fld id="{5F2B2741-F8D9-4A06-A804-D2C6856AFEB9}" type="slidenum">
              <a:rPr lang="ja-JP" altLang="en-US" smtClean="0"/>
              <a:pPr/>
              <a:t>49</a:t>
            </a:fld>
            <a:endParaRPr lang="ja-JP" altLang="en-US" dirty="0"/>
          </a:p>
        </p:txBody>
      </p:sp>
      <p:pic>
        <p:nvPicPr>
          <p:cNvPr id="9" name="コンテンツ プレースホルダー 8" descr="スクリーンショット, ブラック が含まれている画像&#10;&#10;自動的に生成された説明">
            <a:extLst>
              <a:ext uri="{FF2B5EF4-FFF2-40B4-BE49-F238E27FC236}">
                <a16:creationId xmlns:a16="http://schemas.microsoft.com/office/drawing/2014/main" id="{BD18EC58-BD34-463E-AA95-163296A30FE7}"/>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84631"/>
          <a:stretch/>
        </p:blipFill>
        <p:spPr>
          <a:xfrm>
            <a:off x="6516216" y="1325756"/>
            <a:ext cx="2407640" cy="657861"/>
          </a:xfrm>
          <a:prstGeom prst="rect">
            <a:avLst/>
          </a:prstGeom>
        </p:spPr>
      </p:pic>
      <p:pic>
        <p:nvPicPr>
          <p:cNvPr id="10" name="図 9" descr="スクリーンショットの画面&#10;&#10;自動的に生成された説明">
            <a:extLst>
              <a:ext uri="{FF2B5EF4-FFF2-40B4-BE49-F238E27FC236}">
                <a16:creationId xmlns:a16="http://schemas.microsoft.com/office/drawing/2014/main" id="{935A304E-BBAB-49C7-B7B6-CCDC44577E19}"/>
              </a:ext>
            </a:extLst>
          </p:cNvPr>
          <p:cNvPicPr>
            <a:picLocks noChangeAspect="1"/>
          </p:cNvPicPr>
          <p:nvPr/>
        </p:nvPicPr>
        <p:blipFill rotWithShape="1">
          <a:blip r:embed="rId4">
            <a:extLst>
              <a:ext uri="{28A0092B-C50C-407E-A947-70E740481C1C}">
                <a14:useLocalDpi xmlns:a14="http://schemas.microsoft.com/office/drawing/2010/main" val="0"/>
              </a:ext>
            </a:extLst>
          </a:blip>
          <a:srcRect t="31618" b="5994"/>
          <a:stretch/>
        </p:blipFill>
        <p:spPr>
          <a:xfrm>
            <a:off x="5100060" y="1923236"/>
            <a:ext cx="1940264" cy="2151960"/>
          </a:xfrm>
          <a:prstGeom prst="rect">
            <a:avLst/>
          </a:prstGeom>
        </p:spPr>
      </p:pic>
      <p:sp>
        <p:nvSpPr>
          <p:cNvPr id="11" name="吹き出し: 円形 10">
            <a:extLst>
              <a:ext uri="{FF2B5EF4-FFF2-40B4-BE49-F238E27FC236}">
                <a16:creationId xmlns:a16="http://schemas.microsoft.com/office/drawing/2014/main" id="{AC1F4BB0-95F3-440A-937D-1A76E57C15E7}"/>
              </a:ext>
            </a:extLst>
          </p:cNvPr>
          <p:cNvSpPr/>
          <p:nvPr/>
        </p:nvSpPr>
        <p:spPr>
          <a:xfrm>
            <a:off x="7380312" y="2024319"/>
            <a:ext cx="1469988" cy="799294"/>
          </a:xfrm>
          <a:prstGeom prst="wedgeEllipseCallout">
            <a:avLst>
              <a:gd name="adj1" fmla="val -86241"/>
              <a:gd name="adj2" fmla="val -2608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拍手・いいね</a:t>
            </a:r>
            <a:endParaRPr kumimoji="1" lang="en-US" altLang="ja-JP" dirty="0"/>
          </a:p>
        </p:txBody>
      </p:sp>
      <p:pic>
        <p:nvPicPr>
          <p:cNvPr id="14" name="コンテンツ プレースホルダー 8" descr="テレビの画面のスクリーンショット&#10;&#10;自動的に生成された説明">
            <a:extLst>
              <a:ext uri="{FF2B5EF4-FFF2-40B4-BE49-F238E27FC236}">
                <a16:creationId xmlns:a16="http://schemas.microsoft.com/office/drawing/2014/main" id="{473CE8FB-E827-437E-8E49-8AC8F908D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1012956"/>
            <a:ext cx="1986390" cy="1320729"/>
          </a:xfrm>
          <a:prstGeom prst="rect">
            <a:avLst/>
          </a:prstGeom>
          <a:noFill/>
          <a:ln>
            <a:noFill/>
          </a:ln>
        </p:spPr>
      </p:pic>
      <p:sp>
        <p:nvSpPr>
          <p:cNvPr id="15" name="正方形/長方形 14">
            <a:extLst>
              <a:ext uri="{FF2B5EF4-FFF2-40B4-BE49-F238E27FC236}">
                <a16:creationId xmlns:a16="http://schemas.microsoft.com/office/drawing/2014/main" id="{D81F9616-C895-4C94-A045-C99A8A194461}"/>
              </a:ext>
            </a:extLst>
          </p:cNvPr>
          <p:cNvSpPr/>
          <p:nvPr/>
        </p:nvSpPr>
        <p:spPr>
          <a:xfrm>
            <a:off x="3491880" y="2122659"/>
            <a:ext cx="374957" cy="3617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コネクタ: カギ線 15">
            <a:extLst>
              <a:ext uri="{FF2B5EF4-FFF2-40B4-BE49-F238E27FC236}">
                <a16:creationId xmlns:a16="http://schemas.microsoft.com/office/drawing/2014/main" id="{554C8564-1312-49BD-B53C-9B469E2137C6}"/>
              </a:ext>
            </a:extLst>
          </p:cNvPr>
          <p:cNvCxnSpPr>
            <a:cxnSpLocks/>
            <a:stCxn id="15" idx="1"/>
            <a:endCxn id="13" idx="3"/>
          </p:cNvCxnSpPr>
          <p:nvPr/>
        </p:nvCxnSpPr>
        <p:spPr>
          <a:xfrm rot="10800000" flipV="1">
            <a:off x="1952794" y="2303545"/>
            <a:ext cx="1539087" cy="520068"/>
          </a:xfrm>
          <a:prstGeom prst="bent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吹き出し: 円形 24">
            <a:extLst>
              <a:ext uri="{FF2B5EF4-FFF2-40B4-BE49-F238E27FC236}">
                <a16:creationId xmlns:a16="http://schemas.microsoft.com/office/drawing/2014/main" id="{EB169618-E48C-42A5-B280-22D568F944D2}"/>
              </a:ext>
            </a:extLst>
          </p:cNvPr>
          <p:cNvSpPr/>
          <p:nvPr/>
        </p:nvSpPr>
        <p:spPr>
          <a:xfrm>
            <a:off x="482805" y="1232119"/>
            <a:ext cx="1469988" cy="799294"/>
          </a:xfrm>
          <a:prstGeom prst="wedgeEllipseCallout">
            <a:avLst>
              <a:gd name="adj1" fmla="val 6247"/>
              <a:gd name="adj2" fmla="val 100356"/>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拍手・いいね</a:t>
            </a:r>
            <a:endParaRPr kumimoji="1" lang="en-US" altLang="ja-JP" dirty="0"/>
          </a:p>
        </p:txBody>
      </p:sp>
      <p:sp>
        <p:nvSpPr>
          <p:cNvPr id="27" name="スクロール: 横 26">
            <a:extLst>
              <a:ext uri="{FF2B5EF4-FFF2-40B4-BE49-F238E27FC236}">
                <a16:creationId xmlns:a16="http://schemas.microsoft.com/office/drawing/2014/main" id="{859434D0-4B59-4F48-A628-E3686E87340A}"/>
              </a:ext>
            </a:extLst>
          </p:cNvPr>
          <p:cNvSpPr/>
          <p:nvPr/>
        </p:nvSpPr>
        <p:spPr>
          <a:xfrm>
            <a:off x="673273" y="3606192"/>
            <a:ext cx="3974929" cy="1047732"/>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拍手やいいと思ったときは</a:t>
            </a:r>
            <a:endParaRPr kumimoji="1" lang="en-US" altLang="ja-JP" dirty="0"/>
          </a:p>
          <a:p>
            <a:pPr algn="ctr"/>
            <a:r>
              <a:rPr kumimoji="1" lang="ja-JP" altLang="en-US" dirty="0"/>
              <a:t>積極的にリアクションしよう！</a:t>
            </a:r>
            <a:endParaRPr kumimoji="1" lang="en-US" altLang="ja-JP" dirty="0"/>
          </a:p>
        </p:txBody>
      </p:sp>
      <p:sp>
        <p:nvSpPr>
          <p:cNvPr id="28" name="正方形/長方形 27">
            <a:extLst>
              <a:ext uri="{FF2B5EF4-FFF2-40B4-BE49-F238E27FC236}">
                <a16:creationId xmlns:a16="http://schemas.microsoft.com/office/drawing/2014/main" id="{C0AD0372-C023-426F-A9A0-381084099740}"/>
              </a:ext>
            </a:extLst>
          </p:cNvPr>
          <p:cNvSpPr/>
          <p:nvPr/>
        </p:nvSpPr>
        <p:spPr>
          <a:xfrm>
            <a:off x="8456480" y="1290374"/>
            <a:ext cx="467376" cy="5143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コネクタ: カギ線 28">
            <a:extLst>
              <a:ext uri="{FF2B5EF4-FFF2-40B4-BE49-F238E27FC236}">
                <a16:creationId xmlns:a16="http://schemas.microsoft.com/office/drawing/2014/main" id="{5907142C-7F30-4E4A-83B3-061B97F89E7B}"/>
              </a:ext>
            </a:extLst>
          </p:cNvPr>
          <p:cNvCxnSpPr>
            <a:cxnSpLocks/>
            <a:stCxn id="28" idx="2"/>
          </p:cNvCxnSpPr>
          <p:nvPr/>
        </p:nvCxnSpPr>
        <p:spPr>
          <a:xfrm rot="5400000">
            <a:off x="6819617" y="2053865"/>
            <a:ext cx="2119692" cy="1621410"/>
          </a:xfrm>
          <a:prstGeom prst="bentConnector3">
            <a:avLst>
              <a:gd name="adj1" fmla="val 9938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FF578167-F0BB-475D-B76F-59218906A4E1}"/>
              </a:ext>
            </a:extLst>
          </p:cNvPr>
          <p:cNvSpPr/>
          <p:nvPr/>
        </p:nvSpPr>
        <p:spPr>
          <a:xfrm>
            <a:off x="6676796" y="3723878"/>
            <a:ext cx="415484" cy="3513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a:extLst>
              <a:ext uri="{FF2B5EF4-FFF2-40B4-BE49-F238E27FC236}">
                <a16:creationId xmlns:a16="http://schemas.microsoft.com/office/drawing/2014/main" id="{E205F6E8-8D4F-4C89-9FB4-732FCE2B7991}"/>
              </a:ext>
            </a:extLst>
          </p:cNvPr>
          <p:cNvCxnSpPr>
            <a:cxnSpLocks/>
          </p:cNvCxnSpPr>
          <p:nvPr/>
        </p:nvCxnSpPr>
        <p:spPr>
          <a:xfrm>
            <a:off x="4513649" y="693450"/>
            <a:ext cx="0" cy="2787479"/>
          </a:xfrm>
          <a:prstGeom prst="line">
            <a:avLst/>
          </a:prstGeom>
          <a:ln w="38100">
            <a:prstDash val="dash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0491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0ED38B5-24EF-42F2-9894-48F74AA291E3}"/>
              </a:ext>
            </a:extLst>
          </p:cNvPr>
          <p:cNvSpPr>
            <a:spLocks noGrp="1"/>
          </p:cNvSpPr>
          <p:nvPr>
            <p:ph sz="quarter" idx="1"/>
          </p:nvPr>
        </p:nvSpPr>
        <p:spPr/>
        <p:txBody>
          <a:bodyPr>
            <a:normAutofit lnSpcReduction="10000"/>
          </a:bodyPr>
          <a:lstStyle/>
          <a:p>
            <a:r>
              <a:rPr kumimoji="1" lang="ja-JP" altLang="en-US" dirty="0"/>
              <a:t>企業や団体の会議や打合せ</a:t>
            </a:r>
            <a:endParaRPr kumimoji="1" lang="en-US" altLang="ja-JP" dirty="0"/>
          </a:p>
          <a:p>
            <a:r>
              <a:rPr kumimoji="1" lang="ja-JP" altLang="en-US" dirty="0"/>
              <a:t>熱中小学校の授業のような、講演会など</a:t>
            </a:r>
            <a:endParaRPr kumimoji="1" lang="en-US" altLang="ja-JP" dirty="0"/>
          </a:p>
          <a:p>
            <a:r>
              <a:rPr kumimoji="1" lang="ja-JP" altLang="en-US" dirty="0"/>
              <a:t>個人と個人との間で電話代わりに</a:t>
            </a:r>
            <a:endParaRPr kumimoji="1" lang="en-US" altLang="ja-JP" dirty="0"/>
          </a:p>
          <a:p>
            <a:endParaRPr kumimoji="1" lang="en-US" altLang="ja-JP" dirty="0"/>
          </a:p>
          <a:p>
            <a:r>
              <a:rPr kumimoji="1" lang="ja-JP" altLang="en-US" dirty="0"/>
              <a:t>交流会など雑談の場として</a:t>
            </a:r>
            <a:endParaRPr kumimoji="1" lang="en-US" altLang="ja-JP" dirty="0"/>
          </a:p>
          <a:p>
            <a:r>
              <a:rPr kumimoji="1" lang="ja-JP" altLang="en-US" dirty="0"/>
              <a:t>オンライン飲み会</a:t>
            </a:r>
            <a:endParaRPr kumimoji="1" lang="en-US" altLang="ja-JP" dirty="0"/>
          </a:p>
          <a:p>
            <a:r>
              <a:rPr kumimoji="1" lang="ja-JP" altLang="en-US" dirty="0"/>
              <a:t>オンライン帰省</a:t>
            </a:r>
            <a:endParaRPr kumimoji="1" lang="en-US" altLang="ja-JP" dirty="0"/>
          </a:p>
          <a:p>
            <a:r>
              <a:rPr lang="ja-JP" altLang="en-US" dirty="0"/>
              <a:t>最近は、オンライン法事やら、オンライン裁判やら、オンラインコンサートやら</a:t>
            </a:r>
            <a:endParaRPr lang="en-US" altLang="ja-JP" dirty="0"/>
          </a:p>
          <a:p>
            <a:endParaRPr kumimoji="1" lang="en-US" altLang="ja-JP" dirty="0"/>
          </a:p>
          <a:p>
            <a:endParaRPr kumimoji="1" lang="en-US" altLang="ja-JP" dirty="0"/>
          </a:p>
        </p:txBody>
      </p:sp>
      <p:sp>
        <p:nvSpPr>
          <p:cNvPr id="3" name="フッター プレースホルダー 2">
            <a:extLst>
              <a:ext uri="{FF2B5EF4-FFF2-40B4-BE49-F238E27FC236}">
                <a16:creationId xmlns:a16="http://schemas.microsoft.com/office/drawing/2014/main" id="{D0546153-3BA1-44F2-BEC7-44329254F958}"/>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92D3C88A-E7B2-425B-9E0B-A9DF273D8564}"/>
              </a:ext>
            </a:extLst>
          </p:cNvPr>
          <p:cNvSpPr>
            <a:spLocks noGrp="1"/>
          </p:cNvSpPr>
          <p:nvPr>
            <p:ph type="sldNum" sz="quarter" idx="11"/>
          </p:nvPr>
        </p:nvSpPr>
        <p:spPr/>
        <p:txBody>
          <a:bodyPr/>
          <a:lstStyle/>
          <a:p>
            <a:fld id="{5F2B2741-F8D9-4A06-A804-D2C6856AFEB9}" type="slidenum">
              <a:rPr lang="ja-JP" altLang="en-US" smtClean="0"/>
              <a:pPr/>
              <a:t>5</a:t>
            </a:fld>
            <a:endParaRPr lang="ja-JP" altLang="en-US" dirty="0"/>
          </a:p>
        </p:txBody>
      </p:sp>
      <p:sp>
        <p:nvSpPr>
          <p:cNvPr id="5" name="タイトル 4">
            <a:extLst>
              <a:ext uri="{FF2B5EF4-FFF2-40B4-BE49-F238E27FC236}">
                <a16:creationId xmlns:a16="http://schemas.microsoft.com/office/drawing/2014/main" id="{80A2D3C7-2F5D-49F7-949A-159572ED39A0}"/>
              </a:ext>
            </a:extLst>
          </p:cNvPr>
          <p:cNvSpPr>
            <a:spLocks noGrp="1"/>
          </p:cNvSpPr>
          <p:nvPr>
            <p:ph type="title"/>
          </p:nvPr>
        </p:nvSpPr>
        <p:spPr/>
        <p:txBody>
          <a:bodyPr>
            <a:normAutofit fontScale="90000"/>
          </a:bodyPr>
          <a:lstStyle/>
          <a:p>
            <a:r>
              <a:rPr kumimoji="1" lang="ja-JP" altLang="en-US" dirty="0"/>
              <a:t>どんな事に使えるの？</a:t>
            </a:r>
          </a:p>
        </p:txBody>
      </p:sp>
    </p:spTree>
    <p:extLst>
      <p:ext uri="{BB962C8B-B14F-4D97-AF65-F5344CB8AC3E}">
        <p14:creationId xmlns:p14="http://schemas.microsoft.com/office/powerpoint/2010/main" val="162163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線コネクタ 33">
            <a:extLst>
              <a:ext uri="{FF2B5EF4-FFF2-40B4-BE49-F238E27FC236}">
                <a16:creationId xmlns:a16="http://schemas.microsoft.com/office/drawing/2014/main" id="{C2A77E27-211A-41E6-8E4F-85D905A142C5}"/>
              </a:ext>
            </a:extLst>
          </p:cNvPr>
          <p:cNvCxnSpPr>
            <a:cxnSpLocks/>
          </p:cNvCxnSpPr>
          <p:nvPr/>
        </p:nvCxnSpPr>
        <p:spPr>
          <a:xfrm>
            <a:off x="4513649" y="693450"/>
            <a:ext cx="0" cy="3042041"/>
          </a:xfrm>
          <a:prstGeom prst="line">
            <a:avLst/>
          </a:prstGeom>
          <a:ln w="38100">
            <a:prstDash val="dashDot"/>
          </a:ln>
        </p:spPr>
        <p:style>
          <a:lnRef idx="1">
            <a:schemeClr val="dk1"/>
          </a:lnRef>
          <a:fillRef idx="0">
            <a:schemeClr val="dk1"/>
          </a:fillRef>
          <a:effectRef idx="0">
            <a:schemeClr val="dk1"/>
          </a:effectRef>
          <a:fontRef idx="minor">
            <a:schemeClr val="tx1"/>
          </a:fontRef>
        </p:style>
      </p:cxnSp>
      <p:pic>
        <p:nvPicPr>
          <p:cNvPr id="11" name="コンテンツ プレースホルダー 10">
            <a:extLst>
              <a:ext uri="{FF2B5EF4-FFF2-40B4-BE49-F238E27FC236}">
                <a16:creationId xmlns:a16="http://schemas.microsoft.com/office/drawing/2014/main" id="{E1DC4BB3-A9A3-4011-9B0F-B021B1E010BB}"/>
              </a:ext>
            </a:extLst>
          </p:cNvPr>
          <p:cNvPicPr>
            <a:picLocks noGrp="1" noChangeAspect="1"/>
          </p:cNvPicPr>
          <p:nvPr>
            <p:ph sz="quarter" idx="2"/>
          </p:nvPr>
        </p:nvPicPr>
        <p:blipFill rotWithShape="1">
          <a:blip r:embed="rId2"/>
          <a:srcRect l="41062" r="20935"/>
          <a:stretch/>
        </p:blipFill>
        <p:spPr>
          <a:xfrm>
            <a:off x="923922" y="1140724"/>
            <a:ext cx="2677567" cy="1580797"/>
          </a:xfrm>
          <a:prstGeom prst="rect">
            <a:avLst/>
          </a:prstGeom>
        </p:spPr>
      </p:pic>
      <p:sp>
        <p:nvSpPr>
          <p:cNvPr id="2" name="タイトル 1">
            <a:extLst>
              <a:ext uri="{FF2B5EF4-FFF2-40B4-BE49-F238E27FC236}">
                <a16:creationId xmlns:a16="http://schemas.microsoft.com/office/drawing/2014/main" id="{D694203A-5C60-48B0-904C-E88E388EBCE4}"/>
              </a:ext>
            </a:extLst>
          </p:cNvPr>
          <p:cNvSpPr>
            <a:spLocks noGrp="1"/>
          </p:cNvSpPr>
          <p:nvPr>
            <p:ph type="title"/>
          </p:nvPr>
        </p:nvSpPr>
        <p:spPr/>
        <p:txBody>
          <a:bodyPr>
            <a:normAutofit fontScale="90000"/>
          </a:bodyPr>
          <a:lstStyle/>
          <a:p>
            <a:r>
              <a:rPr kumimoji="1" lang="ja-JP" altLang="en-US" dirty="0"/>
              <a:t>名前を変更してみよう！</a:t>
            </a:r>
          </a:p>
        </p:txBody>
      </p:sp>
      <p:sp>
        <p:nvSpPr>
          <p:cNvPr id="3" name="テキスト プレースホルダー 2">
            <a:extLst>
              <a:ext uri="{FF2B5EF4-FFF2-40B4-BE49-F238E27FC236}">
                <a16:creationId xmlns:a16="http://schemas.microsoft.com/office/drawing/2014/main" id="{1C9A04CC-26ED-471F-89D0-AAEAC863E3D1}"/>
              </a:ext>
            </a:extLst>
          </p:cNvPr>
          <p:cNvSpPr>
            <a:spLocks noGrp="1"/>
          </p:cNvSpPr>
          <p:nvPr>
            <p:ph type="body" idx="1"/>
          </p:nvPr>
        </p:nvSpPr>
        <p:spPr/>
        <p:txBody>
          <a:bodyPr/>
          <a:lstStyle/>
          <a:p>
            <a:r>
              <a:rPr kumimoji="1" lang="ja-JP" altLang="en-US" dirty="0"/>
              <a:t>パソコンの方</a:t>
            </a:r>
          </a:p>
        </p:txBody>
      </p:sp>
      <p:sp>
        <p:nvSpPr>
          <p:cNvPr id="4" name="テキスト プレースホルダー 3">
            <a:extLst>
              <a:ext uri="{FF2B5EF4-FFF2-40B4-BE49-F238E27FC236}">
                <a16:creationId xmlns:a16="http://schemas.microsoft.com/office/drawing/2014/main" id="{BAA4631A-CA42-4AB2-8F06-1CB09FC689B1}"/>
              </a:ext>
            </a:extLst>
          </p:cNvPr>
          <p:cNvSpPr>
            <a:spLocks noGrp="1"/>
          </p:cNvSpPr>
          <p:nvPr>
            <p:ph type="body" sz="half" idx="3"/>
          </p:nvPr>
        </p:nvSpPr>
        <p:spPr/>
        <p:txBody>
          <a:bodyPr/>
          <a:lstStyle/>
          <a:p>
            <a:r>
              <a:rPr kumimoji="1" lang="ja-JP" altLang="en-US" dirty="0"/>
              <a:t>スマートフォンの方</a:t>
            </a:r>
          </a:p>
        </p:txBody>
      </p:sp>
      <p:sp>
        <p:nvSpPr>
          <p:cNvPr id="7" name="フッター プレースホルダー 6">
            <a:extLst>
              <a:ext uri="{FF2B5EF4-FFF2-40B4-BE49-F238E27FC236}">
                <a16:creationId xmlns:a16="http://schemas.microsoft.com/office/drawing/2014/main" id="{4E618621-5A30-4DBD-9779-284912D4132A}"/>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F643FD30-D6CD-4C71-95DD-7458D2EF0B2D}"/>
              </a:ext>
            </a:extLst>
          </p:cNvPr>
          <p:cNvSpPr>
            <a:spLocks noGrp="1"/>
          </p:cNvSpPr>
          <p:nvPr>
            <p:ph type="sldNum" sz="quarter" idx="11"/>
          </p:nvPr>
        </p:nvSpPr>
        <p:spPr/>
        <p:txBody>
          <a:bodyPr/>
          <a:lstStyle/>
          <a:p>
            <a:fld id="{5F2B2741-F8D9-4A06-A804-D2C6856AFEB9}" type="slidenum">
              <a:rPr lang="ja-JP" altLang="en-US" smtClean="0"/>
              <a:pPr/>
              <a:t>50</a:t>
            </a:fld>
            <a:endParaRPr lang="ja-JP" altLang="en-US" dirty="0"/>
          </a:p>
        </p:txBody>
      </p:sp>
      <p:sp>
        <p:nvSpPr>
          <p:cNvPr id="10" name="吹き出し: 円形 9">
            <a:extLst>
              <a:ext uri="{FF2B5EF4-FFF2-40B4-BE49-F238E27FC236}">
                <a16:creationId xmlns:a16="http://schemas.microsoft.com/office/drawing/2014/main" id="{70C451F7-3175-4FAD-B186-D28FE852069E}"/>
              </a:ext>
            </a:extLst>
          </p:cNvPr>
          <p:cNvSpPr/>
          <p:nvPr/>
        </p:nvSpPr>
        <p:spPr>
          <a:xfrm>
            <a:off x="410228" y="2696500"/>
            <a:ext cx="3822668" cy="1043693"/>
          </a:xfrm>
          <a:prstGeom prst="wedgeEllipseCallout">
            <a:avLst>
              <a:gd name="adj1" fmla="val -8837"/>
              <a:gd name="adj2" fmla="val -102389"/>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画面上の自分の画面や</a:t>
            </a:r>
            <a:endParaRPr kumimoji="1" lang="en-US" altLang="ja-JP" dirty="0"/>
          </a:p>
          <a:p>
            <a:pPr algn="ctr"/>
            <a:r>
              <a:rPr kumimoji="1" lang="ja-JP" altLang="en-US" dirty="0"/>
              <a:t>名前を右クリックで変更</a:t>
            </a:r>
            <a:endParaRPr kumimoji="1" lang="en-US" altLang="ja-JP" dirty="0"/>
          </a:p>
        </p:txBody>
      </p:sp>
      <p:pic>
        <p:nvPicPr>
          <p:cNvPr id="17" name="コンテンツ プレースホルダー 8" descr="スクリーンショット, ブラック が含まれている画像&#10;&#10;自動的に生成された説明">
            <a:extLst>
              <a:ext uri="{FF2B5EF4-FFF2-40B4-BE49-F238E27FC236}">
                <a16:creationId xmlns:a16="http://schemas.microsoft.com/office/drawing/2014/main" id="{E0617805-B522-464F-B48F-DF1E63B6F699}"/>
              </a:ext>
            </a:extLst>
          </p:cNvPr>
          <p:cNvPicPr>
            <a:picLocks noChangeAspect="1"/>
          </p:cNvPicPr>
          <p:nvPr/>
        </p:nvPicPr>
        <p:blipFill rotWithShape="1">
          <a:blip r:embed="rId3">
            <a:extLst>
              <a:ext uri="{28A0092B-C50C-407E-A947-70E740481C1C}">
                <a14:useLocalDpi xmlns:a14="http://schemas.microsoft.com/office/drawing/2010/main" val="0"/>
              </a:ext>
            </a:extLst>
          </a:blip>
          <a:srcRect t="84631"/>
          <a:stretch/>
        </p:blipFill>
        <p:spPr>
          <a:xfrm>
            <a:off x="6516216" y="1325756"/>
            <a:ext cx="2407640" cy="657861"/>
          </a:xfrm>
          <a:prstGeom prst="rect">
            <a:avLst/>
          </a:prstGeom>
        </p:spPr>
      </p:pic>
      <p:cxnSp>
        <p:nvCxnSpPr>
          <p:cNvPr id="20" name="コネクタ: カギ線 19">
            <a:extLst>
              <a:ext uri="{FF2B5EF4-FFF2-40B4-BE49-F238E27FC236}">
                <a16:creationId xmlns:a16="http://schemas.microsoft.com/office/drawing/2014/main" id="{E101D89C-B5FC-4802-BE5F-0076FA626D37}"/>
              </a:ext>
            </a:extLst>
          </p:cNvPr>
          <p:cNvCxnSpPr>
            <a:cxnSpLocks/>
            <a:stCxn id="23" idx="2"/>
            <a:endCxn id="28" idx="3"/>
          </p:cNvCxnSpPr>
          <p:nvPr/>
        </p:nvCxnSpPr>
        <p:spPr>
          <a:xfrm rot="5400000">
            <a:off x="6781874" y="1858921"/>
            <a:ext cx="1484262" cy="1335166"/>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C559BD3B-89D8-4691-B08F-B496654D679A}"/>
              </a:ext>
            </a:extLst>
          </p:cNvPr>
          <p:cNvSpPr/>
          <p:nvPr/>
        </p:nvSpPr>
        <p:spPr>
          <a:xfrm>
            <a:off x="7876255" y="1272751"/>
            <a:ext cx="630665" cy="5116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コンテンツ プレースホルダー 27" descr="スクリーンショットの画面&#10;&#10;自動的に生成された説明">
            <a:extLst>
              <a:ext uri="{FF2B5EF4-FFF2-40B4-BE49-F238E27FC236}">
                <a16:creationId xmlns:a16="http://schemas.microsoft.com/office/drawing/2014/main" id="{16F0D8B5-E579-4942-A74F-72B3C45C9DF8}"/>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670" r="670" b="35364"/>
          <a:stretch/>
        </p:blipFill>
        <p:spPr>
          <a:xfrm>
            <a:off x="5128265" y="2275691"/>
            <a:ext cx="1728157" cy="1985888"/>
          </a:xfrm>
          <a:prstGeom prst="rect">
            <a:avLst/>
          </a:prstGeom>
        </p:spPr>
      </p:pic>
      <p:sp>
        <p:nvSpPr>
          <p:cNvPr id="31" name="雲 30">
            <a:extLst>
              <a:ext uri="{FF2B5EF4-FFF2-40B4-BE49-F238E27FC236}">
                <a16:creationId xmlns:a16="http://schemas.microsoft.com/office/drawing/2014/main" id="{1753BC5B-B75C-4880-9E0D-3FB895CDF89F}"/>
              </a:ext>
            </a:extLst>
          </p:cNvPr>
          <p:cNvSpPr/>
          <p:nvPr/>
        </p:nvSpPr>
        <p:spPr>
          <a:xfrm>
            <a:off x="4996284" y="2472376"/>
            <a:ext cx="2023988" cy="506052"/>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9" name="吹き出し: 円形 18">
            <a:extLst>
              <a:ext uri="{FF2B5EF4-FFF2-40B4-BE49-F238E27FC236}">
                <a16:creationId xmlns:a16="http://schemas.microsoft.com/office/drawing/2014/main" id="{B264A25F-A5FF-49FB-8780-9B864ED4CAD0}"/>
              </a:ext>
            </a:extLst>
          </p:cNvPr>
          <p:cNvSpPr/>
          <p:nvPr/>
        </p:nvSpPr>
        <p:spPr>
          <a:xfrm>
            <a:off x="4469208" y="1363768"/>
            <a:ext cx="2016224" cy="799294"/>
          </a:xfrm>
          <a:prstGeom prst="wedgeEllipseCallout">
            <a:avLst>
              <a:gd name="adj1" fmla="val 8613"/>
              <a:gd name="adj2" fmla="val 87566"/>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自分の名前をタップ</a:t>
            </a:r>
            <a:endParaRPr kumimoji="1" lang="en-US" altLang="ja-JP" dirty="0"/>
          </a:p>
        </p:txBody>
      </p:sp>
      <p:sp>
        <p:nvSpPr>
          <p:cNvPr id="32" name="吹き出し: 円形 31">
            <a:extLst>
              <a:ext uri="{FF2B5EF4-FFF2-40B4-BE49-F238E27FC236}">
                <a16:creationId xmlns:a16="http://schemas.microsoft.com/office/drawing/2014/main" id="{74D356F9-C87E-482B-8F9E-55AB760670B0}"/>
              </a:ext>
            </a:extLst>
          </p:cNvPr>
          <p:cNvSpPr/>
          <p:nvPr/>
        </p:nvSpPr>
        <p:spPr>
          <a:xfrm>
            <a:off x="6923071" y="3768667"/>
            <a:ext cx="2016224" cy="799294"/>
          </a:xfrm>
          <a:prstGeom prst="wedgeEllipseCallout">
            <a:avLst>
              <a:gd name="adj1" fmla="val -72902"/>
              <a:gd name="adj2" fmla="val -19358"/>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t>名前変更</a:t>
            </a:r>
            <a:endParaRPr kumimoji="1" lang="en-US" altLang="ja-JP" dirty="0"/>
          </a:p>
        </p:txBody>
      </p:sp>
      <p:sp>
        <p:nvSpPr>
          <p:cNvPr id="33" name="スクロール: 横 32">
            <a:extLst>
              <a:ext uri="{FF2B5EF4-FFF2-40B4-BE49-F238E27FC236}">
                <a16:creationId xmlns:a16="http://schemas.microsoft.com/office/drawing/2014/main" id="{DAA4AB58-71E2-4D72-8B53-DBCA10EE37F9}"/>
              </a:ext>
            </a:extLst>
          </p:cNvPr>
          <p:cNvSpPr/>
          <p:nvPr/>
        </p:nvSpPr>
        <p:spPr>
          <a:xfrm>
            <a:off x="355905" y="3735491"/>
            <a:ext cx="4399213" cy="1047732"/>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自分がどんな名前で参加してるか</a:t>
            </a:r>
            <a:endParaRPr kumimoji="1" lang="en-US" altLang="ja-JP" dirty="0"/>
          </a:p>
          <a:p>
            <a:pPr algn="ctr"/>
            <a:r>
              <a:rPr kumimoji="1" lang="ja-JP" altLang="en-US" dirty="0"/>
              <a:t>意識し、分かりやすく設定しましょう</a:t>
            </a:r>
            <a:endParaRPr kumimoji="1" lang="en-US" altLang="ja-JP" dirty="0"/>
          </a:p>
        </p:txBody>
      </p:sp>
    </p:spTree>
    <p:extLst>
      <p:ext uri="{BB962C8B-B14F-4D97-AF65-F5344CB8AC3E}">
        <p14:creationId xmlns:p14="http://schemas.microsoft.com/office/powerpoint/2010/main" val="3919316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線コネクタ 33">
            <a:extLst>
              <a:ext uri="{FF2B5EF4-FFF2-40B4-BE49-F238E27FC236}">
                <a16:creationId xmlns:a16="http://schemas.microsoft.com/office/drawing/2014/main" id="{C2A77E27-211A-41E6-8E4F-85D905A142C5}"/>
              </a:ext>
            </a:extLst>
          </p:cNvPr>
          <p:cNvCxnSpPr>
            <a:cxnSpLocks/>
          </p:cNvCxnSpPr>
          <p:nvPr/>
        </p:nvCxnSpPr>
        <p:spPr>
          <a:xfrm>
            <a:off x="4513649" y="693450"/>
            <a:ext cx="0" cy="4110548"/>
          </a:xfrm>
          <a:prstGeom prst="line">
            <a:avLst/>
          </a:prstGeom>
          <a:ln w="38100">
            <a:prstDash val="dashDot"/>
          </a:ln>
        </p:spPr>
        <p:style>
          <a:lnRef idx="1">
            <a:schemeClr val="dk1"/>
          </a:lnRef>
          <a:fillRef idx="0">
            <a:schemeClr val="dk1"/>
          </a:fillRef>
          <a:effectRef idx="0">
            <a:schemeClr val="dk1"/>
          </a:effectRef>
          <a:fontRef idx="minor">
            <a:schemeClr val="tx1"/>
          </a:fontRef>
        </p:style>
      </p:cxnSp>
      <p:sp>
        <p:nvSpPr>
          <p:cNvPr id="2" name="タイトル 1">
            <a:extLst>
              <a:ext uri="{FF2B5EF4-FFF2-40B4-BE49-F238E27FC236}">
                <a16:creationId xmlns:a16="http://schemas.microsoft.com/office/drawing/2014/main" id="{D694203A-5C60-48B0-904C-E88E388EBCE4}"/>
              </a:ext>
            </a:extLst>
          </p:cNvPr>
          <p:cNvSpPr>
            <a:spLocks noGrp="1"/>
          </p:cNvSpPr>
          <p:nvPr>
            <p:ph type="title"/>
          </p:nvPr>
        </p:nvSpPr>
        <p:spPr/>
        <p:txBody>
          <a:bodyPr>
            <a:normAutofit fontScale="90000"/>
          </a:bodyPr>
          <a:lstStyle/>
          <a:p>
            <a:r>
              <a:rPr kumimoji="1" lang="ja-JP" altLang="en-US" dirty="0"/>
              <a:t>チャット（文字会話</a:t>
            </a:r>
            <a:r>
              <a:rPr kumimoji="1" lang="en-US" altLang="ja-JP" dirty="0"/>
              <a:t>)</a:t>
            </a:r>
            <a:r>
              <a:rPr kumimoji="1" lang="ja-JP" altLang="en-US" dirty="0"/>
              <a:t>を使ってみよう！</a:t>
            </a:r>
          </a:p>
        </p:txBody>
      </p:sp>
      <p:sp>
        <p:nvSpPr>
          <p:cNvPr id="3" name="テキスト プレースホルダー 2">
            <a:extLst>
              <a:ext uri="{FF2B5EF4-FFF2-40B4-BE49-F238E27FC236}">
                <a16:creationId xmlns:a16="http://schemas.microsoft.com/office/drawing/2014/main" id="{1C9A04CC-26ED-471F-89D0-AAEAC863E3D1}"/>
              </a:ext>
            </a:extLst>
          </p:cNvPr>
          <p:cNvSpPr>
            <a:spLocks noGrp="1"/>
          </p:cNvSpPr>
          <p:nvPr>
            <p:ph type="body" idx="1"/>
          </p:nvPr>
        </p:nvSpPr>
        <p:spPr/>
        <p:txBody>
          <a:bodyPr/>
          <a:lstStyle/>
          <a:p>
            <a:r>
              <a:rPr kumimoji="1" lang="ja-JP" altLang="en-US" dirty="0"/>
              <a:t>パソコンの方</a:t>
            </a:r>
          </a:p>
        </p:txBody>
      </p:sp>
      <p:sp>
        <p:nvSpPr>
          <p:cNvPr id="4" name="テキスト プレースホルダー 3">
            <a:extLst>
              <a:ext uri="{FF2B5EF4-FFF2-40B4-BE49-F238E27FC236}">
                <a16:creationId xmlns:a16="http://schemas.microsoft.com/office/drawing/2014/main" id="{BAA4631A-CA42-4AB2-8F06-1CB09FC689B1}"/>
              </a:ext>
            </a:extLst>
          </p:cNvPr>
          <p:cNvSpPr>
            <a:spLocks noGrp="1"/>
          </p:cNvSpPr>
          <p:nvPr>
            <p:ph type="body" sz="half" idx="3"/>
          </p:nvPr>
        </p:nvSpPr>
        <p:spPr/>
        <p:txBody>
          <a:bodyPr/>
          <a:lstStyle/>
          <a:p>
            <a:r>
              <a:rPr kumimoji="1" lang="ja-JP" altLang="en-US" dirty="0"/>
              <a:t>スマートフォンの方</a:t>
            </a:r>
          </a:p>
        </p:txBody>
      </p:sp>
      <p:sp>
        <p:nvSpPr>
          <p:cNvPr id="7" name="フッター プレースホルダー 6">
            <a:extLst>
              <a:ext uri="{FF2B5EF4-FFF2-40B4-BE49-F238E27FC236}">
                <a16:creationId xmlns:a16="http://schemas.microsoft.com/office/drawing/2014/main" id="{4E618621-5A30-4DBD-9779-284912D4132A}"/>
              </a:ext>
            </a:extLst>
          </p:cNvPr>
          <p:cNvSpPr>
            <a:spLocks noGrp="1"/>
          </p:cNvSpPr>
          <p:nvPr>
            <p:ph type="ftr" sz="quarter" idx="10"/>
          </p:nvPr>
        </p:nvSpPr>
        <p:spPr>
          <a:xfrm>
            <a:off x="107505" y="4734651"/>
            <a:ext cx="8132850" cy="365542"/>
          </a:xfrm>
        </p:spPr>
        <p:txBody>
          <a:bodyPr/>
          <a:lstStyle/>
          <a:p>
            <a:r>
              <a:rPr lang="en-US" altLang="ja-JP" dirty="0"/>
              <a:t>zoom </a:t>
            </a:r>
            <a:r>
              <a:rPr lang="ja-JP" altLang="en-US" dirty="0"/>
              <a:t>参加方法 最初の一歩！</a:t>
            </a:r>
          </a:p>
        </p:txBody>
      </p:sp>
      <p:sp>
        <p:nvSpPr>
          <p:cNvPr id="8" name="スライド番号プレースホルダー 7">
            <a:extLst>
              <a:ext uri="{FF2B5EF4-FFF2-40B4-BE49-F238E27FC236}">
                <a16:creationId xmlns:a16="http://schemas.microsoft.com/office/drawing/2014/main" id="{F643FD30-D6CD-4C71-95DD-7458D2EF0B2D}"/>
              </a:ext>
            </a:extLst>
          </p:cNvPr>
          <p:cNvSpPr>
            <a:spLocks noGrp="1"/>
          </p:cNvSpPr>
          <p:nvPr>
            <p:ph type="sldNum" sz="quarter" idx="11"/>
          </p:nvPr>
        </p:nvSpPr>
        <p:spPr/>
        <p:txBody>
          <a:bodyPr/>
          <a:lstStyle/>
          <a:p>
            <a:fld id="{5F2B2741-F8D9-4A06-A804-D2C6856AFEB9}" type="slidenum">
              <a:rPr lang="ja-JP" altLang="en-US" smtClean="0"/>
              <a:pPr/>
              <a:t>51</a:t>
            </a:fld>
            <a:endParaRPr lang="ja-JP" altLang="en-US" dirty="0"/>
          </a:p>
        </p:txBody>
      </p:sp>
      <p:pic>
        <p:nvPicPr>
          <p:cNvPr id="17" name="コンテンツ プレースホルダー 8" descr="スクリーンショット, ブラック が含まれている画像&#10;&#10;自動的に生成された説明">
            <a:extLst>
              <a:ext uri="{FF2B5EF4-FFF2-40B4-BE49-F238E27FC236}">
                <a16:creationId xmlns:a16="http://schemas.microsoft.com/office/drawing/2014/main" id="{E0617805-B522-464F-B48F-DF1E63B6F699}"/>
              </a:ext>
            </a:extLst>
          </p:cNvPr>
          <p:cNvPicPr>
            <a:picLocks noChangeAspect="1"/>
          </p:cNvPicPr>
          <p:nvPr/>
        </p:nvPicPr>
        <p:blipFill rotWithShape="1">
          <a:blip r:embed="rId2">
            <a:extLst>
              <a:ext uri="{28A0092B-C50C-407E-A947-70E740481C1C}">
                <a14:useLocalDpi xmlns:a14="http://schemas.microsoft.com/office/drawing/2010/main" val="0"/>
              </a:ext>
            </a:extLst>
          </a:blip>
          <a:srcRect t="84631"/>
          <a:stretch/>
        </p:blipFill>
        <p:spPr>
          <a:xfrm>
            <a:off x="4636157" y="1371170"/>
            <a:ext cx="2407640" cy="657861"/>
          </a:xfrm>
          <a:prstGeom prst="rect">
            <a:avLst/>
          </a:prstGeom>
        </p:spPr>
      </p:pic>
      <p:cxnSp>
        <p:nvCxnSpPr>
          <p:cNvPr id="20" name="コネクタ: カギ線 19">
            <a:extLst>
              <a:ext uri="{FF2B5EF4-FFF2-40B4-BE49-F238E27FC236}">
                <a16:creationId xmlns:a16="http://schemas.microsoft.com/office/drawing/2014/main" id="{E101D89C-B5FC-4802-BE5F-0076FA626D37}"/>
              </a:ext>
            </a:extLst>
          </p:cNvPr>
          <p:cNvCxnSpPr>
            <a:cxnSpLocks/>
            <a:stCxn id="23" idx="2"/>
            <a:endCxn id="28" idx="1"/>
          </p:cNvCxnSpPr>
          <p:nvPr/>
        </p:nvCxnSpPr>
        <p:spPr>
          <a:xfrm rot="16200000" flipH="1">
            <a:off x="6583341" y="2024997"/>
            <a:ext cx="784819" cy="412121"/>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C559BD3B-89D8-4691-B08F-B496654D679A}"/>
              </a:ext>
            </a:extLst>
          </p:cNvPr>
          <p:cNvSpPr/>
          <p:nvPr/>
        </p:nvSpPr>
        <p:spPr>
          <a:xfrm>
            <a:off x="6454357" y="1327027"/>
            <a:ext cx="630665" cy="5116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コンテンツ プレースホルダー 27">
            <a:extLst>
              <a:ext uri="{FF2B5EF4-FFF2-40B4-BE49-F238E27FC236}">
                <a16:creationId xmlns:a16="http://schemas.microsoft.com/office/drawing/2014/main" id="{16F0D8B5-E579-4942-A74F-72B3C45C9DF8}"/>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a:stretch/>
        </p:blipFill>
        <p:spPr>
          <a:xfrm>
            <a:off x="7181811" y="1665378"/>
            <a:ext cx="1728157" cy="1916180"/>
          </a:xfrm>
          <a:prstGeom prst="rect">
            <a:avLst/>
          </a:prstGeom>
        </p:spPr>
      </p:pic>
      <p:sp>
        <p:nvSpPr>
          <p:cNvPr id="31" name="雲 30">
            <a:extLst>
              <a:ext uri="{FF2B5EF4-FFF2-40B4-BE49-F238E27FC236}">
                <a16:creationId xmlns:a16="http://schemas.microsoft.com/office/drawing/2014/main" id="{1753BC5B-B75C-4880-9E0D-3FB895CDF89F}"/>
              </a:ext>
            </a:extLst>
          </p:cNvPr>
          <p:cNvSpPr/>
          <p:nvPr/>
        </p:nvSpPr>
        <p:spPr>
          <a:xfrm>
            <a:off x="7593931" y="2027191"/>
            <a:ext cx="1353127" cy="506052"/>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21" name="コンテンツ プレースホルダー 20" descr="コンピューターの画面&#10;&#10;自動的に生成された説明">
            <a:extLst>
              <a:ext uri="{FF2B5EF4-FFF2-40B4-BE49-F238E27FC236}">
                <a16:creationId xmlns:a16="http://schemas.microsoft.com/office/drawing/2014/main" id="{DAF941AE-D455-4934-AD90-B2AA3DE3349D}"/>
              </a:ext>
            </a:extLst>
          </p:cNvPr>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143457" y="1229359"/>
            <a:ext cx="4054858" cy="2196381"/>
          </a:xfrm>
          <a:prstGeom prst="rect">
            <a:avLst/>
          </a:prstGeom>
        </p:spPr>
      </p:pic>
      <p:pic>
        <p:nvPicPr>
          <p:cNvPr id="22" name="コンテンツ プレースホルダー 20" descr="コンピューターの画面&#10;&#10;自動的に生成された説明">
            <a:extLst>
              <a:ext uri="{FF2B5EF4-FFF2-40B4-BE49-F238E27FC236}">
                <a16:creationId xmlns:a16="http://schemas.microsoft.com/office/drawing/2014/main" id="{991333E3-22FA-4AED-B201-87080BF45859}"/>
              </a:ext>
            </a:extLst>
          </p:cNvPr>
          <p:cNvPicPr>
            <a:picLocks noChangeAspect="1"/>
          </p:cNvPicPr>
          <p:nvPr/>
        </p:nvPicPr>
        <p:blipFill rotWithShape="1">
          <a:blip r:embed="rId4">
            <a:extLst>
              <a:ext uri="{28A0092B-C50C-407E-A947-70E740481C1C}">
                <a14:useLocalDpi xmlns:a14="http://schemas.microsoft.com/office/drawing/2010/main" val="0"/>
              </a:ext>
            </a:extLst>
          </a:blip>
          <a:srcRect l="36289" t="92570" r="49044" b="-897"/>
          <a:stretch/>
        </p:blipFill>
        <p:spPr>
          <a:xfrm>
            <a:off x="107505" y="3578993"/>
            <a:ext cx="1916012" cy="589321"/>
          </a:xfrm>
          <a:prstGeom prst="rect">
            <a:avLst/>
          </a:prstGeom>
        </p:spPr>
      </p:pic>
      <p:sp>
        <p:nvSpPr>
          <p:cNvPr id="24" name="正方形/長方形 23">
            <a:extLst>
              <a:ext uri="{FF2B5EF4-FFF2-40B4-BE49-F238E27FC236}">
                <a16:creationId xmlns:a16="http://schemas.microsoft.com/office/drawing/2014/main" id="{2EB5E799-F3E8-4A2E-9146-9D2BBE445BF3}"/>
              </a:ext>
            </a:extLst>
          </p:cNvPr>
          <p:cNvSpPr/>
          <p:nvPr/>
        </p:nvSpPr>
        <p:spPr>
          <a:xfrm>
            <a:off x="1630637" y="3197531"/>
            <a:ext cx="374957" cy="3617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コネクタ: カギ線 24">
            <a:extLst>
              <a:ext uri="{FF2B5EF4-FFF2-40B4-BE49-F238E27FC236}">
                <a16:creationId xmlns:a16="http://schemas.microsoft.com/office/drawing/2014/main" id="{6CE6B978-490B-4E60-85CD-115E6E59222B}"/>
              </a:ext>
            </a:extLst>
          </p:cNvPr>
          <p:cNvCxnSpPr>
            <a:cxnSpLocks/>
            <a:stCxn id="24" idx="1"/>
            <a:endCxn id="35" idx="3"/>
          </p:cNvCxnSpPr>
          <p:nvPr/>
        </p:nvCxnSpPr>
        <p:spPr>
          <a:xfrm rot="10800000" flipV="1">
            <a:off x="783675" y="3378416"/>
            <a:ext cx="846962" cy="341429"/>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雲 34">
            <a:extLst>
              <a:ext uri="{FF2B5EF4-FFF2-40B4-BE49-F238E27FC236}">
                <a16:creationId xmlns:a16="http://schemas.microsoft.com/office/drawing/2014/main" id="{24D88D6E-4509-4C01-AE17-C39E25309F2B}"/>
              </a:ext>
            </a:extLst>
          </p:cNvPr>
          <p:cNvSpPr/>
          <p:nvPr/>
        </p:nvSpPr>
        <p:spPr>
          <a:xfrm>
            <a:off x="432341" y="3690438"/>
            <a:ext cx="702668" cy="514350"/>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F461E78F-CF44-4723-A078-FCBFF8CC5BAB}"/>
              </a:ext>
            </a:extLst>
          </p:cNvPr>
          <p:cNvSpPr/>
          <p:nvPr/>
        </p:nvSpPr>
        <p:spPr>
          <a:xfrm>
            <a:off x="468290" y="1433316"/>
            <a:ext cx="2730773" cy="16445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r>
              <a:rPr kumimoji="1" lang="ja-JP" altLang="en-US" dirty="0"/>
              <a:t>ここにはカメラの映像</a:t>
            </a:r>
            <a:endParaRPr kumimoji="1" lang="en-US" altLang="ja-JP" dirty="0"/>
          </a:p>
          <a:p>
            <a:pPr algn="ctr"/>
            <a:r>
              <a:rPr kumimoji="1" lang="ja-JP" altLang="en-US" dirty="0"/>
              <a:t>（顔）が表示されます</a:t>
            </a:r>
          </a:p>
        </p:txBody>
      </p:sp>
      <p:pic>
        <p:nvPicPr>
          <p:cNvPr id="37" name="グラフィックス 36" descr="ユーザー">
            <a:extLst>
              <a:ext uri="{FF2B5EF4-FFF2-40B4-BE49-F238E27FC236}">
                <a16:creationId xmlns:a16="http://schemas.microsoft.com/office/drawing/2014/main" id="{AB961D0C-19E5-4190-8357-F3E1856A61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8370" y="1341626"/>
            <a:ext cx="1257616" cy="1257616"/>
          </a:xfrm>
          <a:prstGeom prst="rect">
            <a:avLst/>
          </a:prstGeom>
        </p:spPr>
      </p:pic>
      <p:sp>
        <p:nvSpPr>
          <p:cNvPr id="38" name="吹き出し: 角を丸めた四角形 37">
            <a:extLst>
              <a:ext uri="{FF2B5EF4-FFF2-40B4-BE49-F238E27FC236}">
                <a16:creationId xmlns:a16="http://schemas.microsoft.com/office/drawing/2014/main" id="{0C796CFC-0242-4B56-BEBD-BA112ACD4F55}"/>
              </a:ext>
            </a:extLst>
          </p:cNvPr>
          <p:cNvSpPr/>
          <p:nvPr/>
        </p:nvSpPr>
        <p:spPr>
          <a:xfrm>
            <a:off x="370057" y="4308765"/>
            <a:ext cx="1635537" cy="436598"/>
          </a:xfrm>
          <a:prstGeom prst="wedgeRoundRectCallout">
            <a:avLst>
              <a:gd name="adj1" fmla="val -21632"/>
              <a:gd name="adj2" fmla="val -101351"/>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右側のチャット欄</a:t>
            </a:r>
            <a:endParaRPr kumimoji="1" lang="en-US" altLang="ja-JP" sz="1200" dirty="0">
              <a:solidFill>
                <a:schemeClr val="tx1"/>
              </a:solidFill>
            </a:endParaRPr>
          </a:p>
          <a:p>
            <a:pPr algn="ctr"/>
            <a:r>
              <a:rPr kumimoji="1" lang="en-US" altLang="ja-JP" sz="1200" dirty="0">
                <a:solidFill>
                  <a:schemeClr val="tx1"/>
                </a:solidFill>
              </a:rPr>
              <a:t>ON/OFF</a:t>
            </a:r>
          </a:p>
        </p:txBody>
      </p:sp>
      <p:pic>
        <p:nvPicPr>
          <p:cNvPr id="39" name="コンテンツ プレースホルダー 20" descr="コンピューターの画面&#10;&#10;自動的に生成された説明">
            <a:extLst>
              <a:ext uri="{FF2B5EF4-FFF2-40B4-BE49-F238E27FC236}">
                <a16:creationId xmlns:a16="http://schemas.microsoft.com/office/drawing/2014/main" id="{BD60AE3A-125A-447F-A8AB-3DECDA4D47FA}"/>
              </a:ext>
            </a:extLst>
          </p:cNvPr>
          <p:cNvPicPr>
            <a:picLocks noChangeAspect="1"/>
          </p:cNvPicPr>
          <p:nvPr/>
        </p:nvPicPr>
        <p:blipFill rotWithShape="1">
          <a:blip r:embed="rId4">
            <a:extLst>
              <a:ext uri="{28A0092B-C50C-407E-A947-70E740481C1C}">
                <a14:useLocalDpi xmlns:a14="http://schemas.microsoft.com/office/drawing/2010/main" val="0"/>
              </a:ext>
            </a:extLst>
          </a:blip>
          <a:srcRect l="80272" t="87442"/>
          <a:stretch/>
        </p:blipFill>
        <p:spPr>
          <a:xfrm>
            <a:off x="2106932" y="3735491"/>
            <a:ext cx="2362276" cy="814473"/>
          </a:xfrm>
          <a:prstGeom prst="rect">
            <a:avLst/>
          </a:prstGeom>
        </p:spPr>
      </p:pic>
      <p:sp>
        <p:nvSpPr>
          <p:cNvPr id="41" name="正方形/長方形 40">
            <a:extLst>
              <a:ext uri="{FF2B5EF4-FFF2-40B4-BE49-F238E27FC236}">
                <a16:creationId xmlns:a16="http://schemas.microsoft.com/office/drawing/2014/main" id="{A657BFC3-58B9-4F15-B54A-7425F6F411B2}"/>
              </a:ext>
            </a:extLst>
          </p:cNvPr>
          <p:cNvSpPr/>
          <p:nvPr/>
        </p:nvSpPr>
        <p:spPr>
          <a:xfrm>
            <a:off x="3419874" y="3162881"/>
            <a:ext cx="928490" cy="3617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コネクタ: カギ線 41">
            <a:extLst>
              <a:ext uri="{FF2B5EF4-FFF2-40B4-BE49-F238E27FC236}">
                <a16:creationId xmlns:a16="http://schemas.microsoft.com/office/drawing/2014/main" id="{4E586927-3162-4966-A683-25D7CEB7D0BC}"/>
              </a:ext>
            </a:extLst>
          </p:cNvPr>
          <p:cNvCxnSpPr>
            <a:cxnSpLocks/>
            <a:stCxn id="41" idx="1"/>
            <a:endCxn id="39" idx="0"/>
          </p:cNvCxnSpPr>
          <p:nvPr/>
        </p:nvCxnSpPr>
        <p:spPr>
          <a:xfrm rot="10800000" flipV="1">
            <a:off x="3288070" y="3343767"/>
            <a:ext cx="131804" cy="391724"/>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A91BE2BC-A458-4FDB-979D-0C458C302A55}"/>
              </a:ext>
            </a:extLst>
          </p:cNvPr>
          <p:cNvSpPr/>
          <p:nvPr/>
        </p:nvSpPr>
        <p:spPr>
          <a:xfrm>
            <a:off x="3491880" y="1229359"/>
            <a:ext cx="946544" cy="2349634"/>
          </a:xfrm>
          <a:prstGeom prst="rect">
            <a:avLst/>
          </a:prstGeom>
          <a:noFill/>
          <a:ln w="28575">
            <a:solidFill>
              <a:schemeClr val="accent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吹き出し: 角を丸めた四角形 46">
            <a:extLst>
              <a:ext uri="{FF2B5EF4-FFF2-40B4-BE49-F238E27FC236}">
                <a16:creationId xmlns:a16="http://schemas.microsoft.com/office/drawing/2014/main" id="{3AD69355-C9FE-4CCF-9DD0-D0117F5B1D4C}"/>
              </a:ext>
            </a:extLst>
          </p:cNvPr>
          <p:cNvSpPr/>
          <p:nvPr/>
        </p:nvSpPr>
        <p:spPr>
          <a:xfrm>
            <a:off x="3059832" y="785139"/>
            <a:ext cx="1322398" cy="321395"/>
          </a:xfrm>
          <a:prstGeom prst="wedgeRoundRectCallout">
            <a:avLst>
              <a:gd name="adj1" fmla="val 7966"/>
              <a:gd name="adj2" fmla="val 97136"/>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会話の表示欄</a:t>
            </a:r>
            <a:endParaRPr kumimoji="1" lang="en-US" altLang="ja-JP" sz="1200" dirty="0">
              <a:solidFill>
                <a:schemeClr val="tx1"/>
              </a:solidFill>
            </a:endParaRPr>
          </a:p>
        </p:txBody>
      </p:sp>
      <p:sp>
        <p:nvSpPr>
          <p:cNvPr id="49" name="吹き出し: 角を丸めた四角形 48">
            <a:extLst>
              <a:ext uri="{FF2B5EF4-FFF2-40B4-BE49-F238E27FC236}">
                <a16:creationId xmlns:a16="http://schemas.microsoft.com/office/drawing/2014/main" id="{892863EC-9EE6-4BEF-8985-51FACD5FE112}"/>
              </a:ext>
            </a:extLst>
          </p:cNvPr>
          <p:cNvSpPr/>
          <p:nvPr/>
        </p:nvSpPr>
        <p:spPr>
          <a:xfrm>
            <a:off x="2875916" y="4601538"/>
            <a:ext cx="1472447" cy="321395"/>
          </a:xfrm>
          <a:prstGeom prst="wedgeRoundRectCallout">
            <a:avLst>
              <a:gd name="adj1" fmla="val -24122"/>
              <a:gd name="adj2" fmla="val -11299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ここに会話を入力</a:t>
            </a:r>
            <a:endParaRPr kumimoji="1" lang="en-US" altLang="ja-JP" sz="1200" dirty="0">
              <a:solidFill>
                <a:schemeClr val="tx1"/>
              </a:solidFill>
            </a:endParaRPr>
          </a:p>
        </p:txBody>
      </p:sp>
      <p:pic>
        <p:nvPicPr>
          <p:cNvPr id="59" name="図 58" descr="スクリーンショットの画面&#10;&#10;自動的に生成された説明">
            <a:extLst>
              <a:ext uri="{FF2B5EF4-FFF2-40B4-BE49-F238E27FC236}">
                <a16:creationId xmlns:a16="http://schemas.microsoft.com/office/drawing/2014/main" id="{5FE83243-BA80-476D-9AC8-5ECE567E04C7}"/>
              </a:ext>
            </a:extLst>
          </p:cNvPr>
          <p:cNvPicPr>
            <a:picLocks noChangeAspect="1"/>
          </p:cNvPicPr>
          <p:nvPr/>
        </p:nvPicPr>
        <p:blipFill rotWithShape="1">
          <a:blip r:embed="rId7">
            <a:extLst>
              <a:ext uri="{28A0092B-C50C-407E-A947-70E740481C1C}">
                <a14:useLocalDpi xmlns:a14="http://schemas.microsoft.com/office/drawing/2010/main" val="0"/>
              </a:ext>
            </a:extLst>
          </a:blip>
          <a:srcRect t="4288" b="6601"/>
          <a:stretch/>
        </p:blipFill>
        <p:spPr>
          <a:xfrm>
            <a:off x="4874485" y="2299867"/>
            <a:ext cx="1555611" cy="2464396"/>
          </a:xfrm>
          <a:prstGeom prst="rect">
            <a:avLst/>
          </a:prstGeom>
        </p:spPr>
      </p:pic>
      <p:cxnSp>
        <p:nvCxnSpPr>
          <p:cNvPr id="60" name="コネクタ: カギ線 59">
            <a:extLst>
              <a:ext uri="{FF2B5EF4-FFF2-40B4-BE49-F238E27FC236}">
                <a16:creationId xmlns:a16="http://schemas.microsoft.com/office/drawing/2014/main" id="{A6E09A9B-4873-4C5A-A6B7-1190DD5B9E88}"/>
              </a:ext>
            </a:extLst>
          </p:cNvPr>
          <p:cNvCxnSpPr>
            <a:cxnSpLocks/>
            <a:stCxn id="28" idx="2"/>
          </p:cNvCxnSpPr>
          <p:nvPr/>
        </p:nvCxnSpPr>
        <p:spPr>
          <a:xfrm rot="5400000">
            <a:off x="7057086" y="2954568"/>
            <a:ext cx="361815" cy="1615794"/>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吹き出し: 角を丸めた四角形 62">
            <a:extLst>
              <a:ext uri="{FF2B5EF4-FFF2-40B4-BE49-F238E27FC236}">
                <a16:creationId xmlns:a16="http://schemas.microsoft.com/office/drawing/2014/main" id="{49ECE367-5949-4668-ABE0-AC030B08D079}"/>
              </a:ext>
            </a:extLst>
          </p:cNvPr>
          <p:cNvSpPr/>
          <p:nvPr/>
        </p:nvSpPr>
        <p:spPr>
          <a:xfrm>
            <a:off x="6911292" y="4320912"/>
            <a:ext cx="1472447" cy="321395"/>
          </a:xfrm>
          <a:prstGeom prst="wedgeRoundRectCallout">
            <a:avLst>
              <a:gd name="adj1" fmla="val -80134"/>
              <a:gd name="adj2" fmla="val 67384"/>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ここに会話を入力</a:t>
            </a:r>
            <a:endParaRPr kumimoji="1" lang="en-US" altLang="ja-JP" sz="1200" dirty="0">
              <a:solidFill>
                <a:schemeClr val="tx1"/>
              </a:solidFill>
            </a:endParaRPr>
          </a:p>
        </p:txBody>
      </p:sp>
      <p:sp>
        <p:nvSpPr>
          <p:cNvPr id="64" name="楕円 63">
            <a:extLst>
              <a:ext uri="{FF2B5EF4-FFF2-40B4-BE49-F238E27FC236}">
                <a16:creationId xmlns:a16="http://schemas.microsoft.com/office/drawing/2014/main" id="{BB03045F-A3AD-4912-BFD4-E49348F0FAE4}"/>
              </a:ext>
            </a:extLst>
          </p:cNvPr>
          <p:cNvSpPr/>
          <p:nvPr/>
        </p:nvSpPr>
        <p:spPr>
          <a:xfrm>
            <a:off x="22937" y="3404945"/>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1</a:t>
            </a:r>
            <a:endParaRPr kumimoji="1" lang="ja-JP" altLang="en-US" dirty="0">
              <a:latin typeface="+mj-lt"/>
            </a:endParaRPr>
          </a:p>
        </p:txBody>
      </p:sp>
      <p:sp>
        <p:nvSpPr>
          <p:cNvPr id="65" name="楕円 64">
            <a:extLst>
              <a:ext uri="{FF2B5EF4-FFF2-40B4-BE49-F238E27FC236}">
                <a16:creationId xmlns:a16="http://schemas.microsoft.com/office/drawing/2014/main" id="{C63829AF-B849-4D01-B1D0-1547F5C32432}"/>
              </a:ext>
            </a:extLst>
          </p:cNvPr>
          <p:cNvSpPr/>
          <p:nvPr/>
        </p:nvSpPr>
        <p:spPr>
          <a:xfrm>
            <a:off x="2437444" y="3610427"/>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2</a:t>
            </a:r>
            <a:endParaRPr kumimoji="1" lang="ja-JP" altLang="en-US" dirty="0">
              <a:latin typeface="+mj-lt"/>
            </a:endParaRPr>
          </a:p>
        </p:txBody>
      </p:sp>
      <p:sp>
        <p:nvSpPr>
          <p:cNvPr id="66" name="楕円 65">
            <a:extLst>
              <a:ext uri="{FF2B5EF4-FFF2-40B4-BE49-F238E27FC236}">
                <a16:creationId xmlns:a16="http://schemas.microsoft.com/office/drawing/2014/main" id="{4474B4D9-E414-44AC-B081-6CA3A1E5900C}"/>
              </a:ext>
            </a:extLst>
          </p:cNvPr>
          <p:cNvSpPr/>
          <p:nvPr/>
        </p:nvSpPr>
        <p:spPr>
          <a:xfrm>
            <a:off x="6224614" y="1149172"/>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1</a:t>
            </a:r>
            <a:endParaRPr kumimoji="1" lang="ja-JP" altLang="en-US" dirty="0">
              <a:latin typeface="+mj-lt"/>
            </a:endParaRPr>
          </a:p>
        </p:txBody>
      </p:sp>
      <p:sp>
        <p:nvSpPr>
          <p:cNvPr id="67" name="楕円 66">
            <a:extLst>
              <a:ext uri="{FF2B5EF4-FFF2-40B4-BE49-F238E27FC236}">
                <a16:creationId xmlns:a16="http://schemas.microsoft.com/office/drawing/2014/main" id="{1AA2FA26-800D-4C27-AA36-5DAFAA4305CC}"/>
              </a:ext>
            </a:extLst>
          </p:cNvPr>
          <p:cNvSpPr/>
          <p:nvPr/>
        </p:nvSpPr>
        <p:spPr>
          <a:xfrm>
            <a:off x="7326272" y="1835012"/>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2</a:t>
            </a:r>
            <a:endParaRPr kumimoji="1" lang="ja-JP" altLang="en-US" dirty="0">
              <a:latin typeface="+mj-lt"/>
            </a:endParaRPr>
          </a:p>
        </p:txBody>
      </p:sp>
      <p:sp>
        <p:nvSpPr>
          <p:cNvPr id="68" name="楕円 67">
            <a:extLst>
              <a:ext uri="{FF2B5EF4-FFF2-40B4-BE49-F238E27FC236}">
                <a16:creationId xmlns:a16="http://schemas.microsoft.com/office/drawing/2014/main" id="{5C7D1CF1-2214-4A5C-A0F0-8EF90705EB0B}"/>
              </a:ext>
            </a:extLst>
          </p:cNvPr>
          <p:cNvSpPr/>
          <p:nvPr/>
        </p:nvSpPr>
        <p:spPr>
          <a:xfrm>
            <a:off x="6633650" y="4021391"/>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3</a:t>
            </a:r>
            <a:endParaRPr kumimoji="1" lang="ja-JP" altLang="en-US" dirty="0">
              <a:latin typeface="+mj-lt"/>
            </a:endParaRPr>
          </a:p>
        </p:txBody>
      </p:sp>
    </p:spTree>
    <p:extLst>
      <p:ext uri="{BB962C8B-B14F-4D97-AF65-F5344CB8AC3E}">
        <p14:creationId xmlns:p14="http://schemas.microsoft.com/office/powerpoint/2010/main" val="2084082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コンピューターのスクリーンショット&#10;&#10;自動的に生成された説明">
            <a:extLst>
              <a:ext uri="{FF2B5EF4-FFF2-40B4-BE49-F238E27FC236}">
                <a16:creationId xmlns:a16="http://schemas.microsoft.com/office/drawing/2014/main" id="{9CDEB75B-A208-4AD3-AA7F-6219AA06B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7349" y="880489"/>
            <a:ext cx="3347154" cy="2096644"/>
          </a:xfrm>
          <a:prstGeom prst="rect">
            <a:avLst/>
          </a:prstGeom>
        </p:spPr>
      </p:pic>
      <p:pic>
        <p:nvPicPr>
          <p:cNvPr id="21" name="コンテンツ プレースホルダー 20" descr="コンピューターの画面&#10;&#10;自動的に生成された説明">
            <a:extLst>
              <a:ext uri="{FF2B5EF4-FFF2-40B4-BE49-F238E27FC236}">
                <a16:creationId xmlns:a16="http://schemas.microsoft.com/office/drawing/2014/main" id="{DAF941AE-D455-4934-AD90-B2AA3DE3349D}"/>
              </a:ext>
            </a:extLst>
          </p:cNvPr>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r="16476"/>
          <a:stretch/>
        </p:blipFill>
        <p:spPr>
          <a:xfrm>
            <a:off x="180324" y="749020"/>
            <a:ext cx="2567976" cy="1665363"/>
          </a:xfrm>
          <a:prstGeom prst="rect">
            <a:avLst/>
          </a:prstGeom>
        </p:spPr>
      </p:pic>
      <p:sp>
        <p:nvSpPr>
          <p:cNvPr id="7" name="フッター プレースホルダー 6">
            <a:extLst>
              <a:ext uri="{FF2B5EF4-FFF2-40B4-BE49-F238E27FC236}">
                <a16:creationId xmlns:a16="http://schemas.microsoft.com/office/drawing/2014/main" id="{4E618621-5A30-4DBD-9779-284912D4132A}"/>
              </a:ext>
            </a:extLst>
          </p:cNvPr>
          <p:cNvSpPr>
            <a:spLocks noGrp="1"/>
          </p:cNvSpPr>
          <p:nvPr>
            <p:ph type="ftr" sz="quarter" idx="10"/>
          </p:nvPr>
        </p:nvSpPr>
        <p:spPr/>
        <p:txBody>
          <a:bodyPr/>
          <a:lstStyle/>
          <a:p>
            <a:r>
              <a:rPr lang="en-US" altLang="ja-JP" dirty="0"/>
              <a:t>zoom </a:t>
            </a:r>
            <a:r>
              <a:rPr lang="ja-JP" altLang="en-US" dirty="0"/>
              <a:t>参加方法 最初の一歩！</a:t>
            </a:r>
          </a:p>
        </p:txBody>
      </p:sp>
      <p:sp>
        <p:nvSpPr>
          <p:cNvPr id="8" name="スライド番号プレースホルダー 7">
            <a:extLst>
              <a:ext uri="{FF2B5EF4-FFF2-40B4-BE49-F238E27FC236}">
                <a16:creationId xmlns:a16="http://schemas.microsoft.com/office/drawing/2014/main" id="{F643FD30-D6CD-4C71-95DD-7458D2EF0B2D}"/>
              </a:ext>
            </a:extLst>
          </p:cNvPr>
          <p:cNvSpPr>
            <a:spLocks noGrp="1"/>
          </p:cNvSpPr>
          <p:nvPr>
            <p:ph type="sldNum" sz="quarter" idx="11"/>
          </p:nvPr>
        </p:nvSpPr>
        <p:spPr/>
        <p:txBody>
          <a:bodyPr/>
          <a:lstStyle/>
          <a:p>
            <a:fld id="{5F2B2741-F8D9-4A06-A804-D2C6856AFEB9}" type="slidenum">
              <a:rPr lang="ja-JP" altLang="en-US" smtClean="0"/>
              <a:pPr/>
              <a:t>52</a:t>
            </a:fld>
            <a:endParaRPr lang="ja-JP" altLang="en-US" dirty="0"/>
          </a:p>
        </p:txBody>
      </p:sp>
      <p:sp>
        <p:nvSpPr>
          <p:cNvPr id="2" name="タイトル 1">
            <a:extLst>
              <a:ext uri="{FF2B5EF4-FFF2-40B4-BE49-F238E27FC236}">
                <a16:creationId xmlns:a16="http://schemas.microsoft.com/office/drawing/2014/main" id="{D694203A-5C60-48B0-904C-E88E388EBCE4}"/>
              </a:ext>
            </a:extLst>
          </p:cNvPr>
          <p:cNvSpPr>
            <a:spLocks noGrp="1"/>
          </p:cNvSpPr>
          <p:nvPr>
            <p:ph type="title"/>
          </p:nvPr>
        </p:nvSpPr>
        <p:spPr/>
        <p:txBody>
          <a:bodyPr>
            <a:normAutofit fontScale="90000"/>
          </a:bodyPr>
          <a:lstStyle/>
          <a:p>
            <a:r>
              <a:rPr kumimoji="1" lang="ja-JP" altLang="en-US" dirty="0"/>
              <a:t>画面共有を試してみよう！（パソコン編）</a:t>
            </a:r>
          </a:p>
        </p:txBody>
      </p:sp>
      <p:sp>
        <p:nvSpPr>
          <p:cNvPr id="31" name="雲 30">
            <a:extLst>
              <a:ext uri="{FF2B5EF4-FFF2-40B4-BE49-F238E27FC236}">
                <a16:creationId xmlns:a16="http://schemas.microsoft.com/office/drawing/2014/main" id="{1753BC5B-B75C-4880-9E0D-3FB895CDF89F}"/>
              </a:ext>
            </a:extLst>
          </p:cNvPr>
          <p:cNvSpPr/>
          <p:nvPr/>
        </p:nvSpPr>
        <p:spPr>
          <a:xfrm>
            <a:off x="4324376" y="1020135"/>
            <a:ext cx="1357735" cy="790194"/>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22" name="コンテンツ プレースホルダー 20" descr="コンピューターの画面&#10;&#10;自動的に生成された説明">
            <a:extLst>
              <a:ext uri="{FF2B5EF4-FFF2-40B4-BE49-F238E27FC236}">
                <a16:creationId xmlns:a16="http://schemas.microsoft.com/office/drawing/2014/main" id="{991333E3-22FA-4AED-B201-87080BF45859}"/>
              </a:ext>
            </a:extLst>
          </p:cNvPr>
          <p:cNvPicPr>
            <a:picLocks noChangeAspect="1"/>
          </p:cNvPicPr>
          <p:nvPr/>
        </p:nvPicPr>
        <p:blipFill rotWithShape="1">
          <a:blip r:embed="rId3">
            <a:extLst>
              <a:ext uri="{28A0092B-C50C-407E-A947-70E740481C1C}">
                <a14:useLocalDpi xmlns:a14="http://schemas.microsoft.com/office/drawing/2010/main" val="0"/>
              </a:ext>
            </a:extLst>
          </a:blip>
          <a:srcRect l="41718" t="92570" r="49044" b="-897"/>
          <a:stretch/>
        </p:blipFill>
        <p:spPr>
          <a:xfrm>
            <a:off x="2665294" y="2387812"/>
            <a:ext cx="1206873" cy="589321"/>
          </a:xfrm>
          <a:prstGeom prst="rect">
            <a:avLst/>
          </a:prstGeom>
        </p:spPr>
      </p:pic>
      <p:sp>
        <p:nvSpPr>
          <p:cNvPr id="24" name="正方形/長方形 23">
            <a:extLst>
              <a:ext uri="{FF2B5EF4-FFF2-40B4-BE49-F238E27FC236}">
                <a16:creationId xmlns:a16="http://schemas.microsoft.com/office/drawing/2014/main" id="{2EB5E799-F3E8-4A2E-9146-9D2BBE445BF3}"/>
              </a:ext>
            </a:extLst>
          </p:cNvPr>
          <p:cNvSpPr/>
          <p:nvPr/>
        </p:nvSpPr>
        <p:spPr>
          <a:xfrm>
            <a:off x="1630637" y="2233497"/>
            <a:ext cx="374957" cy="3617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コネクタ: カギ線 24">
            <a:extLst>
              <a:ext uri="{FF2B5EF4-FFF2-40B4-BE49-F238E27FC236}">
                <a16:creationId xmlns:a16="http://schemas.microsoft.com/office/drawing/2014/main" id="{6CE6B978-490B-4E60-85CD-115E6E59222B}"/>
              </a:ext>
            </a:extLst>
          </p:cNvPr>
          <p:cNvCxnSpPr>
            <a:cxnSpLocks/>
            <a:endCxn id="35" idx="2"/>
          </p:cNvCxnSpPr>
          <p:nvPr/>
        </p:nvCxnSpPr>
        <p:spPr>
          <a:xfrm>
            <a:off x="2047191" y="2392789"/>
            <a:ext cx="832169" cy="349204"/>
          </a:xfrm>
          <a:prstGeom prst="bent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雲 34">
            <a:extLst>
              <a:ext uri="{FF2B5EF4-FFF2-40B4-BE49-F238E27FC236}">
                <a16:creationId xmlns:a16="http://schemas.microsoft.com/office/drawing/2014/main" id="{24D88D6E-4509-4C01-AE17-C39E25309F2B}"/>
              </a:ext>
            </a:extLst>
          </p:cNvPr>
          <p:cNvSpPr/>
          <p:nvPr/>
        </p:nvSpPr>
        <p:spPr>
          <a:xfrm>
            <a:off x="2876985" y="2484818"/>
            <a:ext cx="765745" cy="514350"/>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F461E78F-CF44-4723-A078-FCBFF8CC5BAB}"/>
              </a:ext>
            </a:extLst>
          </p:cNvPr>
          <p:cNvSpPr/>
          <p:nvPr/>
        </p:nvSpPr>
        <p:spPr>
          <a:xfrm>
            <a:off x="260780" y="810306"/>
            <a:ext cx="2290595" cy="14428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r>
              <a:rPr kumimoji="1" lang="ja-JP" altLang="en-US" dirty="0"/>
              <a:t>カメラの映像</a:t>
            </a:r>
            <a:endParaRPr kumimoji="1" lang="en-US" altLang="ja-JP" dirty="0"/>
          </a:p>
          <a:p>
            <a:pPr algn="ctr"/>
            <a:endParaRPr kumimoji="1" lang="ja-JP" altLang="en-US" dirty="0"/>
          </a:p>
        </p:txBody>
      </p:sp>
      <p:pic>
        <p:nvPicPr>
          <p:cNvPr id="37" name="グラフィックス 36" descr="ユーザー">
            <a:extLst>
              <a:ext uri="{FF2B5EF4-FFF2-40B4-BE49-F238E27FC236}">
                <a16:creationId xmlns:a16="http://schemas.microsoft.com/office/drawing/2014/main" id="{AB961D0C-19E5-4190-8357-F3E1856A61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2890" y="671195"/>
            <a:ext cx="1257616" cy="1257616"/>
          </a:xfrm>
          <a:prstGeom prst="rect">
            <a:avLst/>
          </a:prstGeom>
        </p:spPr>
      </p:pic>
      <p:sp>
        <p:nvSpPr>
          <p:cNvPr id="38" name="吹き出し: 角を丸めた四角形 37">
            <a:extLst>
              <a:ext uri="{FF2B5EF4-FFF2-40B4-BE49-F238E27FC236}">
                <a16:creationId xmlns:a16="http://schemas.microsoft.com/office/drawing/2014/main" id="{0C796CFC-0242-4B56-BEBD-BA112ACD4F55}"/>
              </a:ext>
            </a:extLst>
          </p:cNvPr>
          <p:cNvSpPr/>
          <p:nvPr/>
        </p:nvSpPr>
        <p:spPr>
          <a:xfrm>
            <a:off x="2800175" y="1961746"/>
            <a:ext cx="1066392" cy="436598"/>
          </a:xfrm>
          <a:prstGeom prst="wedgeRoundRectCallout">
            <a:avLst>
              <a:gd name="adj1" fmla="val -14907"/>
              <a:gd name="adj2" fmla="val 93029"/>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共有の開始ボタン</a:t>
            </a:r>
            <a:endParaRPr kumimoji="1" lang="en-US" altLang="ja-JP" sz="1200" dirty="0">
              <a:solidFill>
                <a:schemeClr val="tx1"/>
              </a:solidFill>
            </a:endParaRPr>
          </a:p>
        </p:txBody>
      </p:sp>
      <p:sp>
        <p:nvSpPr>
          <p:cNvPr id="64" name="楕円 63">
            <a:extLst>
              <a:ext uri="{FF2B5EF4-FFF2-40B4-BE49-F238E27FC236}">
                <a16:creationId xmlns:a16="http://schemas.microsoft.com/office/drawing/2014/main" id="{BB03045F-A3AD-4912-BFD4-E49348F0FAE4}"/>
              </a:ext>
            </a:extLst>
          </p:cNvPr>
          <p:cNvSpPr/>
          <p:nvPr/>
        </p:nvSpPr>
        <p:spPr>
          <a:xfrm>
            <a:off x="35313" y="618078"/>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1</a:t>
            </a:r>
            <a:endParaRPr kumimoji="1" lang="ja-JP" altLang="en-US" dirty="0">
              <a:latin typeface="+mj-lt"/>
            </a:endParaRPr>
          </a:p>
        </p:txBody>
      </p:sp>
      <p:sp>
        <p:nvSpPr>
          <p:cNvPr id="67" name="楕円 66">
            <a:extLst>
              <a:ext uri="{FF2B5EF4-FFF2-40B4-BE49-F238E27FC236}">
                <a16:creationId xmlns:a16="http://schemas.microsoft.com/office/drawing/2014/main" id="{1AA2FA26-800D-4C27-AA36-5DAFAA4305CC}"/>
              </a:ext>
            </a:extLst>
          </p:cNvPr>
          <p:cNvSpPr/>
          <p:nvPr/>
        </p:nvSpPr>
        <p:spPr>
          <a:xfrm>
            <a:off x="4283968" y="592925"/>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2</a:t>
            </a:r>
            <a:endParaRPr kumimoji="1" lang="ja-JP" altLang="en-US" dirty="0">
              <a:latin typeface="+mj-lt"/>
            </a:endParaRPr>
          </a:p>
        </p:txBody>
      </p:sp>
      <p:sp>
        <p:nvSpPr>
          <p:cNvPr id="44" name="吹き出し: 角を丸めた四角形 43">
            <a:extLst>
              <a:ext uri="{FF2B5EF4-FFF2-40B4-BE49-F238E27FC236}">
                <a16:creationId xmlns:a16="http://schemas.microsoft.com/office/drawing/2014/main" id="{F84A33F8-00D1-41A6-BD26-D7B86A783B6C}"/>
              </a:ext>
            </a:extLst>
          </p:cNvPr>
          <p:cNvSpPr/>
          <p:nvPr/>
        </p:nvSpPr>
        <p:spPr>
          <a:xfrm>
            <a:off x="5919502" y="1149563"/>
            <a:ext cx="2406521" cy="445435"/>
          </a:xfrm>
          <a:prstGeom prst="wedgeRoundRectCallout">
            <a:avLst>
              <a:gd name="adj1" fmla="val -58602"/>
              <a:gd name="adj2" fmla="val 552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共有する画面を選択</a:t>
            </a:r>
            <a:endParaRPr kumimoji="1" lang="en-US" altLang="ja-JP" sz="1200" dirty="0">
              <a:solidFill>
                <a:schemeClr val="tx1"/>
              </a:solidFill>
            </a:endParaRPr>
          </a:p>
          <a:p>
            <a:pPr algn="ctr"/>
            <a:r>
              <a:rPr kumimoji="1" lang="ja-JP" altLang="en-US" sz="1200" dirty="0">
                <a:solidFill>
                  <a:schemeClr val="tx1"/>
                </a:solidFill>
              </a:rPr>
              <a:t>（通常は左上選択で画面全体）</a:t>
            </a:r>
            <a:endParaRPr kumimoji="1" lang="en-US" altLang="ja-JP" sz="1200" dirty="0">
              <a:solidFill>
                <a:schemeClr val="tx1"/>
              </a:solidFill>
            </a:endParaRPr>
          </a:p>
        </p:txBody>
      </p:sp>
      <p:pic>
        <p:nvPicPr>
          <p:cNvPr id="16" name="図 15">
            <a:extLst>
              <a:ext uri="{FF2B5EF4-FFF2-40B4-BE49-F238E27FC236}">
                <a16:creationId xmlns:a16="http://schemas.microsoft.com/office/drawing/2014/main" id="{8BA7DCD4-ECB7-4AB9-AA1F-1DA84785FD03}"/>
              </a:ext>
            </a:extLst>
          </p:cNvPr>
          <p:cNvPicPr>
            <a:picLocks noChangeAspect="1"/>
          </p:cNvPicPr>
          <p:nvPr/>
        </p:nvPicPr>
        <p:blipFill>
          <a:blip r:embed="rId6"/>
          <a:stretch>
            <a:fillRect/>
          </a:stretch>
        </p:blipFill>
        <p:spPr>
          <a:xfrm>
            <a:off x="3780143" y="3503945"/>
            <a:ext cx="1913461" cy="1076322"/>
          </a:xfrm>
          <a:prstGeom prst="rect">
            <a:avLst/>
          </a:prstGeom>
        </p:spPr>
      </p:pic>
      <p:pic>
        <p:nvPicPr>
          <p:cNvPr id="46" name="図 45">
            <a:extLst>
              <a:ext uri="{FF2B5EF4-FFF2-40B4-BE49-F238E27FC236}">
                <a16:creationId xmlns:a16="http://schemas.microsoft.com/office/drawing/2014/main" id="{E3E694D6-2524-4AC3-8964-5A45C063D7D0}"/>
              </a:ext>
            </a:extLst>
          </p:cNvPr>
          <p:cNvPicPr>
            <a:picLocks noChangeAspect="1"/>
          </p:cNvPicPr>
          <p:nvPr/>
        </p:nvPicPr>
        <p:blipFill rotWithShape="1">
          <a:blip r:embed="rId6"/>
          <a:srcRect l="42169" t="312" r="40454" b="93581"/>
          <a:stretch/>
        </p:blipFill>
        <p:spPr>
          <a:xfrm>
            <a:off x="6444208" y="3470229"/>
            <a:ext cx="2232248" cy="441326"/>
          </a:xfrm>
          <a:prstGeom prst="rect">
            <a:avLst/>
          </a:prstGeom>
        </p:spPr>
      </p:pic>
      <p:sp>
        <p:nvSpPr>
          <p:cNvPr id="63" name="吹き出し: 角を丸めた四角形 62">
            <a:extLst>
              <a:ext uri="{FF2B5EF4-FFF2-40B4-BE49-F238E27FC236}">
                <a16:creationId xmlns:a16="http://schemas.microsoft.com/office/drawing/2014/main" id="{49ECE367-5949-4668-ABE0-AC030B08D079}"/>
              </a:ext>
            </a:extLst>
          </p:cNvPr>
          <p:cNvSpPr/>
          <p:nvPr/>
        </p:nvSpPr>
        <p:spPr>
          <a:xfrm>
            <a:off x="7333890" y="4054664"/>
            <a:ext cx="1472447" cy="667592"/>
          </a:xfrm>
          <a:prstGeom prst="wedgeRoundRectCallout">
            <a:avLst>
              <a:gd name="adj1" fmla="val 11597"/>
              <a:gd name="adj2" fmla="val -9164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画面共有終了は</a:t>
            </a:r>
            <a:endParaRPr kumimoji="1" lang="en-US" altLang="ja-JP" sz="1200" dirty="0">
              <a:solidFill>
                <a:schemeClr val="tx1"/>
              </a:solidFill>
            </a:endParaRPr>
          </a:p>
          <a:p>
            <a:pPr algn="ctr"/>
            <a:r>
              <a:rPr kumimoji="1" lang="ja-JP" altLang="en-US" sz="1200" dirty="0">
                <a:solidFill>
                  <a:schemeClr val="tx1"/>
                </a:solidFill>
              </a:rPr>
              <a:t>画面真ん中上の</a:t>
            </a:r>
            <a:endParaRPr kumimoji="1" lang="en-US" altLang="ja-JP" sz="1200" dirty="0">
              <a:solidFill>
                <a:schemeClr val="tx1"/>
              </a:solidFill>
            </a:endParaRPr>
          </a:p>
          <a:p>
            <a:pPr algn="ctr"/>
            <a:r>
              <a:rPr kumimoji="1" lang="ja-JP" altLang="en-US" sz="1200" dirty="0">
                <a:solidFill>
                  <a:schemeClr val="tx1"/>
                </a:solidFill>
              </a:rPr>
              <a:t>「共有の停止」</a:t>
            </a:r>
            <a:endParaRPr kumimoji="1" lang="en-US" altLang="ja-JP" sz="1200" dirty="0">
              <a:solidFill>
                <a:schemeClr val="tx1"/>
              </a:solidFill>
            </a:endParaRPr>
          </a:p>
        </p:txBody>
      </p:sp>
      <p:sp>
        <p:nvSpPr>
          <p:cNvPr id="68" name="楕円 67">
            <a:extLst>
              <a:ext uri="{FF2B5EF4-FFF2-40B4-BE49-F238E27FC236}">
                <a16:creationId xmlns:a16="http://schemas.microsoft.com/office/drawing/2014/main" id="{5C7D1CF1-2214-4A5C-A0F0-8EF90705EB0B}"/>
              </a:ext>
            </a:extLst>
          </p:cNvPr>
          <p:cNvSpPr/>
          <p:nvPr/>
        </p:nvSpPr>
        <p:spPr>
          <a:xfrm>
            <a:off x="3631715" y="3288056"/>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3</a:t>
            </a:r>
            <a:endParaRPr kumimoji="1" lang="ja-JP" altLang="en-US" dirty="0">
              <a:latin typeface="+mj-lt"/>
            </a:endParaRPr>
          </a:p>
        </p:txBody>
      </p:sp>
      <p:sp>
        <p:nvSpPr>
          <p:cNvPr id="50" name="正方形/長方形 49">
            <a:extLst>
              <a:ext uri="{FF2B5EF4-FFF2-40B4-BE49-F238E27FC236}">
                <a16:creationId xmlns:a16="http://schemas.microsoft.com/office/drawing/2014/main" id="{B5D27AE7-65DB-42F4-90CF-B0C8A51726FB}"/>
              </a:ext>
            </a:extLst>
          </p:cNvPr>
          <p:cNvSpPr/>
          <p:nvPr/>
        </p:nvSpPr>
        <p:spPr>
          <a:xfrm>
            <a:off x="4427984" y="3404945"/>
            <a:ext cx="648072" cy="2341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コネクタ: カギ線 50">
            <a:extLst>
              <a:ext uri="{FF2B5EF4-FFF2-40B4-BE49-F238E27FC236}">
                <a16:creationId xmlns:a16="http://schemas.microsoft.com/office/drawing/2014/main" id="{587DDDD0-D782-472E-A849-0AF666EBDA24}"/>
              </a:ext>
            </a:extLst>
          </p:cNvPr>
          <p:cNvCxnSpPr>
            <a:cxnSpLocks/>
            <a:stCxn id="50" idx="3"/>
            <a:endCxn id="46" idx="1"/>
          </p:cNvCxnSpPr>
          <p:nvPr/>
        </p:nvCxnSpPr>
        <p:spPr>
          <a:xfrm>
            <a:off x="5076056" y="3522038"/>
            <a:ext cx="1368152" cy="168854"/>
          </a:xfrm>
          <a:prstGeom prst="bent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雲 51">
            <a:extLst>
              <a:ext uri="{FF2B5EF4-FFF2-40B4-BE49-F238E27FC236}">
                <a16:creationId xmlns:a16="http://schemas.microsoft.com/office/drawing/2014/main" id="{96ECF3B2-767E-4C09-AA5B-CC19E058E58D}"/>
              </a:ext>
            </a:extLst>
          </p:cNvPr>
          <p:cNvSpPr/>
          <p:nvPr/>
        </p:nvSpPr>
        <p:spPr>
          <a:xfrm>
            <a:off x="7843110" y="3327120"/>
            <a:ext cx="910783" cy="468766"/>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53" name="矢印: 右 52">
            <a:extLst>
              <a:ext uri="{FF2B5EF4-FFF2-40B4-BE49-F238E27FC236}">
                <a16:creationId xmlns:a16="http://schemas.microsoft.com/office/drawing/2014/main" id="{443B4641-601A-41BA-BE21-7AFE36D5B911}"/>
              </a:ext>
            </a:extLst>
          </p:cNvPr>
          <p:cNvSpPr/>
          <p:nvPr/>
        </p:nvSpPr>
        <p:spPr>
          <a:xfrm>
            <a:off x="3325625" y="776391"/>
            <a:ext cx="514406" cy="1132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矢印: 右 53">
            <a:extLst>
              <a:ext uri="{FF2B5EF4-FFF2-40B4-BE49-F238E27FC236}">
                <a16:creationId xmlns:a16="http://schemas.microsoft.com/office/drawing/2014/main" id="{20F12301-1925-48F8-8069-130AD740A978}"/>
              </a:ext>
            </a:extLst>
          </p:cNvPr>
          <p:cNvSpPr/>
          <p:nvPr/>
        </p:nvSpPr>
        <p:spPr>
          <a:xfrm rot="5400000">
            <a:off x="5940924" y="2689407"/>
            <a:ext cx="410964" cy="1132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吹き出し: 角を丸めた四角形 55">
            <a:extLst>
              <a:ext uri="{FF2B5EF4-FFF2-40B4-BE49-F238E27FC236}">
                <a16:creationId xmlns:a16="http://schemas.microsoft.com/office/drawing/2014/main" id="{6B229B8E-1332-4F5A-AECE-C53BB261DF19}"/>
              </a:ext>
            </a:extLst>
          </p:cNvPr>
          <p:cNvSpPr/>
          <p:nvPr/>
        </p:nvSpPr>
        <p:spPr>
          <a:xfrm>
            <a:off x="6059687" y="2371974"/>
            <a:ext cx="2406521" cy="445435"/>
          </a:xfrm>
          <a:prstGeom prst="wedgeRoundRectCallout">
            <a:avLst>
              <a:gd name="adj1" fmla="val -46930"/>
              <a:gd name="adj2" fmla="val -85715"/>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1200" dirty="0">
                <a:solidFill>
                  <a:schemeClr val="tx1"/>
                </a:solidFill>
              </a:rPr>
              <a:t>アプリの画面だけを</a:t>
            </a:r>
            <a:endParaRPr kumimoji="1" lang="en-US" altLang="ja-JP" sz="1200" dirty="0">
              <a:solidFill>
                <a:schemeClr val="tx1"/>
              </a:solidFill>
            </a:endParaRPr>
          </a:p>
          <a:p>
            <a:pPr algn="ctr"/>
            <a:r>
              <a:rPr kumimoji="1" lang="ja-JP" altLang="en-US" sz="1200" dirty="0">
                <a:solidFill>
                  <a:schemeClr val="tx1"/>
                </a:solidFill>
              </a:rPr>
              <a:t>個別に共有することも可能です</a:t>
            </a:r>
            <a:endParaRPr kumimoji="1" lang="en-US" altLang="ja-JP" sz="1200" dirty="0">
              <a:solidFill>
                <a:schemeClr val="tx1"/>
              </a:solidFill>
            </a:endParaRPr>
          </a:p>
        </p:txBody>
      </p:sp>
      <p:cxnSp>
        <p:nvCxnSpPr>
          <p:cNvPr id="57" name="直線コネクタ 56">
            <a:extLst>
              <a:ext uri="{FF2B5EF4-FFF2-40B4-BE49-F238E27FC236}">
                <a16:creationId xmlns:a16="http://schemas.microsoft.com/office/drawing/2014/main" id="{A4C55C98-61EF-4416-AA40-0EE328E6D82F}"/>
              </a:ext>
            </a:extLst>
          </p:cNvPr>
          <p:cNvCxnSpPr>
            <a:cxnSpLocks/>
          </p:cNvCxnSpPr>
          <p:nvPr/>
        </p:nvCxnSpPr>
        <p:spPr>
          <a:xfrm>
            <a:off x="3450799" y="3050219"/>
            <a:ext cx="0" cy="1758832"/>
          </a:xfrm>
          <a:prstGeom prst="line">
            <a:avLst/>
          </a:prstGeom>
          <a:ln w="38100">
            <a:prstDash val="dashDot"/>
          </a:ln>
        </p:spPr>
        <p:style>
          <a:lnRef idx="1">
            <a:schemeClr val="dk1"/>
          </a:lnRef>
          <a:fillRef idx="0">
            <a:schemeClr val="dk1"/>
          </a:fillRef>
          <a:effectRef idx="0">
            <a:schemeClr val="dk1"/>
          </a:effectRef>
          <a:fontRef idx="minor">
            <a:schemeClr val="tx1"/>
          </a:fontRef>
        </p:style>
      </p:cxnSp>
      <p:sp>
        <p:nvSpPr>
          <p:cNvPr id="69" name="スクロール: 横 68">
            <a:extLst>
              <a:ext uri="{FF2B5EF4-FFF2-40B4-BE49-F238E27FC236}">
                <a16:creationId xmlns:a16="http://schemas.microsoft.com/office/drawing/2014/main" id="{CDD30865-5DA6-412A-A274-AEA3EEF88E2F}"/>
              </a:ext>
            </a:extLst>
          </p:cNvPr>
          <p:cNvSpPr/>
          <p:nvPr/>
        </p:nvSpPr>
        <p:spPr>
          <a:xfrm>
            <a:off x="107504" y="3036263"/>
            <a:ext cx="3190067" cy="1719158"/>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1400" dirty="0">
                <a:solidFill>
                  <a:schemeClr val="tx1"/>
                </a:solidFill>
              </a:rPr>
              <a:t>画面共有とは？</a:t>
            </a:r>
            <a:endParaRPr kumimoji="1" lang="en-US" altLang="ja-JP" sz="1400" dirty="0">
              <a:solidFill>
                <a:schemeClr val="tx1"/>
              </a:solidFill>
            </a:endParaRPr>
          </a:p>
          <a:p>
            <a:pPr algn="ctr"/>
            <a:r>
              <a:rPr kumimoji="1" lang="ja-JP" altLang="en-US" sz="1400" dirty="0">
                <a:solidFill>
                  <a:schemeClr val="tx1"/>
                </a:solidFill>
              </a:rPr>
              <a:t>パソコン画面を</a:t>
            </a:r>
            <a:endParaRPr kumimoji="1" lang="en-US" altLang="ja-JP" sz="1400" dirty="0">
              <a:solidFill>
                <a:schemeClr val="tx1"/>
              </a:solidFill>
            </a:endParaRPr>
          </a:p>
          <a:p>
            <a:pPr algn="ctr"/>
            <a:r>
              <a:rPr kumimoji="1" lang="ja-JP" altLang="en-US" sz="1400" dirty="0">
                <a:solidFill>
                  <a:schemeClr val="tx1"/>
                </a:solidFill>
              </a:rPr>
              <a:t>相手に見せる機能！</a:t>
            </a:r>
            <a:endParaRPr kumimoji="1" lang="en-US" altLang="ja-JP" sz="1400" dirty="0">
              <a:solidFill>
                <a:schemeClr val="tx1"/>
              </a:solidFill>
            </a:endParaRPr>
          </a:p>
          <a:p>
            <a:pPr algn="ctr"/>
            <a:r>
              <a:rPr kumimoji="1" lang="ja-JP" altLang="en-US" sz="1400" dirty="0">
                <a:solidFill>
                  <a:schemeClr val="tx1"/>
                </a:solidFill>
              </a:rPr>
              <a:t>プレゼンや写真や動画を見せる時などに使います。</a:t>
            </a:r>
            <a:endParaRPr kumimoji="1" lang="en-US" altLang="ja-JP" sz="1400" dirty="0">
              <a:solidFill>
                <a:schemeClr val="tx1"/>
              </a:solidFill>
            </a:endParaRPr>
          </a:p>
        </p:txBody>
      </p:sp>
    </p:spTree>
    <p:extLst>
      <p:ext uri="{BB962C8B-B14F-4D97-AF65-F5344CB8AC3E}">
        <p14:creationId xmlns:p14="http://schemas.microsoft.com/office/powerpoint/2010/main" val="4121387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コンテンツ プレースホルダー 20">
            <a:extLst>
              <a:ext uri="{FF2B5EF4-FFF2-40B4-BE49-F238E27FC236}">
                <a16:creationId xmlns:a16="http://schemas.microsoft.com/office/drawing/2014/main" id="{DAF941AE-D455-4934-AD90-B2AA3DE3349D}"/>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t="5676" b="6812"/>
          <a:stretch/>
        </p:blipFill>
        <p:spPr>
          <a:xfrm>
            <a:off x="209785" y="860810"/>
            <a:ext cx="2202198" cy="3426092"/>
          </a:xfrm>
          <a:prstGeom prst="rect">
            <a:avLst/>
          </a:prstGeom>
        </p:spPr>
      </p:pic>
      <p:sp>
        <p:nvSpPr>
          <p:cNvPr id="7" name="フッター プレースホルダー 6">
            <a:extLst>
              <a:ext uri="{FF2B5EF4-FFF2-40B4-BE49-F238E27FC236}">
                <a16:creationId xmlns:a16="http://schemas.microsoft.com/office/drawing/2014/main" id="{4E618621-5A30-4DBD-9779-284912D4132A}"/>
              </a:ext>
            </a:extLst>
          </p:cNvPr>
          <p:cNvSpPr>
            <a:spLocks noGrp="1"/>
          </p:cNvSpPr>
          <p:nvPr>
            <p:ph type="ftr" sz="quarter" idx="10"/>
          </p:nvPr>
        </p:nvSpPr>
        <p:spPr/>
        <p:txBody>
          <a:bodyPr/>
          <a:lstStyle/>
          <a:p>
            <a:r>
              <a:rPr lang="en-US" altLang="ja-JP" dirty="0"/>
              <a:t>zoom </a:t>
            </a:r>
            <a:r>
              <a:rPr lang="ja-JP" altLang="en-US" dirty="0"/>
              <a:t>参加方法 最初の一歩！</a:t>
            </a:r>
          </a:p>
        </p:txBody>
      </p:sp>
      <p:sp>
        <p:nvSpPr>
          <p:cNvPr id="8" name="スライド番号プレースホルダー 7">
            <a:extLst>
              <a:ext uri="{FF2B5EF4-FFF2-40B4-BE49-F238E27FC236}">
                <a16:creationId xmlns:a16="http://schemas.microsoft.com/office/drawing/2014/main" id="{F643FD30-D6CD-4C71-95DD-7458D2EF0B2D}"/>
              </a:ext>
            </a:extLst>
          </p:cNvPr>
          <p:cNvSpPr>
            <a:spLocks noGrp="1"/>
          </p:cNvSpPr>
          <p:nvPr>
            <p:ph type="sldNum" sz="quarter" idx="11"/>
          </p:nvPr>
        </p:nvSpPr>
        <p:spPr/>
        <p:txBody>
          <a:bodyPr/>
          <a:lstStyle/>
          <a:p>
            <a:fld id="{5F2B2741-F8D9-4A06-A804-D2C6856AFEB9}" type="slidenum">
              <a:rPr lang="ja-JP" altLang="en-US" smtClean="0"/>
              <a:pPr/>
              <a:t>53</a:t>
            </a:fld>
            <a:endParaRPr lang="ja-JP" altLang="en-US" dirty="0"/>
          </a:p>
        </p:txBody>
      </p:sp>
      <p:sp>
        <p:nvSpPr>
          <p:cNvPr id="2" name="タイトル 1">
            <a:extLst>
              <a:ext uri="{FF2B5EF4-FFF2-40B4-BE49-F238E27FC236}">
                <a16:creationId xmlns:a16="http://schemas.microsoft.com/office/drawing/2014/main" id="{D694203A-5C60-48B0-904C-E88E388EBCE4}"/>
              </a:ext>
            </a:extLst>
          </p:cNvPr>
          <p:cNvSpPr>
            <a:spLocks noGrp="1"/>
          </p:cNvSpPr>
          <p:nvPr>
            <p:ph type="title"/>
          </p:nvPr>
        </p:nvSpPr>
        <p:spPr/>
        <p:txBody>
          <a:bodyPr>
            <a:normAutofit fontScale="90000"/>
          </a:bodyPr>
          <a:lstStyle/>
          <a:p>
            <a:r>
              <a:rPr kumimoji="1" lang="ja-JP" altLang="en-US" dirty="0"/>
              <a:t>画面共有を試してみよう！（スマホ編）</a:t>
            </a:r>
          </a:p>
        </p:txBody>
      </p:sp>
      <p:sp>
        <p:nvSpPr>
          <p:cNvPr id="31" name="雲 30">
            <a:extLst>
              <a:ext uri="{FF2B5EF4-FFF2-40B4-BE49-F238E27FC236}">
                <a16:creationId xmlns:a16="http://schemas.microsoft.com/office/drawing/2014/main" id="{1753BC5B-B75C-4880-9E0D-3FB895CDF89F}"/>
              </a:ext>
            </a:extLst>
          </p:cNvPr>
          <p:cNvSpPr/>
          <p:nvPr/>
        </p:nvSpPr>
        <p:spPr>
          <a:xfrm>
            <a:off x="672280" y="3431848"/>
            <a:ext cx="1277208" cy="349730"/>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38" name="吹き出し: 角を丸めた四角形 37">
            <a:extLst>
              <a:ext uri="{FF2B5EF4-FFF2-40B4-BE49-F238E27FC236}">
                <a16:creationId xmlns:a16="http://schemas.microsoft.com/office/drawing/2014/main" id="{0C796CFC-0242-4B56-BEBD-BA112ACD4F55}"/>
              </a:ext>
            </a:extLst>
          </p:cNvPr>
          <p:cNvSpPr/>
          <p:nvPr/>
        </p:nvSpPr>
        <p:spPr>
          <a:xfrm>
            <a:off x="1802412" y="4079368"/>
            <a:ext cx="1066392" cy="436598"/>
          </a:xfrm>
          <a:prstGeom prst="wedgeRoundRectCallout">
            <a:avLst>
              <a:gd name="adj1" fmla="val -71512"/>
              <a:gd name="adj2" fmla="val -28801"/>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共有の開始ボタン</a:t>
            </a:r>
            <a:endParaRPr kumimoji="1" lang="en-US" altLang="ja-JP" sz="1200" dirty="0">
              <a:solidFill>
                <a:schemeClr val="tx1"/>
              </a:solidFill>
            </a:endParaRPr>
          </a:p>
        </p:txBody>
      </p:sp>
      <p:sp>
        <p:nvSpPr>
          <p:cNvPr id="64" name="楕円 63">
            <a:extLst>
              <a:ext uri="{FF2B5EF4-FFF2-40B4-BE49-F238E27FC236}">
                <a16:creationId xmlns:a16="http://schemas.microsoft.com/office/drawing/2014/main" id="{BB03045F-A3AD-4912-BFD4-E49348F0FAE4}"/>
              </a:ext>
            </a:extLst>
          </p:cNvPr>
          <p:cNvSpPr/>
          <p:nvPr/>
        </p:nvSpPr>
        <p:spPr>
          <a:xfrm>
            <a:off x="1470641" y="4343567"/>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1</a:t>
            </a:r>
            <a:endParaRPr kumimoji="1" lang="ja-JP" altLang="en-US" dirty="0">
              <a:latin typeface="+mj-lt"/>
            </a:endParaRPr>
          </a:p>
        </p:txBody>
      </p:sp>
      <p:sp>
        <p:nvSpPr>
          <p:cNvPr id="44" name="吹き出し: 角を丸めた四角形 43">
            <a:extLst>
              <a:ext uri="{FF2B5EF4-FFF2-40B4-BE49-F238E27FC236}">
                <a16:creationId xmlns:a16="http://schemas.microsoft.com/office/drawing/2014/main" id="{F84A33F8-00D1-41A6-BD26-D7B86A783B6C}"/>
              </a:ext>
            </a:extLst>
          </p:cNvPr>
          <p:cNvSpPr/>
          <p:nvPr/>
        </p:nvSpPr>
        <p:spPr>
          <a:xfrm>
            <a:off x="2037007" y="3388083"/>
            <a:ext cx="2190851" cy="445435"/>
          </a:xfrm>
          <a:prstGeom prst="wedgeRoundRectCallout">
            <a:avLst>
              <a:gd name="adj1" fmla="val -58602"/>
              <a:gd name="adj2" fmla="val 5522"/>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スマホ画面全体を共有には</a:t>
            </a:r>
            <a:endParaRPr kumimoji="1" lang="en-US" altLang="ja-JP" sz="1200" dirty="0">
              <a:solidFill>
                <a:schemeClr val="tx1"/>
              </a:solidFill>
            </a:endParaRPr>
          </a:p>
          <a:p>
            <a:pPr algn="ctr"/>
            <a:r>
              <a:rPr kumimoji="1" lang="ja-JP" altLang="en-US" sz="1200" dirty="0">
                <a:solidFill>
                  <a:schemeClr val="tx1"/>
                </a:solidFill>
              </a:rPr>
              <a:t>「画面」を選択</a:t>
            </a:r>
            <a:endParaRPr kumimoji="1" lang="en-US" altLang="ja-JP" sz="1200" dirty="0">
              <a:solidFill>
                <a:schemeClr val="tx1"/>
              </a:solidFill>
            </a:endParaRPr>
          </a:p>
        </p:txBody>
      </p:sp>
      <p:sp>
        <p:nvSpPr>
          <p:cNvPr id="30" name="雲 29">
            <a:extLst>
              <a:ext uri="{FF2B5EF4-FFF2-40B4-BE49-F238E27FC236}">
                <a16:creationId xmlns:a16="http://schemas.microsoft.com/office/drawing/2014/main" id="{2774BBB9-C1CE-47EB-A9F4-B530AE7A109D}"/>
              </a:ext>
            </a:extLst>
          </p:cNvPr>
          <p:cNvSpPr/>
          <p:nvPr/>
        </p:nvSpPr>
        <p:spPr>
          <a:xfrm>
            <a:off x="1057887" y="3995674"/>
            <a:ext cx="491946" cy="349730"/>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32" name="吹き出し: 角を丸めた四角形 31">
            <a:extLst>
              <a:ext uri="{FF2B5EF4-FFF2-40B4-BE49-F238E27FC236}">
                <a16:creationId xmlns:a16="http://schemas.microsoft.com/office/drawing/2014/main" id="{59F5A0F0-D3FC-4618-AAF8-0E9A1EFAE066}"/>
              </a:ext>
            </a:extLst>
          </p:cNvPr>
          <p:cNvSpPr/>
          <p:nvPr/>
        </p:nvSpPr>
        <p:spPr>
          <a:xfrm>
            <a:off x="2037007" y="2552055"/>
            <a:ext cx="2202199" cy="445435"/>
          </a:xfrm>
          <a:prstGeom prst="wedgeRoundRectCallout">
            <a:avLst>
              <a:gd name="adj1" fmla="val -63487"/>
              <a:gd name="adj2" fmla="val -789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写真や画像だけを</a:t>
            </a:r>
            <a:endParaRPr kumimoji="1" lang="en-US" altLang="ja-JP" sz="1200" dirty="0">
              <a:solidFill>
                <a:schemeClr val="tx1"/>
              </a:solidFill>
            </a:endParaRPr>
          </a:p>
          <a:p>
            <a:pPr algn="ctr"/>
            <a:r>
              <a:rPr kumimoji="1" lang="ja-JP" altLang="en-US" sz="1200" dirty="0">
                <a:solidFill>
                  <a:schemeClr val="tx1"/>
                </a:solidFill>
              </a:rPr>
              <a:t>直接選んで</a:t>
            </a:r>
            <a:r>
              <a:rPr kumimoji="1" lang="en-US" altLang="ja-JP" sz="1200" dirty="0">
                <a:solidFill>
                  <a:schemeClr val="tx1"/>
                </a:solidFill>
              </a:rPr>
              <a:t>1</a:t>
            </a:r>
            <a:r>
              <a:rPr kumimoji="1" lang="ja-JP" altLang="en-US" sz="1200" dirty="0">
                <a:solidFill>
                  <a:schemeClr val="tx1"/>
                </a:solidFill>
              </a:rPr>
              <a:t>枚づつ共有</a:t>
            </a:r>
            <a:endParaRPr kumimoji="1" lang="en-US" altLang="ja-JP" sz="1200" dirty="0">
              <a:solidFill>
                <a:schemeClr val="tx1"/>
              </a:solidFill>
            </a:endParaRPr>
          </a:p>
        </p:txBody>
      </p:sp>
      <p:sp>
        <p:nvSpPr>
          <p:cNvPr id="67" name="楕円 66">
            <a:extLst>
              <a:ext uri="{FF2B5EF4-FFF2-40B4-BE49-F238E27FC236}">
                <a16:creationId xmlns:a16="http://schemas.microsoft.com/office/drawing/2014/main" id="{1AA2FA26-800D-4C27-AA36-5DAFAA4305CC}"/>
              </a:ext>
            </a:extLst>
          </p:cNvPr>
          <p:cNvSpPr/>
          <p:nvPr/>
        </p:nvSpPr>
        <p:spPr>
          <a:xfrm>
            <a:off x="2767526" y="773695"/>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3</a:t>
            </a:r>
            <a:endParaRPr kumimoji="1" lang="ja-JP" altLang="en-US" dirty="0">
              <a:latin typeface="+mj-lt"/>
            </a:endParaRPr>
          </a:p>
        </p:txBody>
      </p:sp>
      <p:pic>
        <p:nvPicPr>
          <p:cNvPr id="4" name="図 3" descr="コンピューターのスクリーンショット&#10;&#10;自動的に生成された説明">
            <a:extLst>
              <a:ext uri="{FF2B5EF4-FFF2-40B4-BE49-F238E27FC236}">
                <a16:creationId xmlns:a16="http://schemas.microsoft.com/office/drawing/2014/main" id="{A7E9146B-9553-49D7-B09A-79BE9AFAE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719" y="750438"/>
            <a:ext cx="1121079" cy="1993029"/>
          </a:xfrm>
          <a:prstGeom prst="rect">
            <a:avLst/>
          </a:prstGeom>
        </p:spPr>
      </p:pic>
      <p:pic>
        <p:nvPicPr>
          <p:cNvPr id="39" name="図 38" descr="コンピューターのスクリーンショット&#10;&#10;自動的に生成された説明">
            <a:extLst>
              <a:ext uri="{FF2B5EF4-FFF2-40B4-BE49-F238E27FC236}">
                <a16:creationId xmlns:a16="http://schemas.microsoft.com/office/drawing/2014/main" id="{8F1652B8-CAF4-460A-892B-7ABE1812FA46}"/>
              </a:ext>
            </a:extLst>
          </p:cNvPr>
          <p:cNvPicPr>
            <a:picLocks noChangeAspect="1"/>
          </p:cNvPicPr>
          <p:nvPr/>
        </p:nvPicPr>
        <p:blipFill rotWithShape="1">
          <a:blip r:embed="rId3">
            <a:extLst>
              <a:ext uri="{28A0092B-C50C-407E-A947-70E740481C1C}">
                <a14:useLocalDpi xmlns:a14="http://schemas.microsoft.com/office/drawing/2010/main" val="0"/>
              </a:ext>
            </a:extLst>
          </a:blip>
          <a:srcRect t="84836" r="57756" b="6218"/>
          <a:stretch/>
        </p:blipFill>
        <p:spPr>
          <a:xfrm>
            <a:off x="4696025" y="3396547"/>
            <a:ext cx="2289463" cy="861891"/>
          </a:xfrm>
          <a:prstGeom prst="rect">
            <a:avLst/>
          </a:prstGeom>
        </p:spPr>
      </p:pic>
      <p:sp>
        <p:nvSpPr>
          <p:cNvPr id="40" name="正方形/長方形 39">
            <a:extLst>
              <a:ext uri="{FF2B5EF4-FFF2-40B4-BE49-F238E27FC236}">
                <a16:creationId xmlns:a16="http://schemas.microsoft.com/office/drawing/2014/main" id="{1E27182B-5D9F-4DF9-96E6-43E07D24C56A}"/>
              </a:ext>
            </a:extLst>
          </p:cNvPr>
          <p:cNvSpPr/>
          <p:nvPr/>
        </p:nvSpPr>
        <p:spPr>
          <a:xfrm>
            <a:off x="4594561" y="2329061"/>
            <a:ext cx="704288" cy="36177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コネクタ: カギ線 40">
            <a:extLst>
              <a:ext uri="{FF2B5EF4-FFF2-40B4-BE49-F238E27FC236}">
                <a16:creationId xmlns:a16="http://schemas.microsoft.com/office/drawing/2014/main" id="{0F5396AF-4735-4BD3-9D56-92A52775A405}"/>
              </a:ext>
            </a:extLst>
          </p:cNvPr>
          <p:cNvCxnSpPr>
            <a:cxnSpLocks/>
            <a:stCxn id="40" idx="2"/>
            <a:endCxn id="39" idx="0"/>
          </p:cNvCxnSpPr>
          <p:nvPr/>
        </p:nvCxnSpPr>
        <p:spPr>
          <a:xfrm rot="16200000" flipH="1">
            <a:off x="5040874" y="2596663"/>
            <a:ext cx="705715" cy="894052"/>
          </a:xfrm>
          <a:prstGeom prst="bent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雲 44">
            <a:extLst>
              <a:ext uri="{FF2B5EF4-FFF2-40B4-BE49-F238E27FC236}">
                <a16:creationId xmlns:a16="http://schemas.microsoft.com/office/drawing/2014/main" id="{7A725B7F-FA0E-4B24-A9AA-D2988C6D1A3A}"/>
              </a:ext>
            </a:extLst>
          </p:cNvPr>
          <p:cNvSpPr/>
          <p:nvPr/>
        </p:nvSpPr>
        <p:spPr>
          <a:xfrm>
            <a:off x="5147174" y="3409081"/>
            <a:ext cx="1066392" cy="937653"/>
          </a:xfrm>
          <a:prstGeom prst="cloud">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47" name="吹き出し: 角を丸めた四角形 46">
            <a:extLst>
              <a:ext uri="{FF2B5EF4-FFF2-40B4-BE49-F238E27FC236}">
                <a16:creationId xmlns:a16="http://schemas.microsoft.com/office/drawing/2014/main" id="{2B508CD5-78EA-42D9-90E3-0E1DDFF08F67}"/>
              </a:ext>
            </a:extLst>
          </p:cNvPr>
          <p:cNvSpPr/>
          <p:nvPr/>
        </p:nvSpPr>
        <p:spPr>
          <a:xfrm>
            <a:off x="7164288" y="3725613"/>
            <a:ext cx="1790466" cy="937653"/>
          </a:xfrm>
          <a:prstGeom prst="wedgeRoundRectCallout">
            <a:avLst>
              <a:gd name="adj1" fmla="val -98502"/>
              <a:gd name="adj2" fmla="val -28736"/>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200" dirty="0">
                <a:solidFill>
                  <a:schemeClr val="tx1"/>
                </a:solidFill>
              </a:rPr>
              <a:t>画面共有終了は</a:t>
            </a:r>
            <a:endParaRPr kumimoji="1" lang="en-US" altLang="ja-JP" sz="1200" dirty="0">
              <a:solidFill>
                <a:schemeClr val="tx1"/>
              </a:solidFill>
            </a:endParaRPr>
          </a:p>
          <a:p>
            <a:pPr algn="ctr"/>
            <a:r>
              <a:rPr kumimoji="1" lang="ja-JP" altLang="en-US" sz="1200" dirty="0">
                <a:solidFill>
                  <a:schemeClr val="tx1"/>
                </a:solidFill>
              </a:rPr>
              <a:t>左下辺りの </a:t>
            </a:r>
            <a:r>
              <a:rPr lang="en-US" altLang="ja-JP" sz="1200" dirty="0">
                <a:solidFill>
                  <a:schemeClr val="tx1"/>
                </a:solidFill>
              </a:rPr>
              <a:t>[&lt;</a:t>
            </a:r>
            <a:r>
              <a:rPr kumimoji="1" lang="en-US" altLang="ja-JP" sz="1200" dirty="0">
                <a:solidFill>
                  <a:schemeClr val="tx1"/>
                </a:solidFill>
              </a:rPr>
              <a:t>] </a:t>
            </a:r>
            <a:br>
              <a:rPr kumimoji="1" lang="en-US" altLang="ja-JP" sz="1200" dirty="0">
                <a:solidFill>
                  <a:schemeClr val="tx1"/>
                </a:solidFill>
              </a:rPr>
            </a:br>
            <a:r>
              <a:rPr kumimoji="1" lang="ja-JP" altLang="en-US" sz="1200" dirty="0">
                <a:solidFill>
                  <a:schemeClr val="tx1"/>
                </a:solidFill>
              </a:rPr>
              <a:t>をクリックして</a:t>
            </a:r>
            <a:endParaRPr kumimoji="1" lang="en-US" altLang="ja-JP" sz="1200" dirty="0">
              <a:solidFill>
                <a:schemeClr val="tx1"/>
              </a:solidFill>
            </a:endParaRPr>
          </a:p>
          <a:p>
            <a:pPr algn="ctr"/>
            <a:r>
              <a:rPr kumimoji="1" lang="ja-JP" altLang="en-US" sz="1200" dirty="0">
                <a:solidFill>
                  <a:schemeClr val="tx1"/>
                </a:solidFill>
              </a:rPr>
              <a:t>「共有の停止」</a:t>
            </a:r>
            <a:endParaRPr kumimoji="1" lang="en-US" altLang="ja-JP" sz="1200" dirty="0">
              <a:solidFill>
                <a:schemeClr val="tx1"/>
              </a:solidFill>
            </a:endParaRPr>
          </a:p>
        </p:txBody>
      </p:sp>
      <p:sp>
        <p:nvSpPr>
          <p:cNvPr id="48" name="スクロール: 横 47">
            <a:extLst>
              <a:ext uri="{FF2B5EF4-FFF2-40B4-BE49-F238E27FC236}">
                <a16:creationId xmlns:a16="http://schemas.microsoft.com/office/drawing/2014/main" id="{C152E171-83D3-4309-93D8-EAC2F29E1078}"/>
              </a:ext>
            </a:extLst>
          </p:cNvPr>
          <p:cNvSpPr/>
          <p:nvPr/>
        </p:nvSpPr>
        <p:spPr>
          <a:xfrm>
            <a:off x="5985956" y="776606"/>
            <a:ext cx="2968798" cy="1719158"/>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1400" dirty="0">
                <a:solidFill>
                  <a:schemeClr val="tx1"/>
                </a:solidFill>
              </a:rPr>
              <a:t>画面共有とは？</a:t>
            </a:r>
            <a:endParaRPr kumimoji="1" lang="en-US" altLang="ja-JP" sz="1400" dirty="0">
              <a:solidFill>
                <a:schemeClr val="tx1"/>
              </a:solidFill>
            </a:endParaRPr>
          </a:p>
          <a:p>
            <a:pPr algn="ctr"/>
            <a:r>
              <a:rPr kumimoji="1" lang="ja-JP" altLang="en-US" sz="1400" dirty="0">
                <a:solidFill>
                  <a:schemeClr val="tx1"/>
                </a:solidFill>
              </a:rPr>
              <a:t>スマートフォンの画面を</a:t>
            </a:r>
            <a:endParaRPr kumimoji="1" lang="en-US" altLang="ja-JP" sz="1400" dirty="0">
              <a:solidFill>
                <a:schemeClr val="tx1"/>
              </a:solidFill>
            </a:endParaRPr>
          </a:p>
          <a:p>
            <a:pPr algn="ctr"/>
            <a:r>
              <a:rPr kumimoji="1" lang="ja-JP" altLang="en-US" sz="1400" dirty="0">
                <a:solidFill>
                  <a:schemeClr val="tx1"/>
                </a:solidFill>
              </a:rPr>
              <a:t>相手に見せる機能！</a:t>
            </a:r>
            <a:endParaRPr kumimoji="1" lang="en-US" altLang="ja-JP" sz="1400" dirty="0">
              <a:solidFill>
                <a:schemeClr val="tx1"/>
              </a:solidFill>
            </a:endParaRPr>
          </a:p>
          <a:p>
            <a:pPr algn="ctr"/>
            <a:r>
              <a:rPr kumimoji="1" lang="ja-JP" altLang="en-US" sz="1400" dirty="0">
                <a:solidFill>
                  <a:schemeClr val="tx1"/>
                </a:solidFill>
              </a:rPr>
              <a:t>プレゼンや写真や動画を</a:t>
            </a:r>
            <a:br>
              <a:rPr kumimoji="1" lang="en-US" altLang="ja-JP" sz="1400" dirty="0">
                <a:solidFill>
                  <a:schemeClr val="tx1"/>
                </a:solidFill>
              </a:rPr>
            </a:br>
            <a:r>
              <a:rPr kumimoji="1" lang="ja-JP" altLang="en-US" sz="1400" dirty="0">
                <a:solidFill>
                  <a:schemeClr val="tx1"/>
                </a:solidFill>
              </a:rPr>
              <a:t>見せる時などに使います。</a:t>
            </a:r>
            <a:endParaRPr kumimoji="1" lang="en-US" altLang="ja-JP" sz="1400" dirty="0">
              <a:solidFill>
                <a:schemeClr val="tx1"/>
              </a:solidFill>
            </a:endParaRPr>
          </a:p>
        </p:txBody>
      </p:sp>
      <p:cxnSp>
        <p:nvCxnSpPr>
          <p:cNvPr id="58" name="直線コネクタ 57">
            <a:extLst>
              <a:ext uri="{FF2B5EF4-FFF2-40B4-BE49-F238E27FC236}">
                <a16:creationId xmlns:a16="http://schemas.microsoft.com/office/drawing/2014/main" id="{ED83B036-85C8-4DC9-A571-BCAC7EE0EA6C}"/>
              </a:ext>
            </a:extLst>
          </p:cNvPr>
          <p:cNvCxnSpPr>
            <a:cxnSpLocks/>
          </p:cNvCxnSpPr>
          <p:nvPr/>
        </p:nvCxnSpPr>
        <p:spPr>
          <a:xfrm>
            <a:off x="4337358" y="2571750"/>
            <a:ext cx="0" cy="2173763"/>
          </a:xfrm>
          <a:prstGeom prst="line">
            <a:avLst/>
          </a:prstGeom>
          <a:ln w="38100">
            <a:prstDash val="dashDot"/>
          </a:ln>
        </p:spPr>
        <p:style>
          <a:lnRef idx="1">
            <a:schemeClr val="dk1"/>
          </a:lnRef>
          <a:fillRef idx="0">
            <a:schemeClr val="dk1"/>
          </a:fillRef>
          <a:effectRef idx="0">
            <a:schemeClr val="dk1"/>
          </a:effectRef>
          <a:fontRef idx="minor">
            <a:schemeClr val="tx1"/>
          </a:fontRef>
        </p:style>
      </p:cxnSp>
      <p:sp>
        <p:nvSpPr>
          <p:cNvPr id="55" name="矢印: 右 54">
            <a:extLst>
              <a:ext uri="{FF2B5EF4-FFF2-40B4-BE49-F238E27FC236}">
                <a16:creationId xmlns:a16="http://schemas.microsoft.com/office/drawing/2014/main" id="{1F4509FC-C58D-4A6F-96B5-E6EBC8164458}"/>
              </a:ext>
            </a:extLst>
          </p:cNvPr>
          <p:cNvSpPr/>
          <p:nvPr/>
        </p:nvSpPr>
        <p:spPr>
          <a:xfrm>
            <a:off x="4337358" y="968992"/>
            <a:ext cx="257202" cy="121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スクリーンショットの画面&#10;&#10;自動的に生成された説明">
            <a:extLst>
              <a:ext uri="{FF2B5EF4-FFF2-40B4-BE49-F238E27FC236}">
                <a16:creationId xmlns:a16="http://schemas.microsoft.com/office/drawing/2014/main" id="{9508D926-31E1-4D79-91DD-4C872D1C641B}"/>
              </a:ext>
            </a:extLst>
          </p:cNvPr>
          <p:cNvPicPr>
            <a:picLocks noChangeAspect="1"/>
          </p:cNvPicPr>
          <p:nvPr/>
        </p:nvPicPr>
        <p:blipFill rotWithShape="1">
          <a:blip r:embed="rId4">
            <a:extLst>
              <a:ext uri="{28A0092B-C50C-407E-A947-70E740481C1C}">
                <a14:useLocalDpi xmlns:a14="http://schemas.microsoft.com/office/drawing/2010/main" val="0"/>
              </a:ext>
            </a:extLst>
          </a:blip>
          <a:srcRect t="5119" b="59498"/>
          <a:stretch/>
        </p:blipFill>
        <p:spPr>
          <a:xfrm>
            <a:off x="2874370" y="1178803"/>
            <a:ext cx="1339321" cy="842479"/>
          </a:xfrm>
          <a:prstGeom prst="rect">
            <a:avLst/>
          </a:prstGeom>
        </p:spPr>
      </p:pic>
      <p:sp>
        <p:nvSpPr>
          <p:cNvPr id="59" name="矢印: 右 58">
            <a:extLst>
              <a:ext uri="{FF2B5EF4-FFF2-40B4-BE49-F238E27FC236}">
                <a16:creationId xmlns:a16="http://schemas.microsoft.com/office/drawing/2014/main" id="{BB1400E1-F9D9-464C-899C-58C1B193F7BA}"/>
              </a:ext>
            </a:extLst>
          </p:cNvPr>
          <p:cNvSpPr/>
          <p:nvPr/>
        </p:nvSpPr>
        <p:spPr>
          <a:xfrm>
            <a:off x="2481898" y="1015350"/>
            <a:ext cx="316991" cy="1219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吹き出し: 角を丸めた四角形 59">
            <a:extLst>
              <a:ext uri="{FF2B5EF4-FFF2-40B4-BE49-F238E27FC236}">
                <a16:creationId xmlns:a16="http://schemas.microsoft.com/office/drawing/2014/main" id="{808A4416-39E7-4EE0-BBC0-892D3F3A891F}"/>
              </a:ext>
            </a:extLst>
          </p:cNvPr>
          <p:cNvSpPr/>
          <p:nvPr/>
        </p:nvSpPr>
        <p:spPr>
          <a:xfrm>
            <a:off x="2889806" y="2059166"/>
            <a:ext cx="1164007" cy="436598"/>
          </a:xfrm>
          <a:prstGeom prst="wedgeRoundRectCallout">
            <a:avLst>
              <a:gd name="adj1" fmla="val 37123"/>
              <a:gd name="adj2" fmla="val -79450"/>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kumimoji="1" lang="ja-JP" altLang="en-US" sz="1100" dirty="0">
                <a:solidFill>
                  <a:schemeClr val="tx1"/>
                </a:solidFill>
              </a:rPr>
              <a:t>警告が出たら</a:t>
            </a:r>
            <a:endParaRPr kumimoji="1" lang="en-US" altLang="ja-JP" sz="1100" dirty="0">
              <a:solidFill>
                <a:schemeClr val="tx1"/>
              </a:solidFill>
            </a:endParaRPr>
          </a:p>
          <a:p>
            <a:pPr algn="ctr"/>
            <a:r>
              <a:rPr kumimoji="1" lang="en-US" altLang="ja-JP" sz="1100" dirty="0">
                <a:solidFill>
                  <a:schemeClr val="tx1"/>
                </a:solidFill>
              </a:rPr>
              <a:t>ON</a:t>
            </a:r>
            <a:r>
              <a:rPr kumimoji="1" lang="ja-JP" altLang="en-US" sz="1100" dirty="0">
                <a:solidFill>
                  <a:schemeClr val="tx1"/>
                </a:solidFill>
              </a:rPr>
              <a:t>にする</a:t>
            </a:r>
            <a:endParaRPr kumimoji="1" lang="en-US" altLang="ja-JP" sz="1100" dirty="0">
              <a:solidFill>
                <a:schemeClr val="tx1"/>
              </a:solidFill>
            </a:endParaRPr>
          </a:p>
        </p:txBody>
      </p:sp>
      <p:sp>
        <p:nvSpPr>
          <p:cNvPr id="62" name="楕円 61">
            <a:extLst>
              <a:ext uri="{FF2B5EF4-FFF2-40B4-BE49-F238E27FC236}">
                <a16:creationId xmlns:a16="http://schemas.microsoft.com/office/drawing/2014/main" id="{B0CF409B-926E-4230-8021-9D913C16F2BC}"/>
              </a:ext>
            </a:extLst>
          </p:cNvPr>
          <p:cNvSpPr/>
          <p:nvPr/>
        </p:nvSpPr>
        <p:spPr>
          <a:xfrm>
            <a:off x="1888130" y="3031070"/>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2</a:t>
            </a:r>
            <a:endParaRPr kumimoji="1" lang="ja-JP" altLang="en-US" dirty="0">
              <a:latin typeface="+mj-lt"/>
            </a:endParaRPr>
          </a:p>
        </p:txBody>
      </p:sp>
      <p:sp>
        <p:nvSpPr>
          <p:cNvPr id="65" name="楕円 64">
            <a:extLst>
              <a:ext uri="{FF2B5EF4-FFF2-40B4-BE49-F238E27FC236}">
                <a16:creationId xmlns:a16="http://schemas.microsoft.com/office/drawing/2014/main" id="{904E3CC1-9FF2-433A-8CF7-9495931BF366}"/>
              </a:ext>
            </a:extLst>
          </p:cNvPr>
          <p:cNvSpPr/>
          <p:nvPr/>
        </p:nvSpPr>
        <p:spPr>
          <a:xfrm>
            <a:off x="4506467" y="3191065"/>
            <a:ext cx="410964" cy="410964"/>
          </a:xfrm>
          <a:prstGeom prst="ellipse">
            <a:avLst/>
          </a:prstGeom>
          <a:ln w="38100">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mj-lt"/>
              </a:rPr>
              <a:t>4</a:t>
            </a:r>
            <a:endParaRPr kumimoji="1" lang="ja-JP" altLang="en-US" dirty="0">
              <a:latin typeface="+mj-lt"/>
            </a:endParaRPr>
          </a:p>
        </p:txBody>
      </p:sp>
    </p:spTree>
    <p:extLst>
      <p:ext uri="{BB962C8B-B14F-4D97-AF65-F5344CB8AC3E}">
        <p14:creationId xmlns:p14="http://schemas.microsoft.com/office/powerpoint/2010/main" val="315171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C3D2F86A-E2C5-4FC0-82B9-8653CA0C9EDD}"/>
              </a:ext>
            </a:extLst>
          </p:cNvPr>
          <p:cNvSpPr>
            <a:spLocks noGrp="1"/>
          </p:cNvSpPr>
          <p:nvPr>
            <p:ph type="title"/>
          </p:nvPr>
        </p:nvSpPr>
        <p:spPr/>
        <p:txBody>
          <a:bodyPr/>
          <a:lstStyle/>
          <a:p>
            <a:r>
              <a:rPr kumimoji="1" lang="ja-JP" altLang="en-US" dirty="0"/>
              <a:t>楽しく</a:t>
            </a:r>
            <a:r>
              <a:rPr kumimoji="1" lang="en-US" altLang="ja-JP" dirty="0"/>
              <a:t>Zoom</a:t>
            </a:r>
            <a:r>
              <a:rPr kumimoji="1" lang="ja-JP" altLang="en-US" dirty="0"/>
              <a:t>に参加するコツ</a:t>
            </a:r>
          </a:p>
        </p:txBody>
      </p:sp>
      <p:sp>
        <p:nvSpPr>
          <p:cNvPr id="10" name="テキスト プレースホルダー 9">
            <a:extLst>
              <a:ext uri="{FF2B5EF4-FFF2-40B4-BE49-F238E27FC236}">
                <a16:creationId xmlns:a16="http://schemas.microsoft.com/office/drawing/2014/main" id="{33EC7B8D-D21D-44EF-A0D5-F5035F9BCECD}"/>
              </a:ext>
            </a:extLst>
          </p:cNvPr>
          <p:cNvSpPr>
            <a:spLocks noGrp="1"/>
          </p:cNvSpPr>
          <p:nvPr>
            <p:ph type="body" idx="1"/>
          </p:nvPr>
        </p:nvSpPr>
        <p:spPr/>
        <p:txBody>
          <a:bodyPr/>
          <a:lstStyle/>
          <a:p>
            <a:endParaRPr kumimoji="1" lang="ja-JP" altLang="en-US"/>
          </a:p>
        </p:txBody>
      </p:sp>
      <p:sp>
        <p:nvSpPr>
          <p:cNvPr id="7" name="フッター プレースホルダー 6">
            <a:extLst>
              <a:ext uri="{FF2B5EF4-FFF2-40B4-BE49-F238E27FC236}">
                <a16:creationId xmlns:a16="http://schemas.microsoft.com/office/drawing/2014/main" id="{A2ACF8A7-888A-46B6-BE38-B582A7B83865}"/>
              </a:ext>
            </a:extLst>
          </p:cNvPr>
          <p:cNvSpPr>
            <a:spLocks noGrp="1"/>
          </p:cNvSpPr>
          <p:nvPr>
            <p:ph type="ftr" sz="quarter" idx="4294967295"/>
          </p:nvPr>
        </p:nvSpPr>
        <p:spPr>
          <a:xfrm>
            <a:off x="0" y="4806950"/>
            <a:ext cx="8132763" cy="274638"/>
          </a:xfrm>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B8F64C84-09CB-4F8C-815C-F2B3E8C13FFB}"/>
              </a:ext>
            </a:extLst>
          </p:cNvPr>
          <p:cNvSpPr>
            <a:spLocks noGrp="1"/>
          </p:cNvSpPr>
          <p:nvPr>
            <p:ph type="sldNum" sz="quarter" idx="4294967295"/>
          </p:nvPr>
        </p:nvSpPr>
        <p:spPr>
          <a:xfrm>
            <a:off x="8758238" y="4841875"/>
            <a:ext cx="385762" cy="214313"/>
          </a:xfrm>
        </p:spPr>
        <p:txBody>
          <a:bodyPr/>
          <a:lstStyle/>
          <a:p>
            <a:fld id="{5F2B2741-F8D9-4A06-A804-D2C6856AFEB9}" type="slidenum">
              <a:rPr lang="ja-JP" altLang="en-US" smtClean="0"/>
              <a:pPr/>
              <a:t>54</a:t>
            </a:fld>
            <a:endParaRPr lang="ja-JP" altLang="en-US" dirty="0"/>
          </a:p>
        </p:txBody>
      </p:sp>
    </p:spTree>
    <p:extLst>
      <p:ext uri="{BB962C8B-B14F-4D97-AF65-F5344CB8AC3E}">
        <p14:creationId xmlns:p14="http://schemas.microsoft.com/office/powerpoint/2010/main" val="960879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ッター プレースホルダー 6">
            <a:extLst>
              <a:ext uri="{FF2B5EF4-FFF2-40B4-BE49-F238E27FC236}">
                <a16:creationId xmlns:a16="http://schemas.microsoft.com/office/drawing/2014/main" id="{99A78D7B-EF4B-4394-B3FC-DE78AECD969C}"/>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A319BDEB-A2AB-496E-8211-E8712CD0D52B}"/>
              </a:ext>
            </a:extLst>
          </p:cNvPr>
          <p:cNvSpPr>
            <a:spLocks noGrp="1"/>
          </p:cNvSpPr>
          <p:nvPr>
            <p:ph type="sldNum" sz="quarter" idx="11"/>
          </p:nvPr>
        </p:nvSpPr>
        <p:spPr/>
        <p:txBody>
          <a:bodyPr/>
          <a:lstStyle/>
          <a:p>
            <a:fld id="{5F2B2741-F8D9-4A06-A804-D2C6856AFEB9}" type="slidenum">
              <a:rPr lang="ja-JP" altLang="en-US" smtClean="0"/>
              <a:pPr/>
              <a:t>55</a:t>
            </a:fld>
            <a:endParaRPr lang="ja-JP" altLang="en-US" dirty="0"/>
          </a:p>
        </p:txBody>
      </p:sp>
      <p:sp>
        <p:nvSpPr>
          <p:cNvPr id="9" name="タイトル 8">
            <a:extLst>
              <a:ext uri="{FF2B5EF4-FFF2-40B4-BE49-F238E27FC236}">
                <a16:creationId xmlns:a16="http://schemas.microsoft.com/office/drawing/2014/main" id="{DCB1A3F3-1E10-42C3-B3E9-BA4224E8D960}"/>
              </a:ext>
            </a:extLst>
          </p:cNvPr>
          <p:cNvSpPr>
            <a:spLocks noGrp="1"/>
          </p:cNvSpPr>
          <p:nvPr>
            <p:ph type="title"/>
          </p:nvPr>
        </p:nvSpPr>
        <p:spPr/>
        <p:txBody>
          <a:bodyPr>
            <a:normAutofit fontScale="90000"/>
          </a:bodyPr>
          <a:lstStyle/>
          <a:p>
            <a:r>
              <a:rPr kumimoji="1" lang="ja-JP" altLang="en-US" dirty="0"/>
              <a:t>楽しく</a:t>
            </a:r>
            <a:r>
              <a:rPr kumimoji="1" lang="en-US" altLang="ja-JP" dirty="0"/>
              <a:t>Zoom</a:t>
            </a:r>
            <a:r>
              <a:rPr kumimoji="1" lang="ja-JP" altLang="en-US" dirty="0"/>
              <a:t>に参加するコツ①　</a:t>
            </a:r>
          </a:p>
        </p:txBody>
      </p:sp>
      <p:sp>
        <p:nvSpPr>
          <p:cNvPr id="12" name="コンテンツ プレースホルダー 11">
            <a:extLst>
              <a:ext uri="{FF2B5EF4-FFF2-40B4-BE49-F238E27FC236}">
                <a16:creationId xmlns:a16="http://schemas.microsoft.com/office/drawing/2014/main" id="{58A947DC-A264-4807-86FA-F8AE3FA19EE5}"/>
              </a:ext>
            </a:extLst>
          </p:cNvPr>
          <p:cNvSpPr>
            <a:spLocks noGrp="1"/>
          </p:cNvSpPr>
          <p:nvPr>
            <p:ph sz="quarter" idx="1"/>
          </p:nvPr>
        </p:nvSpPr>
        <p:spPr>
          <a:xfrm>
            <a:off x="252000" y="1563638"/>
            <a:ext cx="8640000" cy="1008112"/>
          </a:xfrm>
        </p:spPr>
        <p:txBody>
          <a:bodyPr>
            <a:normAutofit fontScale="85000" lnSpcReduction="20000"/>
          </a:bodyPr>
          <a:lstStyle/>
          <a:p>
            <a:r>
              <a:rPr lang="ja-JP" altLang="en-US" dirty="0"/>
              <a:t>小さな独り言やつぶやき、おせんべいを食べる音なども、</a:t>
            </a:r>
            <a:br>
              <a:rPr lang="en-US" altLang="ja-JP" dirty="0"/>
            </a:br>
            <a:r>
              <a:rPr lang="ja-JP" altLang="en-US" dirty="0"/>
              <a:t>マイクとスピーカーに乗って全員に流れてしまいます。</a:t>
            </a:r>
            <a:endParaRPr lang="en-US" altLang="ja-JP" dirty="0"/>
          </a:p>
          <a:p>
            <a:r>
              <a:rPr lang="ja-JP" altLang="en-US" dirty="0"/>
              <a:t>発言をしないときは、こまめに</a:t>
            </a:r>
            <a:r>
              <a:rPr lang="en-US" altLang="ja-JP" dirty="0"/>
              <a:t>ON/OFF</a:t>
            </a:r>
            <a:r>
              <a:rPr lang="ja-JP" altLang="en-US" dirty="0"/>
              <a:t>を心がけましょう。</a:t>
            </a:r>
          </a:p>
        </p:txBody>
      </p:sp>
      <p:sp>
        <p:nvSpPr>
          <p:cNvPr id="15" name="スクロール: 横 14">
            <a:extLst>
              <a:ext uri="{FF2B5EF4-FFF2-40B4-BE49-F238E27FC236}">
                <a16:creationId xmlns:a16="http://schemas.microsoft.com/office/drawing/2014/main" id="{B3C0857C-2C05-446B-A054-AA5B1459E0E3}"/>
              </a:ext>
            </a:extLst>
          </p:cNvPr>
          <p:cNvSpPr/>
          <p:nvPr/>
        </p:nvSpPr>
        <p:spPr>
          <a:xfrm>
            <a:off x="1331640" y="663055"/>
            <a:ext cx="6132893" cy="75656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発言しないときは「ミュート」で自分のマイクを</a:t>
            </a:r>
            <a:r>
              <a:rPr kumimoji="1" lang="en-US" altLang="ja-JP" dirty="0"/>
              <a:t>OFF!</a:t>
            </a:r>
            <a:endParaRPr kumimoji="1" lang="ja-JP" altLang="en-US" dirty="0"/>
          </a:p>
        </p:txBody>
      </p:sp>
      <p:sp>
        <p:nvSpPr>
          <p:cNvPr id="16" name="コンテンツ プレースホルダー 11">
            <a:extLst>
              <a:ext uri="{FF2B5EF4-FFF2-40B4-BE49-F238E27FC236}">
                <a16:creationId xmlns:a16="http://schemas.microsoft.com/office/drawing/2014/main" id="{C1BC4458-62F5-482E-A286-809F36CC435C}"/>
              </a:ext>
            </a:extLst>
          </p:cNvPr>
          <p:cNvSpPr txBox="1">
            <a:spLocks/>
          </p:cNvSpPr>
          <p:nvPr/>
        </p:nvSpPr>
        <p:spPr>
          <a:xfrm>
            <a:off x="467544" y="3563051"/>
            <a:ext cx="8640000" cy="1008112"/>
          </a:xfrm>
          <a:prstGeom prst="rect">
            <a:avLst/>
          </a:prstGeom>
        </p:spPr>
        <p:txBody>
          <a:bodyPr vert="horz">
            <a:normAutofit fontScale="85000" lnSpcReduction="20000"/>
          </a:bodyPr>
          <a:lstStyle>
            <a:lvl1pPr marL="274330" indent="-274330" algn="l" rtl="0" eaLnBrk="1" latinLnBrk="0" hangingPunct="1">
              <a:spcBef>
                <a:spcPts val="600"/>
              </a:spcBef>
              <a:buClr>
                <a:schemeClr val="accent3"/>
              </a:buClr>
              <a:buSzPct val="76000"/>
              <a:buFont typeface="Wingdings 3"/>
              <a:buChar char=""/>
              <a:defRPr kumimoji="1" sz="2600" kern="1200">
                <a:solidFill>
                  <a:schemeClr val="tx1"/>
                </a:solidFill>
                <a:latin typeface="+mn-lt"/>
                <a:ea typeface="+mn-ea"/>
                <a:cs typeface="+mn-cs"/>
              </a:defRPr>
            </a:lvl1pPr>
            <a:lvl2pPr marL="548661" indent="-274330" algn="l" rtl="0" eaLnBrk="1" latinLnBrk="0" hangingPunct="1">
              <a:spcBef>
                <a:spcPts val="500"/>
              </a:spcBef>
              <a:buClr>
                <a:schemeClr val="accent3"/>
              </a:buClr>
              <a:buSzPct val="76000"/>
              <a:buFont typeface="Wingdings 3"/>
              <a:buChar char=""/>
              <a:defRPr kumimoji="1" sz="2300" kern="1200">
                <a:solidFill>
                  <a:schemeClr val="tx1"/>
                </a:solidFill>
                <a:latin typeface="+mn-lt"/>
                <a:ea typeface="+mn-ea"/>
                <a:cs typeface="+mn-cs"/>
              </a:defRPr>
            </a:lvl2pPr>
            <a:lvl3pPr marL="822991" indent="-228608" algn="l" rtl="0" eaLnBrk="1" latinLnBrk="0" hangingPunct="1">
              <a:spcBef>
                <a:spcPts val="500"/>
              </a:spcBef>
              <a:buClr>
                <a:schemeClr val="accent3"/>
              </a:buClr>
              <a:buSzPct val="76000"/>
              <a:buFont typeface="Wingdings 3"/>
              <a:buChar char=""/>
              <a:defRPr kumimoji="1" sz="2000" kern="1200">
                <a:solidFill>
                  <a:schemeClr val="tx1"/>
                </a:solidFill>
                <a:latin typeface="+mn-lt"/>
                <a:ea typeface="+mn-ea"/>
                <a:cs typeface="+mn-cs"/>
              </a:defRPr>
            </a:lvl3pPr>
            <a:lvl4pPr marL="1097321" indent="-228608" algn="l" rtl="0" eaLnBrk="1" latinLnBrk="0" hangingPunct="1">
              <a:spcBef>
                <a:spcPts val="400"/>
              </a:spcBef>
              <a:buClr>
                <a:schemeClr val="accent3"/>
              </a:buClr>
              <a:buSzPct val="70000"/>
              <a:buFont typeface="Wingdings"/>
              <a:buChar char=""/>
              <a:defRPr kumimoji="1" sz="1800" kern="1200">
                <a:solidFill>
                  <a:schemeClr val="tx1"/>
                </a:solidFill>
                <a:latin typeface="+mn-lt"/>
                <a:ea typeface="+mn-ea"/>
                <a:cs typeface="+mn-cs"/>
              </a:defRPr>
            </a:lvl4pPr>
            <a:lvl5pPr marL="1371651" indent="-228608" algn="l" rtl="0" eaLnBrk="1" latinLnBrk="0" hangingPunct="1">
              <a:spcBef>
                <a:spcPts val="300"/>
              </a:spcBef>
              <a:buClr>
                <a:schemeClr val="accent3"/>
              </a:buClr>
              <a:buSzPct val="70000"/>
              <a:buFont typeface="Wingdings"/>
              <a:buChar char=""/>
              <a:defRPr kumimoji="1" sz="1600" kern="1200">
                <a:solidFill>
                  <a:schemeClr val="tx1"/>
                </a:solidFill>
                <a:latin typeface="+mn-lt"/>
                <a:ea typeface="+mn-ea"/>
                <a:cs typeface="+mn-cs"/>
              </a:defRPr>
            </a:lvl5pPr>
            <a:lvl6pPr marL="1645981" indent="-182887"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69" indent="-182887"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755" indent="-182887"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642" indent="-182887"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r>
              <a:rPr lang="ja-JP" altLang="en-US" dirty="0"/>
              <a:t>音声や映像は少し後れて聞こえます。だから他の人と声が被ってしまう事も。</a:t>
            </a:r>
            <a:endParaRPr lang="en-US" altLang="ja-JP" dirty="0"/>
          </a:p>
          <a:p>
            <a:r>
              <a:rPr lang="ja-JP" altLang="en-US" dirty="0"/>
              <a:t>ゆっくりのんびり話すことを心がけましょう。</a:t>
            </a:r>
          </a:p>
        </p:txBody>
      </p:sp>
      <p:sp>
        <p:nvSpPr>
          <p:cNvPr id="17" name="スクロール: 横 16">
            <a:extLst>
              <a:ext uri="{FF2B5EF4-FFF2-40B4-BE49-F238E27FC236}">
                <a16:creationId xmlns:a16="http://schemas.microsoft.com/office/drawing/2014/main" id="{C81D5508-FC29-4549-8FA0-144FD4E920FF}"/>
              </a:ext>
            </a:extLst>
          </p:cNvPr>
          <p:cNvSpPr/>
          <p:nvPr/>
        </p:nvSpPr>
        <p:spPr>
          <a:xfrm>
            <a:off x="1331639" y="2586442"/>
            <a:ext cx="6132893" cy="75656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おしゃべりは、ゆっくりのんびり落ち着いて！</a:t>
            </a:r>
          </a:p>
        </p:txBody>
      </p:sp>
    </p:spTree>
    <p:extLst>
      <p:ext uri="{BB962C8B-B14F-4D97-AF65-F5344CB8AC3E}">
        <p14:creationId xmlns:p14="http://schemas.microsoft.com/office/powerpoint/2010/main" val="251008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ッター プレースホルダー 6">
            <a:extLst>
              <a:ext uri="{FF2B5EF4-FFF2-40B4-BE49-F238E27FC236}">
                <a16:creationId xmlns:a16="http://schemas.microsoft.com/office/drawing/2014/main" id="{99A78D7B-EF4B-4394-B3FC-DE78AECD969C}"/>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A319BDEB-A2AB-496E-8211-E8712CD0D52B}"/>
              </a:ext>
            </a:extLst>
          </p:cNvPr>
          <p:cNvSpPr>
            <a:spLocks noGrp="1"/>
          </p:cNvSpPr>
          <p:nvPr>
            <p:ph type="sldNum" sz="quarter" idx="11"/>
          </p:nvPr>
        </p:nvSpPr>
        <p:spPr/>
        <p:txBody>
          <a:bodyPr/>
          <a:lstStyle/>
          <a:p>
            <a:fld id="{5F2B2741-F8D9-4A06-A804-D2C6856AFEB9}" type="slidenum">
              <a:rPr lang="ja-JP" altLang="en-US" smtClean="0"/>
              <a:pPr/>
              <a:t>56</a:t>
            </a:fld>
            <a:endParaRPr lang="ja-JP" altLang="en-US" dirty="0"/>
          </a:p>
        </p:txBody>
      </p:sp>
      <p:sp>
        <p:nvSpPr>
          <p:cNvPr id="9" name="タイトル 8">
            <a:extLst>
              <a:ext uri="{FF2B5EF4-FFF2-40B4-BE49-F238E27FC236}">
                <a16:creationId xmlns:a16="http://schemas.microsoft.com/office/drawing/2014/main" id="{DCB1A3F3-1E10-42C3-B3E9-BA4224E8D960}"/>
              </a:ext>
            </a:extLst>
          </p:cNvPr>
          <p:cNvSpPr>
            <a:spLocks noGrp="1"/>
          </p:cNvSpPr>
          <p:nvPr>
            <p:ph type="title"/>
          </p:nvPr>
        </p:nvSpPr>
        <p:spPr/>
        <p:txBody>
          <a:bodyPr>
            <a:normAutofit fontScale="90000"/>
          </a:bodyPr>
          <a:lstStyle/>
          <a:p>
            <a:r>
              <a:rPr kumimoji="1" lang="ja-JP" altLang="en-US" dirty="0"/>
              <a:t>楽しく</a:t>
            </a:r>
            <a:r>
              <a:rPr kumimoji="1" lang="en-US" altLang="ja-JP" dirty="0"/>
              <a:t>Zoom</a:t>
            </a:r>
            <a:r>
              <a:rPr kumimoji="1" lang="ja-JP" altLang="en-US" dirty="0"/>
              <a:t>に参加するコツ②　</a:t>
            </a:r>
          </a:p>
        </p:txBody>
      </p:sp>
      <p:sp>
        <p:nvSpPr>
          <p:cNvPr id="12" name="コンテンツ プレースホルダー 11">
            <a:extLst>
              <a:ext uri="{FF2B5EF4-FFF2-40B4-BE49-F238E27FC236}">
                <a16:creationId xmlns:a16="http://schemas.microsoft.com/office/drawing/2014/main" id="{58A947DC-A264-4807-86FA-F8AE3FA19EE5}"/>
              </a:ext>
            </a:extLst>
          </p:cNvPr>
          <p:cNvSpPr>
            <a:spLocks noGrp="1"/>
          </p:cNvSpPr>
          <p:nvPr>
            <p:ph sz="quarter" idx="1"/>
          </p:nvPr>
        </p:nvSpPr>
        <p:spPr>
          <a:xfrm>
            <a:off x="252000" y="1563637"/>
            <a:ext cx="8640000" cy="3096345"/>
          </a:xfrm>
        </p:spPr>
        <p:txBody>
          <a:bodyPr>
            <a:normAutofit fontScale="92500" lnSpcReduction="10000"/>
          </a:bodyPr>
          <a:lstStyle/>
          <a:p>
            <a:r>
              <a:rPr lang="ja-JP" altLang="en-US" dirty="0"/>
              <a:t>小さな画面なので、普通にあって話をしているときよりも、相手に雰囲気が伝わりにくいです。</a:t>
            </a:r>
            <a:endParaRPr lang="en-US" altLang="ja-JP" dirty="0"/>
          </a:p>
          <a:p>
            <a:r>
              <a:rPr lang="ja-JP" altLang="en-US" dirty="0"/>
              <a:t>できるだけ大げさに動作をやりましょう！</a:t>
            </a:r>
            <a:endParaRPr lang="en-US" altLang="ja-JP" dirty="0"/>
          </a:p>
          <a:p>
            <a:r>
              <a:rPr lang="ja-JP" altLang="en-US" dirty="0"/>
              <a:t>練習してみましょう！</a:t>
            </a:r>
            <a:endParaRPr lang="en-US" altLang="ja-JP" dirty="0"/>
          </a:p>
          <a:p>
            <a:pPr lvl="1"/>
            <a:r>
              <a:rPr lang="ja-JP" altLang="en-US" dirty="0"/>
              <a:t>大きく頷いてみよう</a:t>
            </a:r>
            <a:endParaRPr lang="en-US" altLang="ja-JP" dirty="0"/>
          </a:p>
          <a:p>
            <a:pPr lvl="1"/>
            <a:r>
              <a:rPr lang="ja-JP" altLang="en-US" dirty="0"/>
              <a:t>顔の上で○や</a:t>
            </a:r>
            <a:r>
              <a:rPr lang="en-US" altLang="ja-JP" dirty="0"/>
              <a:t>×</a:t>
            </a:r>
            <a:r>
              <a:rPr lang="ja-JP" altLang="en-US" dirty="0"/>
              <a:t>を作ってみよう</a:t>
            </a:r>
            <a:endParaRPr lang="en-US" altLang="ja-JP" dirty="0"/>
          </a:p>
          <a:p>
            <a:pPr lvl="1"/>
            <a:r>
              <a:rPr lang="ja-JP" altLang="en-US" dirty="0"/>
              <a:t>手を挙げてみよう</a:t>
            </a:r>
            <a:endParaRPr lang="en-US" altLang="ja-JP" dirty="0"/>
          </a:p>
          <a:p>
            <a:pPr lvl="1"/>
            <a:r>
              <a:rPr lang="ja-JP" altLang="en-US" dirty="0"/>
              <a:t>音は立てずに拍手してみよう</a:t>
            </a:r>
            <a:endParaRPr lang="en-US" altLang="ja-JP" dirty="0"/>
          </a:p>
        </p:txBody>
      </p:sp>
      <p:sp>
        <p:nvSpPr>
          <p:cNvPr id="15" name="スクロール: 横 14">
            <a:extLst>
              <a:ext uri="{FF2B5EF4-FFF2-40B4-BE49-F238E27FC236}">
                <a16:creationId xmlns:a16="http://schemas.microsoft.com/office/drawing/2014/main" id="{B3C0857C-2C05-446B-A054-AA5B1459E0E3}"/>
              </a:ext>
            </a:extLst>
          </p:cNvPr>
          <p:cNvSpPr/>
          <p:nvPr/>
        </p:nvSpPr>
        <p:spPr>
          <a:xfrm>
            <a:off x="1212894" y="676617"/>
            <a:ext cx="6780965" cy="75656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dirty="0"/>
              <a:t>反応は相</a:t>
            </a:r>
            <a:r>
              <a:rPr kumimoji="1" lang="ja-JP" altLang="en-US" dirty="0" err="1"/>
              <a:t>づち</a:t>
            </a:r>
            <a:r>
              <a:rPr kumimoji="1" lang="ja-JP" altLang="en-US" dirty="0"/>
              <a:t>、リアクションは身振り手振りで大きくやろう！</a:t>
            </a:r>
          </a:p>
        </p:txBody>
      </p:sp>
      <p:pic>
        <p:nvPicPr>
          <p:cNvPr id="10" name="図 9" descr="シャツ が含まれている画像&#10;&#10;自動的に生成された説明">
            <a:extLst>
              <a:ext uri="{FF2B5EF4-FFF2-40B4-BE49-F238E27FC236}">
                <a16:creationId xmlns:a16="http://schemas.microsoft.com/office/drawing/2014/main" id="{20E2FF05-9A5C-4E2D-B1C3-9E815077A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1284" y="76374"/>
            <a:ext cx="1109477" cy="1305267"/>
          </a:xfrm>
          <a:prstGeom prst="rect">
            <a:avLst/>
          </a:prstGeom>
        </p:spPr>
      </p:pic>
      <p:pic>
        <p:nvPicPr>
          <p:cNvPr id="3074" name="Picture 2">
            <a:extLst>
              <a:ext uri="{FF2B5EF4-FFF2-40B4-BE49-F238E27FC236}">
                <a16:creationId xmlns:a16="http://schemas.microsoft.com/office/drawing/2014/main" id="{97363DEC-24D2-4BD4-A8D4-1B19CCABC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932109"/>
            <a:ext cx="1292040" cy="17284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C6E3A67-6441-4A98-8691-A5D794F5D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633" y="2921317"/>
            <a:ext cx="1315512" cy="172841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258DAC5-EBF1-4164-998F-02BF90ADB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0207" y="2926411"/>
            <a:ext cx="1383676" cy="174575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ECF6F99-8920-45DF-A843-853C2DE017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7544" y="2744415"/>
            <a:ext cx="1262265" cy="192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41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0458961C-DD84-4416-BE4B-3C254C170FC1}"/>
              </a:ext>
            </a:extLst>
          </p:cNvPr>
          <p:cNvSpPr>
            <a:spLocks noGrp="1"/>
          </p:cNvSpPr>
          <p:nvPr>
            <p:ph sz="quarter" idx="1"/>
          </p:nvPr>
        </p:nvSpPr>
        <p:spPr/>
        <p:txBody>
          <a:bodyPr>
            <a:normAutofit/>
          </a:bodyPr>
          <a:lstStyle/>
          <a:p>
            <a:r>
              <a:rPr kumimoji="1" lang="ja-JP" altLang="en-US" sz="3200" dirty="0"/>
              <a:t>ご自分のお名前</a:t>
            </a:r>
            <a:endParaRPr lang="en-US" altLang="ja-JP" sz="3200" dirty="0"/>
          </a:p>
          <a:p>
            <a:r>
              <a:rPr kumimoji="1" lang="ja-JP" altLang="en-US" sz="3200" dirty="0"/>
              <a:t>おところ（住んでいる場所）</a:t>
            </a:r>
            <a:endParaRPr kumimoji="1" lang="en-US" altLang="ja-JP" sz="3200" dirty="0"/>
          </a:p>
          <a:p>
            <a:r>
              <a:rPr kumimoji="1" lang="ja-JP" altLang="en-US" sz="3200" dirty="0"/>
              <a:t>何年生（何期生）か</a:t>
            </a:r>
            <a:endParaRPr kumimoji="1" lang="en-US" altLang="ja-JP" sz="3200" dirty="0"/>
          </a:p>
        </p:txBody>
      </p:sp>
      <p:sp>
        <p:nvSpPr>
          <p:cNvPr id="4" name="タイトル 3">
            <a:extLst>
              <a:ext uri="{FF2B5EF4-FFF2-40B4-BE49-F238E27FC236}">
                <a16:creationId xmlns:a16="http://schemas.microsoft.com/office/drawing/2014/main" id="{4F3E9DC1-F2A0-4028-A828-98AD6F5FFB12}"/>
              </a:ext>
            </a:extLst>
          </p:cNvPr>
          <p:cNvSpPr>
            <a:spLocks noGrp="1"/>
          </p:cNvSpPr>
          <p:nvPr>
            <p:ph type="title"/>
          </p:nvPr>
        </p:nvSpPr>
        <p:spPr/>
        <p:txBody>
          <a:bodyPr>
            <a:normAutofit fontScale="90000"/>
          </a:bodyPr>
          <a:lstStyle/>
          <a:p>
            <a:r>
              <a:rPr kumimoji="1" lang="ja-JP" altLang="en-US" dirty="0"/>
              <a:t>自己紹介をやってみましょう！</a:t>
            </a:r>
          </a:p>
        </p:txBody>
      </p:sp>
      <p:sp>
        <p:nvSpPr>
          <p:cNvPr id="6" name="フッター プレースホルダー 6">
            <a:extLst>
              <a:ext uri="{FF2B5EF4-FFF2-40B4-BE49-F238E27FC236}">
                <a16:creationId xmlns:a16="http://schemas.microsoft.com/office/drawing/2014/main" id="{DC27C6E0-5D2A-4D9C-B02A-9BA1EDE693C9}"/>
              </a:ext>
            </a:extLst>
          </p:cNvPr>
          <p:cNvSpPr>
            <a:spLocks noGrp="1"/>
          </p:cNvSpPr>
          <p:nvPr>
            <p:ph type="ftr" sz="quarter" idx="10"/>
          </p:nvPr>
        </p:nvSpPr>
        <p:spPr>
          <a:xfrm>
            <a:off x="193173" y="4806471"/>
            <a:ext cx="8132850" cy="274637"/>
          </a:xfrm>
        </p:spPr>
        <p:txBody>
          <a:bodyPr/>
          <a:lstStyle/>
          <a:p>
            <a:r>
              <a:rPr lang="en-US" altLang="ja-JP"/>
              <a:t>zoom </a:t>
            </a:r>
            <a:r>
              <a:rPr lang="ja-JP" altLang="en-US"/>
              <a:t>参加方法 最初の一歩！</a:t>
            </a:r>
            <a:endParaRPr lang="ja-JP" altLang="en-US" dirty="0"/>
          </a:p>
        </p:txBody>
      </p:sp>
      <p:sp>
        <p:nvSpPr>
          <p:cNvPr id="7" name="スライド番号プレースホルダー 7">
            <a:extLst>
              <a:ext uri="{FF2B5EF4-FFF2-40B4-BE49-F238E27FC236}">
                <a16:creationId xmlns:a16="http://schemas.microsoft.com/office/drawing/2014/main" id="{AA32050F-FC3A-4035-BB93-212646963234}"/>
              </a:ext>
            </a:extLst>
          </p:cNvPr>
          <p:cNvSpPr>
            <a:spLocks noGrp="1"/>
          </p:cNvSpPr>
          <p:nvPr>
            <p:ph type="sldNum" sz="quarter" idx="11"/>
          </p:nvPr>
        </p:nvSpPr>
        <p:spPr>
          <a:xfrm>
            <a:off x="8506920" y="4841978"/>
            <a:ext cx="385560" cy="214545"/>
          </a:xfrm>
        </p:spPr>
        <p:txBody>
          <a:bodyPr/>
          <a:lstStyle/>
          <a:p>
            <a:fld id="{5F2B2741-F8D9-4A06-A804-D2C6856AFEB9}" type="slidenum">
              <a:rPr lang="ja-JP" altLang="en-US" smtClean="0"/>
              <a:pPr/>
              <a:t>57</a:t>
            </a:fld>
            <a:endParaRPr lang="ja-JP" altLang="en-US" dirty="0"/>
          </a:p>
        </p:txBody>
      </p:sp>
    </p:spTree>
    <p:extLst>
      <p:ext uri="{BB962C8B-B14F-4D97-AF65-F5344CB8AC3E}">
        <p14:creationId xmlns:p14="http://schemas.microsoft.com/office/powerpoint/2010/main" val="852077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51E60AE0-6D66-401E-AE87-5BA2DC378006}"/>
              </a:ext>
            </a:extLst>
          </p:cNvPr>
          <p:cNvSpPr>
            <a:spLocks noGrp="1"/>
          </p:cNvSpPr>
          <p:nvPr>
            <p:ph type="title"/>
          </p:nvPr>
        </p:nvSpPr>
        <p:spPr/>
        <p:txBody>
          <a:bodyPr/>
          <a:lstStyle/>
          <a:p>
            <a:r>
              <a:rPr kumimoji="1" lang="ja-JP" altLang="en-US" dirty="0"/>
              <a:t>何かご質問はありますか？</a:t>
            </a:r>
          </a:p>
        </p:txBody>
      </p:sp>
      <p:sp>
        <p:nvSpPr>
          <p:cNvPr id="7" name="テキスト プレースホルダー 6">
            <a:extLst>
              <a:ext uri="{FF2B5EF4-FFF2-40B4-BE49-F238E27FC236}">
                <a16:creationId xmlns:a16="http://schemas.microsoft.com/office/drawing/2014/main" id="{C118D68D-B63C-4FB5-88D0-5321D16FF639}"/>
              </a:ext>
            </a:extLst>
          </p:cNvPr>
          <p:cNvSpPr>
            <a:spLocks noGrp="1"/>
          </p:cNvSpPr>
          <p:nvPr>
            <p:ph type="body" idx="1"/>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54506958-2D73-4683-91C6-430F9D10C7D9}"/>
              </a:ext>
            </a:extLst>
          </p:cNvPr>
          <p:cNvSpPr>
            <a:spLocks noGrp="1"/>
          </p:cNvSpPr>
          <p:nvPr>
            <p:ph type="ftr" sz="quarter" idx="4294967295"/>
          </p:nvPr>
        </p:nvSpPr>
        <p:spPr>
          <a:xfrm>
            <a:off x="0" y="4806950"/>
            <a:ext cx="8132763" cy="274638"/>
          </a:xfrm>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9DF99D9A-4A60-4B20-84E2-101B27985B72}"/>
              </a:ext>
            </a:extLst>
          </p:cNvPr>
          <p:cNvSpPr>
            <a:spLocks noGrp="1"/>
          </p:cNvSpPr>
          <p:nvPr>
            <p:ph type="sldNum" sz="quarter" idx="4294967295"/>
          </p:nvPr>
        </p:nvSpPr>
        <p:spPr>
          <a:xfrm>
            <a:off x="8758238" y="4841875"/>
            <a:ext cx="385762" cy="214313"/>
          </a:xfrm>
        </p:spPr>
        <p:txBody>
          <a:bodyPr/>
          <a:lstStyle/>
          <a:p>
            <a:fld id="{5F2B2741-F8D9-4A06-A804-D2C6856AFEB9}" type="slidenum">
              <a:rPr lang="en-US" altLang="ja-JP" smtClean="0"/>
              <a:pPr/>
              <a:t>58</a:t>
            </a:fld>
            <a:endParaRPr lang="ja-JP" altLang="en-US" dirty="0"/>
          </a:p>
        </p:txBody>
      </p:sp>
    </p:spTree>
    <p:extLst>
      <p:ext uri="{BB962C8B-B14F-4D97-AF65-F5344CB8AC3E}">
        <p14:creationId xmlns:p14="http://schemas.microsoft.com/office/powerpoint/2010/main" val="1340617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C3D2F86A-E2C5-4FC0-82B9-8653CA0C9EDD}"/>
              </a:ext>
            </a:extLst>
          </p:cNvPr>
          <p:cNvSpPr>
            <a:spLocks noGrp="1"/>
          </p:cNvSpPr>
          <p:nvPr>
            <p:ph type="title"/>
          </p:nvPr>
        </p:nvSpPr>
        <p:spPr/>
        <p:txBody>
          <a:bodyPr/>
          <a:lstStyle/>
          <a:p>
            <a:r>
              <a:rPr kumimoji="1" lang="en-US" altLang="ja-JP" dirty="0"/>
              <a:t>Zoom</a:t>
            </a:r>
            <a:r>
              <a:rPr kumimoji="1" lang="ja-JP" altLang="en-US" dirty="0"/>
              <a:t>の終わり方</a:t>
            </a:r>
          </a:p>
        </p:txBody>
      </p:sp>
      <p:sp>
        <p:nvSpPr>
          <p:cNvPr id="10" name="テキスト プレースホルダー 9">
            <a:extLst>
              <a:ext uri="{FF2B5EF4-FFF2-40B4-BE49-F238E27FC236}">
                <a16:creationId xmlns:a16="http://schemas.microsoft.com/office/drawing/2014/main" id="{33EC7B8D-D21D-44EF-A0D5-F5035F9BCECD}"/>
              </a:ext>
            </a:extLst>
          </p:cNvPr>
          <p:cNvSpPr>
            <a:spLocks noGrp="1"/>
          </p:cNvSpPr>
          <p:nvPr>
            <p:ph type="body" idx="1"/>
          </p:nvPr>
        </p:nvSpPr>
        <p:spPr/>
        <p:txBody>
          <a:bodyPr/>
          <a:lstStyle/>
          <a:p>
            <a:endParaRPr kumimoji="1" lang="ja-JP" altLang="en-US"/>
          </a:p>
        </p:txBody>
      </p:sp>
      <p:sp>
        <p:nvSpPr>
          <p:cNvPr id="7" name="フッター プレースホルダー 6">
            <a:extLst>
              <a:ext uri="{FF2B5EF4-FFF2-40B4-BE49-F238E27FC236}">
                <a16:creationId xmlns:a16="http://schemas.microsoft.com/office/drawing/2014/main" id="{A2ACF8A7-888A-46B6-BE38-B582A7B83865}"/>
              </a:ext>
            </a:extLst>
          </p:cNvPr>
          <p:cNvSpPr>
            <a:spLocks noGrp="1"/>
          </p:cNvSpPr>
          <p:nvPr>
            <p:ph type="ftr" sz="quarter" idx="4294967295"/>
          </p:nvPr>
        </p:nvSpPr>
        <p:spPr>
          <a:xfrm>
            <a:off x="0" y="4806950"/>
            <a:ext cx="8132763" cy="274638"/>
          </a:xfrm>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B8F64C84-09CB-4F8C-815C-F2B3E8C13FFB}"/>
              </a:ext>
            </a:extLst>
          </p:cNvPr>
          <p:cNvSpPr>
            <a:spLocks noGrp="1"/>
          </p:cNvSpPr>
          <p:nvPr>
            <p:ph type="sldNum" sz="quarter" idx="4294967295"/>
          </p:nvPr>
        </p:nvSpPr>
        <p:spPr>
          <a:xfrm>
            <a:off x="8758238" y="4841875"/>
            <a:ext cx="385762" cy="214313"/>
          </a:xfrm>
        </p:spPr>
        <p:txBody>
          <a:bodyPr/>
          <a:lstStyle/>
          <a:p>
            <a:fld id="{5F2B2741-F8D9-4A06-A804-D2C6856AFEB9}" type="slidenum">
              <a:rPr lang="ja-JP" altLang="en-US" smtClean="0"/>
              <a:pPr/>
              <a:t>59</a:t>
            </a:fld>
            <a:endParaRPr lang="ja-JP" altLang="en-US" dirty="0"/>
          </a:p>
        </p:txBody>
      </p:sp>
    </p:spTree>
    <p:extLst>
      <p:ext uri="{BB962C8B-B14F-4D97-AF65-F5344CB8AC3E}">
        <p14:creationId xmlns:p14="http://schemas.microsoft.com/office/powerpoint/2010/main" val="1519011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AE278CF-4417-4CE0-8529-447A72C2FEFB}"/>
              </a:ext>
            </a:extLst>
          </p:cNvPr>
          <p:cNvSpPr>
            <a:spLocks noGrp="1"/>
          </p:cNvSpPr>
          <p:nvPr>
            <p:ph sz="quarter" idx="1"/>
          </p:nvPr>
        </p:nvSpPr>
        <p:spPr/>
        <p:txBody>
          <a:bodyPr>
            <a:normAutofit/>
          </a:bodyPr>
          <a:lstStyle/>
          <a:p>
            <a:r>
              <a:rPr kumimoji="1" lang="ja-JP" altLang="en-US" dirty="0"/>
              <a:t>お金はかかるの？</a:t>
            </a:r>
            <a:endParaRPr kumimoji="1" lang="en-US" altLang="ja-JP" dirty="0"/>
          </a:p>
          <a:p>
            <a:pPr lvl="1"/>
            <a:r>
              <a:rPr kumimoji="1" lang="ja-JP" altLang="en-US" dirty="0"/>
              <a:t>参加するだけならお金は不要です！</a:t>
            </a:r>
            <a:endParaRPr kumimoji="1" lang="en-US" altLang="ja-JP" dirty="0"/>
          </a:p>
          <a:p>
            <a:pPr lvl="2"/>
            <a:r>
              <a:rPr kumimoji="1" lang="ja-JP" altLang="en-US" dirty="0"/>
              <a:t>（通信費は別途必要です）</a:t>
            </a:r>
            <a:endParaRPr kumimoji="1" lang="en-US" altLang="ja-JP" dirty="0"/>
          </a:p>
          <a:p>
            <a:r>
              <a:rPr kumimoji="1" lang="ja-JP" altLang="en-US" dirty="0"/>
              <a:t>アカウントや</a:t>
            </a:r>
            <a:r>
              <a:rPr kumimoji="1" lang="en-US" altLang="ja-JP" dirty="0"/>
              <a:t>ID</a:t>
            </a:r>
            <a:r>
              <a:rPr kumimoji="1" lang="ja-JP" altLang="en-US" dirty="0"/>
              <a:t>登録は必要？</a:t>
            </a:r>
            <a:endParaRPr kumimoji="1" lang="en-US" altLang="ja-JP" dirty="0"/>
          </a:p>
          <a:p>
            <a:pPr lvl="1"/>
            <a:r>
              <a:rPr kumimoji="1" lang="ja-JP" altLang="en-US" dirty="0"/>
              <a:t>参加するだけなら登録は不要です！</a:t>
            </a:r>
            <a:endParaRPr kumimoji="1" lang="en-US" altLang="ja-JP" dirty="0"/>
          </a:p>
          <a:p>
            <a:pPr lvl="2"/>
            <a:r>
              <a:rPr kumimoji="1" lang="ja-JP" altLang="en-US" dirty="0"/>
              <a:t>登録すると自分で主催したり、より便利な機能も使えます</a:t>
            </a:r>
            <a:endParaRPr kumimoji="1" lang="en-US" altLang="ja-JP" dirty="0"/>
          </a:p>
          <a:p>
            <a:r>
              <a:rPr kumimoji="1" lang="ja-JP" altLang="en-US" dirty="0"/>
              <a:t>安全なの？</a:t>
            </a:r>
            <a:endParaRPr kumimoji="1" lang="en-US" altLang="ja-JP" dirty="0"/>
          </a:p>
          <a:p>
            <a:pPr lvl="1"/>
            <a:r>
              <a:rPr kumimoji="1" lang="ja-JP" altLang="en-US" dirty="0"/>
              <a:t>一般的な利用では十分なセキュリティがあるとされています</a:t>
            </a:r>
            <a:endParaRPr kumimoji="1" lang="en-US" altLang="ja-JP" dirty="0"/>
          </a:p>
          <a:p>
            <a:pPr lvl="2"/>
            <a:r>
              <a:rPr kumimoji="1" lang="ja-JP" altLang="en-US" dirty="0"/>
              <a:t>（企業等で使われる場合には別途評価してください）</a:t>
            </a:r>
            <a:endParaRPr kumimoji="1" lang="en-US" altLang="ja-JP" dirty="0"/>
          </a:p>
          <a:p>
            <a:pPr lvl="1"/>
            <a:endParaRPr kumimoji="1" lang="ja-JP" altLang="en-US" dirty="0"/>
          </a:p>
        </p:txBody>
      </p:sp>
      <p:sp>
        <p:nvSpPr>
          <p:cNvPr id="3" name="フッター プレースホルダー 2">
            <a:extLst>
              <a:ext uri="{FF2B5EF4-FFF2-40B4-BE49-F238E27FC236}">
                <a16:creationId xmlns:a16="http://schemas.microsoft.com/office/drawing/2014/main" id="{51035FAD-6BB0-4868-902C-559AAA366354}"/>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32E8DB45-99DD-400B-B638-4C56DBE5A805}"/>
              </a:ext>
            </a:extLst>
          </p:cNvPr>
          <p:cNvSpPr>
            <a:spLocks noGrp="1"/>
          </p:cNvSpPr>
          <p:nvPr>
            <p:ph type="sldNum" sz="quarter" idx="11"/>
          </p:nvPr>
        </p:nvSpPr>
        <p:spPr/>
        <p:txBody>
          <a:bodyPr/>
          <a:lstStyle/>
          <a:p>
            <a:fld id="{5F2B2741-F8D9-4A06-A804-D2C6856AFEB9}" type="slidenum">
              <a:rPr lang="en-US" altLang="ja-JP" smtClean="0"/>
              <a:pPr/>
              <a:t>6</a:t>
            </a:fld>
            <a:endParaRPr lang="ja-JP" altLang="en-US" dirty="0"/>
          </a:p>
        </p:txBody>
      </p:sp>
      <p:sp>
        <p:nvSpPr>
          <p:cNvPr id="5" name="タイトル 4">
            <a:extLst>
              <a:ext uri="{FF2B5EF4-FFF2-40B4-BE49-F238E27FC236}">
                <a16:creationId xmlns:a16="http://schemas.microsoft.com/office/drawing/2014/main" id="{794E2CBD-6230-430D-BAFA-7C11020B1109}"/>
              </a:ext>
            </a:extLst>
          </p:cNvPr>
          <p:cNvSpPr>
            <a:spLocks noGrp="1"/>
          </p:cNvSpPr>
          <p:nvPr>
            <p:ph type="title"/>
          </p:nvPr>
        </p:nvSpPr>
        <p:spPr/>
        <p:txBody>
          <a:bodyPr>
            <a:normAutofit fontScale="90000"/>
          </a:bodyPr>
          <a:lstStyle/>
          <a:p>
            <a:r>
              <a:rPr kumimoji="1" lang="ja-JP" altLang="en-US" dirty="0"/>
              <a:t>よくある質問</a:t>
            </a:r>
          </a:p>
        </p:txBody>
      </p:sp>
      <p:pic>
        <p:nvPicPr>
          <p:cNvPr id="2050" name="Picture 2">
            <a:extLst>
              <a:ext uri="{FF2B5EF4-FFF2-40B4-BE49-F238E27FC236}">
                <a16:creationId xmlns:a16="http://schemas.microsoft.com/office/drawing/2014/main" id="{387F58AF-5A8A-4B5F-9BAD-18725B9D38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113" y="814053"/>
            <a:ext cx="2531587" cy="192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152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B0CD669-8726-43AF-9D34-C9ABC61C1331}"/>
              </a:ext>
            </a:extLst>
          </p:cNvPr>
          <p:cNvSpPr>
            <a:spLocks noGrp="1"/>
          </p:cNvSpPr>
          <p:nvPr>
            <p:ph type="title"/>
          </p:nvPr>
        </p:nvSpPr>
        <p:spPr/>
        <p:txBody>
          <a:bodyPr>
            <a:normAutofit fontScale="90000"/>
          </a:bodyPr>
          <a:lstStyle/>
          <a:p>
            <a:r>
              <a:rPr kumimoji="1" lang="en-US" altLang="ja-JP" dirty="0"/>
              <a:t>Zoom</a:t>
            </a:r>
            <a:r>
              <a:rPr kumimoji="1" lang="ja-JP" altLang="en-US" dirty="0"/>
              <a:t>の終わり方</a:t>
            </a:r>
          </a:p>
        </p:txBody>
      </p:sp>
      <p:sp>
        <p:nvSpPr>
          <p:cNvPr id="6" name="テキスト プレースホルダー 5">
            <a:extLst>
              <a:ext uri="{FF2B5EF4-FFF2-40B4-BE49-F238E27FC236}">
                <a16:creationId xmlns:a16="http://schemas.microsoft.com/office/drawing/2014/main" id="{56727E81-FF98-46D1-A389-13921F8CD787}"/>
              </a:ext>
            </a:extLst>
          </p:cNvPr>
          <p:cNvSpPr>
            <a:spLocks noGrp="1"/>
          </p:cNvSpPr>
          <p:nvPr>
            <p:ph type="body" idx="1"/>
          </p:nvPr>
        </p:nvSpPr>
        <p:spPr/>
        <p:txBody>
          <a:bodyPr/>
          <a:lstStyle/>
          <a:p>
            <a:r>
              <a:rPr kumimoji="1" lang="ja-JP" altLang="en-US" dirty="0"/>
              <a:t>パソコンの方</a:t>
            </a:r>
          </a:p>
        </p:txBody>
      </p:sp>
      <p:sp>
        <p:nvSpPr>
          <p:cNvPr id="8" name="テキスト プレースホルダー 7">
            <a:extLst>
              <a:ext uri="{FF2B5EF4-FFF2-40B4-BE49-F238E27FC236}">
                <a16:creationId xmlns:a16="http://schemas.microsoft.com/office/drawing/2014/main" id="{B45673A1-FCFF-4051-BE4B-CE89D04BD13A}"/>
              </a:ext>
            </a:extLst>
          </p:cNvPr>
          <p:cNvSpPr>
            <a:spLocks noGrp="1"/>
          </p:cNvSpPr>
          <p:nvPr>
            <p:ph type="body" sz="half" idx="3"/>
          </p:nvPr>
        </p:nvSpPr>
        <p:spPr/>
        <p:txBody>
          <a:bodyPr/>
          <a:lstStyle/>
          <a:p>
            <a:r>
              <a:rPr kumimoji="1" lang="ja-JP" altLang="en-US" dirty="0"/>
              <a:t>スマートフォンの方</a:t>
            </a:r>
          </a:p>
        </p:txBody>
      </p:sp>
      <p:sp>
        <p:nvSpPr>
          <p:cNvPr id="3" name="フッター プレースホルダー 2">
            <a:extLst>
              <a:ext uri="{FF2B5EF4-FFF2-40B4-BE49-F238E27FC236}">
                <a16:creationId xmlns:a16="http://schemas.microsoft.com/office/drawing/2014/main" id="{6788817A-5C08-4D1E-92FB-82333F2AC18F}"/>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E81E9411-BF83-4F5F-9AAB-41718B8ADAD7}"/>
              </a:ext>
            </a:extLst>
          </p:cNvPr>
          <p:cNvSpPr>
            <a:spLocks noGrp="1"/>
          </p:cNvSpPr>
          <p:nvPr>
            <p:ph type="sldNum" sz="quarter" idx="11"/>
          </p:nvPr>
        </p:nvSpPr>
        <p:spPr/>
        <p:txBody>
          <a:bodyPr/>
          <a:lstStyle/>
          <a:p>
            <a:fld id="{5F2B2741-F8D9-4A06-A804-D2C6856AFEB9}" type="slidenum">
              <a:rPr lang="en-US" altLang="ja-JP" smtClean="0"/>
              <a:pPr/>
              <a:t>60</a:t>
            </a:fld>
            <a:endParaRPr lang="ja-JP" altLang="en-US" dirty="0"/>
          </a:p>
        </p:txBody>
      </p:sp>
      <p:pic>
        <p:nvPicPr>
          <p:cNvPr id="11" name="コンテンツ プレースホルダー 8" descr="テレビの画面のスクリーンショット&#10;&#10;自動的に生成された説明">
            <a:extLst>
              <a:ext uri="{FF2B5EF4-FFF2-40B4-BE49-F238E27FC236}">
                <a16:creationId xmlns:a16="http://schemas.microsoft.com/office/drawing/2014/main" id="{8B8BAC0D-5D9A-4954-8F0B-E79F82363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78" y="1256252"/>
            <a:ext cx="1986390" cy="1320729"/>
          </a:xfrm>
          <a:prstGeom prst="rect">
            <a:avLst/>
          </a:prstGeom>
          <a:noFill/>
          <a:ln>
            <a:noFill/>
          </a:ln>
        </p:spPr>
      </p:pic>
      <p:sp>
        <p:nvSpPr>
          <p:cNvPr id="12" name="正方形/長方形 11">
            <a:extLst>
              <a:ext uri="{FF2B5EF4-FFF2-40B4-BE49-F238E27FC236}">
                <a16:creationId xmlns:a16="http://schemas.microsoft.com/office/drawing/2014/main" id="{6F3ABA18-D16A-4F89-886B-6F6BE33AC31A}"/>
              </a:ext>
            </a:extLst>
          </p:cNvPr>
          <p:cNvSpPr/>
          <p:nvPr/>
        </p:nvSpPr>
        <p:spPr>
          <a:xfrm>
            <a:off x="1824573" y="2314575"/>
            <a:ext cx="583395" cy="5143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コネクタ: カギ線 12">
            <a:extLst>
              <a:ext uri="{FF2B5EF4-FFF2-40B4-BE49-F238E27FC236}">
                <a16:creationId xmlns:a16="http://schemas.microsoft.com/office/drawing/2014/main" id="{7AB7717D-90BB-4A50-8D24-2DFC3DA01EC6}"/>
              </a:ext>
            </a:extLst>
          </p:cNvPr>
          <p:cNvCxnSpPr>
            <a:cxnSpLocks/>
            <a:stCxn id="12" idx="3"/>
            <a:endCxn id="15" idx="0"/>
          </p:cNvCxnSpPr>
          <p:nvPr/>
        </p:nvCxnSpPr>
        <p:spPr>
          <a:xfrm>
            <a:off x="2407968" y="2571750"/>
            <a:ext cx="942566" cy="577727"/>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コンテンツ プレースホルダー 11" descr="テレビの画面のスクリーンショット&#10;&#10;自動的に生成された説明">
            <a:extLst>
              <a:ext uri="{FF2B5EF4-FFF2-40B4-BE49-F238E27FC236}">
                <a16:creationId xmlns:a16="http://schemas.microsoft.com/office/drawing/2014/main" id="{3C4503A6-44A8-4B1C-BF9B-DDB8870335F1}"/>
              </a:ext>
            </a:extLst>
          </p:cNvPr>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88633" t="93087" r="158" b="-77"/>
          <a:stretch/>
        </p:blipFill>
        <p:spPr>
          <a:xfrm>
            <a:off x="2699792" y="3149477"/>
            <a:ext cx="1301484" cy="539633"/>
          </a:xfrm>
          <a:prstGeom prst="rect">
            <a:avLst/>
          </a:prstGeom>
        </p:spPr>
      </p:pic>
      <p:pic>
        <p:nvPicPr>
          <p:cNvPr id="19" name="コンテンツ プレースホルダー 9">
            <a:extLst>
              <a:ext uri="{FF2B5EF4-FFF2-40B4-BE49-F238E27FC236}">
                <a16:creationId xmlns:a16="http://schemas.microsoft.com/office/drawing/2014/main" id="{794B5815-28FA-4AE2-85D3-064625C5F9A0}"/>
              </a:ext>
            </a:extLst>
          </p:cNvPr>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81532" t="1303" r="-4551" b="84036"/>
          <a:stretch/>
        </p:blipFill>
        <p:spPr>
          <a:xfrm>
            <a:off x="5927426" y="2571750"/>
            <a:ext cx="1117460" cy="1264772"/>
          </a:xfrm>
          <a:prstGeom prst="rect">
            <a:avLst/>
          </a:prstGeom>
          <a:noFill/>
          <a:ln>
            <a:noFill/>
          </a:ln>
        </p:spPr>
      </p:pic>
      <p:pic>
        <p:nvPicPr>
          <p:cNvPr id="20" name="コンテンツ プレースホルダー 9">
            <a:extLst>
              <a:ext uri="{FF2B5EF4-FFF2-40B4-BE49-F238E27FC236}">
                <a16:creationId xmlns:a16="http://schemas.microsoft.com/office/drawing/2014/main" id="{61B9AD29-E56C-4BD0-B195-B122601A3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755" y="1357352"/>
            <a:ext cx="1117460" cy="1985888"/>
          </a:xfrm>
          <a:prstGeom prst="rect">
            <a:avLst/>
          </a:prstGeom>
          <a:noFill/>
          <a:ln>
            <a:noFill/>
          </a:ln>
        </p:spPr>
      </p:pic>
      <p:sp>
        <p:nvSpPr>
          <p:cNvPr id="21" name="正方形/長方形 20">
            <a:extLst>
              <a:ext uri="{FF2B5EF4-FFF2-40B4-BE49-F238E27FC236}">
                <a16:creationId xmlns:a16="http://schemas.microsoft.com/office/drawing/2014/main" id="{04A2CF45-5C93-44A9-9251-87E9C04161E4}"/>
              </a:ext>
            </a:extLst>
          </p:cNvPr>
          <p:cNvSpPr/>
          <p:nvPr/>
        </p:nvSpPr>
        <p:spPr>
          <a:xfrm>
            <a:off x="8091649" y="1344992"/>
            <a:ext cx="584807" cy="4015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コネクタ: カギ線 21">
            <a:extLst>
              <a:ext uri="{FF2B5EF4-FFF2-40B4-BE49-F238E27FC236}">
                <a16:creationId xmlns:a16="http://schemas.microsoft.com/office/drawing/2014/main" id="{D8C4A2F0-2902-455E-9FA3-50BB62068F8C}"/>
              </a:ext>
            </a:extLst>
          </p:cNvPr>
          <p:cNvCxnSpPr>
            <a:cxnSpLocks/>
            <a:stCxn id="21" idx="1"/>
            <a:endCxn id="19" idx="0"/>
          </p:cNvCxnSpPr>
          <p:nvPr/>
        </p:nvCxnSpPr>
        <p:spPr>
          <a:xfrm rot="10800000" flipV="1">
            <a:off x="6486157" y="1545774"/>
            <a:ext cx="1605493" cy="1025975"/>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スクロール: 横 29">
            <a:extLst>
              <a:ext uri="{FF2B5EF4-FFF2-40B4-BE49-F238E27FC236}">
                <a16:creationId xmlns:a16="http://schemas.microsoft.com/office/drawing/2014/main" id="{B5F0A2BB-DE7B-465A-9985-4C8A3384765E}"/>
              </a:ext>
            </a:extLst>
          </p:cNvPr>
          <p:cNvSpPr/>
          <p:nvPr/>
        </p:nvSpPr>
        <p:spPr>
          <a:xfrm>
            <a:off x="1310684" y="3886689"/>
            <a:ext cx="6780965" cy="756567"/>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r>
              <a:rPr lang="en-US" altLang="ja-JP" dirty="0"/>
              <a:t>Web</a:t>
            </a:r>
            <a:r>
              <a:rPr lang="ja-JP" altLang="en-US" dirty="0"/>
              <a:t>ミーティングの場所から出るので「退出」と呼ばれます</a:t>
            </a:r>
            <a:endParaRPr kumimoji="1" lang="ja-JP" altLang="en-US" dirty="0"/>
          </a:p>
        </p:txBody>
      </p:sp>
    </p:spTree>
    <p:extLst>
      <p:ext uri="{BB962C8B-B14F-4D97-AF65-F5344CB8AC3E}">
        <p14:creationId xmlns:p14="http://schemas.microsoft.com/office/powerpoint/2010/main" val="3411928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6EC46F1B-8DA7-43E8-9D09-E2142BC3A963}"/>
              </a:ext>
            </a:extLst>
          </p:cNvPr>
          <p:cNvSpPr>
            <a:spLocks noGrp="1"/>
          </p:cNvSpPr>
          <p:nvPr>
            <p:ph sz="quarter" idx="12"/>
          </p:nvPr>
        </p:nvSpPr>
        <p:spPr>
          <a:xfrm>
            <a:off x="187324" y="699542"/>
            <a:ext cx="8777163" cy="3275838"/>
          </a:xfrm>
        </p:spPr>
        <p:txBody>
          <a:bodyPr>
            <a:normAutofit fontScale="70000" lnSpcReduction="20000"/>
          </a:bodyPr>
          <a:lstStyle/>
          <a:p>
            <a:r>
              <a:rPr lang="ja-JP" altLang="en-US" dirty="0"/>
              <a:t>企画：薬草部    ボタニック薬草</a:t>
            </a:r>
            <a:r>
              <a:rPr lang="en-US" altLang="ja-JP" dirty="0"/>
              <a:t>LAB   </a:t>
            </a:r>
            <a:r>
              <a:rPr lang="en-US" altLang="ja-JP" dirty="0">
                <a:hlinkClick r:id="rId2"/>
              </a:rPr>
              <a:t>https://bt89.net/</a:t>
            </a:r>
            <a:r>
              <a:rPr lang="en-US" altLang="ja-JP" dirty="0"/>
              <a:t> </a:t>
            </a:r>
            <a:br>
              <a:rPr lang="en-US" altLang="ja-JP" dirty="0"/>
            </a:br>
            <a:r>
              <a:rPr lang="en-US" altLang="ja-JP" dirty="0"/>
              <a:t>					</a:t>
            </a:r>
            <a:r>
              <a:rPr lang="ja-JP" altLang="en-US" sz="2400" dirty="0"/>
              <a:t>（信州たかもり熱中小学校　部活動）</a:t>
            </a:r>
            <a:endParaRPr lang="en-US" altLang="ja-JP" dirty="0"/>
          </a:p>
          <a:p>
            <a:r>
              <a:rPr lang="ja-JP" altLang="en-US" dirty="0"/>
              <a:t>作成：</a:t>
            </a:r>
            <a:r>
              <a:rPr lang="en-US" altLang="ja-JP" dirty="0"/>
              <a:t>Hidehiro Matsushima</a:t>
            </a:r>
            <a:br>
              <a:rPr lang="en-US" altLang="ja-JP" dirty="0"/>
            </a:br>
            <a:r>
              <a:rPr lang="ja-JP" altLang="en-US" dirty="0"/>
              <a:t>　　　　　　　　　　</a:t>
            </a:r>
            <a:r>
              <a:rPr lang="en-US" altLang="ja-JP" dirty="0"/>
              <a:t>@</a:t>
            </a:r>
            <a:r>
              <a:rPr lang="ja-JP" altLang="en-US" dirty="0"/>
              <a:t>信州たかもり熱中小学校　生徒</a:t>
            </a:r>
            <a:endParaRPr lang="en-US" altLang="ja-JP" dirty="0"/>
          </a:p>
          <a:p>
            <a:r>
              <a:rPr lang="ja-JP" altLang="en-US" dirty="0"/>
              <a:t>本文書中、上記作成者が権利を有する部分については、</a:t>
            </a:r>
            <a:endParaRPr lang="en-US" altLang="ja-JP" dirty="0"/>
          </a:p>
          <a:p>
            <a:endParaRPr lang="en-US" altLang="ja-JP" dirty="0"/>
          </a:p>
          <a:p>
            <a:endParaRPr lang="en-US" altLang="ja-JP" dirty="0">
              <a:latin typeface="Arial" panose="020B0604020202020204" pitchFamily="34" charset="0"/>
            </a:endParaRPr>
          </a:p>
          <a:p>
            <a:r>
              <a:rPr lang="ja-JP" altLang="ja-JP" dirty="0">
                <a:latin typeface="Arial" panose="020B0604020202020204" pitchFamily="34" charset="0"/>
              </a:rPr>
              <a:t> </a:t>
            </a:r>
            <a:r>
              <a:rPr lang="ja-JP" altLang="ja-JP" dirty="0">
                <a:latin typeface="Arial" panose="020B0604020202020204" pitchFamily="34" charset="0"/>
                <a:hlinkClick r:id="rId3"/>
              </a:rPr>
              <a:t>クリエイティブ・コモンズ 表示 - 継承 4.0 国際 ライセンス</a:t>
            </a:r>
            <a:r>
              <a:rPr lang="ja-JP" altLang="ja-JP" dirty="0">
                <a:latin typeface="Arial" panose="020B0604020202020204" pitchFamily="34" charset="0"/>
              </a:rPr>
              <a:t>の下に提供</a:t>
            </a:r>
            <a:r>
              <a:rPr lang="ja-JP" altLang="en-US" dirty="0">
                <a:latin typeface="Arial" panose="020B0604020202020204" pitchFamily="34" charset="0"/>
              </a:rPr>
              <a:t>します。</a:t>
            </a:r>
            <a:endParaRPr lang="en-US" altLang="ja-JP" dirty="0">
              <a:latin typeface="Arial" panose="020B0604020202020204" pitchFamily="34" charset="0"/>
            </a:endParaRPr>
          </a:p>
          <a:p>
            <a:pPr algn="ctr"/>
            <a:r>
              <a:rPr lang="en-US" altLang="ja-JP" dirty="0">
                <a:hlinkClick r:id="rId3"/>
              </a:rPr>
              <a:t>https://creativecommons.org/licenses/by-sa/4.0/</a:t>
            </a:r>
            <a:endParaRPr lang="en-US" altLang="ja-JP" dirty="0"/>
          </a:p>
          <a:p>
            <a:r>
              <a:rPr lang="ja-JP" altLang="en-US" dirty="0"/>
              <a:t>条件に合致する限り、自由に配布等していただけます。</a:t>
            </a:r>
            <a:endParaRPr lang="en-US" altLang="ja-JP" dirty="0"/>
          </a:p>
          <a:p>
            <a:r>
              <a:rPr lang="ja-JP" altLang="en-US" dirty="0"/>
              <a:t>バージョン：</a:t>
            </a:r>
            <a:r>
              <a:rPr lang="en-US" altLang="ja-JP" dirty="0"/>
              <a:t>2020-05-26</a:t>
            </a:r>
          </a:p>
        </p:txBody>
      </p:sp>
      <p:sp>
        <p:nvSpPr>
          <p:cNvPr id="2" name="フッター プレースホルダー 1">
            <a:extLst>
              <a:ext uri="{FF2B5EF4-FFF2-40B4-BE49-F238E27FC236}">
                <a16:creationId xmlns:a16="http://schemas.microsoft.com/office/drawing/2014/main" id="{DE1CFD22-798E-4BE3-B0A6-F8F8E9ACD4CB}"/>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3" name="スライド番号プレースホルダー 2">
            <a:extLst>
              <a:ext uri="{FF2B5EF4-FFF2-40B4-BE49-F238E27FC236}">
                <a16:creationId xmlns:a16="http://schemas.microsoft.com/office/drawing/2014/main" id="{FB6B2D17-CBAC-4D52-A502-DEB2321578E1}"/>
              </a:ext>
            </a:extLst>
          </p:cNvPr>
          <p:cNvSpPr>
            <a:spLocks noGrp="1"/>
          </p:cNvSpPr>
          <p:nvPr>
            <p:ph type="sldNum" sz="quarter" idx="11"/>
          </p:nvPr>
        </p:nvSpPr>
        <p:spPr/>
        <p:txBody>
          <a:bodyPr/>
          <a:lstStyle/>
          <a:p>
            <a:fld id="{5F2B2741-F8D9-4A06-A804-D2C6856AFEB9}" type="slidenum">
              <a:rPr lang="ja-JP" altLang="en-US" smtClean="0"/>
              <a:pPr/>
              <a:t>61</a:t>
            </a:fld>
            <a:endParaRPr lang="ja-JP" altLang="en-US" dirty="0"/>
          </a:p>
        </p:txBody>
      </p:sp>
      <p:pic>
        <p:nvPicPr>
          <p:cNvPr id="7" name="Picture 4" descr="クリエイティブ・コモンズ・ライセンス">
            <a:hlinkClick r:id="rId3"/>
            <a:extLst>
              <a:ext uri="{FF2B5EF4-FFF2-40B4-BE49-F238E27FC236}">
                <a16:creationId xmlns:a16="http://schemas.microsoft.com/office/drawing/2014/main" id="{D965FD1D-078A-47F6-89F2-012D1E6E5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49" y="2073058"/>
            <a:ext cx="1333502" cy="46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112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76A67F09-EF39-473D-8F08-DF3D87784F48}"/>
              </a:ext>
            </a:extLst>
          </p:cNvPr>
          <p:cNvSpPr>
            <a:spLocks noGrp="1"/>
          </p:cNvSpPr>
          <p:nvPr>
            <p:ph type="title"/>
          </p:nvPr>
        </p:nvSpPr>
        <p:spPr/>
        <p:txBody>
          <a:bodyPr/>
          <a:lstStyle/>
          <a:p>
            <a:r>
              <a:rPr kumimoji="1" lang="en-US" altLang="ja-JP" dirty="0"/>
              <a:t>Zoom</a:t>
            </a:r>
            <a:r>
              <a:rPr kumimoji="1" lang="ja-JP" altLang="en-US" dirty="0"/>
              <a:t>を使うのに必要な道具</a:t>
            </a:r>
          </a:p>
        </p:txBody>
      </p:sp>
      <p:sp>
        <p:nvSpPr>
          <p:cNvPr id="7" name="テキスト プレースホルダー 6">
            <a:extLst>
              <a:ext uri="{FF2B5EF4-FFF2-40B4-BE49-F238E27FC236}">
                <a16:creationId xmlns:a16="http://schemas.microsoft.com/office/drawing/2014/main" id="{F6AAAD25-705E-4E64-BFFD-68C2273E6389}"/>
              </a:ext>
            </a:extLst>
          </p:cNvPr>
          <p:cNvSpPr>
            <a:spLocks noGrp="1"/>
          </p:cNvSpPr>
          <p:nvPr>
            <p:ph type="body" idx="1"/>
          </p:nvPr>
        </p:nvSpPr>
        <p:spPr/>
        <p:txBody>
          <a:bodyPr/>
          <a:lstStyle/>
          <a:p>
            <a:endParaRPr kumimoji="1" lang="ja-JP" altLang="en-US" dirty="0"/>
          </a:p>
        </p:txBody>
      </p:sp>
      <p:sp>
        <p:nvSpPr>
          <p:cNvPr id="3" name="フッター プレースホルダー 2">
            <a:extLst>
              <a:ext uri="{FF2B5EF4-FFF2-40B4-BE49-F238E27FC236}">
                <a16:creationId xmlns:a16="http://schemas.microsoft.com/office/drawing/2014/main" id="{E26C3773-4839-4456-88CF-7A01E21F4BDC}"/>
              </a:ext>
            </a:extLst>
          </p:cNvPr>
          <p:cNvSpPr>
            <a:spLocks noGrp="1"/>
          </p:cNvSpPr>
          <p:nvPr>
            <p:ph type="ftr" sz="quarter" idx="4294967295"/>
          </p:nvPr>
        </p:nvSpPr>
        <p:spPr>
          <a:xfrm>
            <a:off x="0" y="4806950"/>
            <a:ext cx="8132763" cy="274638"/>
          </a:xfrm>
        </p:spPr>
        <p:txBody>
          <a:bodyPr/>
          <a:lstStyle/>
          <a:p>
            <a:r>
              <a:rPr lang="en-US" altLang="ja-JP"/>
              <a:t>zoom </a:t>
            </a:r>
            <a:r>
              <a:rPr lang="ja-JP" altLang="en-US"/>
              <a:t>参加方法 最初の一歩！</a:t>
            </a:r>
            <a:endParaRPr lang="ja-JP" altLang="en-US" dirty="0"/>
          </a:p>
        </p:txBody>
      </p:sp>
      <p:sp>
        <p:nvSpPr>
          <p:cNvPr id="4" name="スライド番号プレースホルダー 3">
            <a:extLst>
              <a:ext uri="{FF2B5EF4-FFF2-40B4-BE49-F238E27FC236}">
                <a16:creationId xmlns:a16="http://schemas.microsoft.com/office/drawing/2014/main" id="{D95B6A33-A083-41FB-B0E5-FDB7F9A3B2BD}"/>
              </a:ext>
            </a:extLst>
          </p:cNvPr>
          <p:cNvSpPr>
            <a:spLocks noGrp="1"/>
          </p:cNvSpPr>
          <p:nvPr>
            <p:ph type="sldNum" sz="quarter" idx="4294967295"/>
          </p:nvPr>
        </p:nvSpPr>
        <p:spPr>
          <a:xfrm>
            <a:off x="8758238" y="4841875"/>
            <a:ext cx="385762" cy="214313"/>
          </a:xfrm>
        </p:spPr>
        <p:txBody>
          <a:bodyPr/>
          <a:lstStyle/>
          <a:p>
            <a:fld id="{5F2B2741-F8D9-4A06-A804-D2C6856AFEB9}" type="slidenum">
              <a:rPr lang="en-US" altLang="ja-JP" smtClean="0"/>
              <a:pPr/>
              <a:t>7</a:t>
            </a:fld>
            <a:endParaRPr lang="ja-JP" altLang="en-US" dirty="0"/>
          </a:p>
        </p:txBody>
      </p:sp>
    </p:spTree>
    <p:extLst>
      <p:ext uri="{BB962C8B-B14F-4D97-AF65-F5344CB8AC3E}">
        <p14:creationId xmlns:p14="http://schemas.microsoft.com/office/powerpoint/2010/main" val="2317064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B57CEFE1-7487-4FBB-BE50-F0A7F648B04E}"/>
              </a:ext>
            </a:extLst>
          </p:cNvPr>
          <p:cNvSpPr>
            <a:spLocks noGrp="1"/>
          </p:cNvSpPr>
          <p:nvPr>
            <p:ph type="title"/>
          </p:nvPr>
        </p:nvSpPr>
        <p:spPr/>
        <p:txBody>
          <a:bodyPr>
            <a:normAutofit fontScale="90000"/>
          </a:bodyPr>
          <a:lstStyle/>
          <a:p>
            <a:r>
              <a:rPr kumimoji="1" lang="en-US" altLang="ja-JP" dirty="0"/>
              <a:t>Zoom</a:t>
            </a:r>
            <a:r>
              <a:rPr kumimoji="1" lang="ja-JP" altLang="en-US" dirty="0"/>
              <a:t>を使うのに必要な道具は？</a:t>
            </a:r>
          </a:p>
        </p:txBody>
      </p:sp>
      <p:sp>
        <p:nvSpPr>
          <p:cNvPr id="13" name="テキスト プレースホルダー 12">
            <a:extLst>
              <a:ext uri="{FF2B5EF4-FFF2-40B4-BE49-F238E27FC236}">
                <a16:creationId xmlns:a16="http://schemas.microsoft.com/office/drawing/2014/main" id="{7B0D6979-EF4D-42E4-B768-A83A1AAADE81}"/>
              </a:ext>
            </a:extLst>
          </p:cNvPr>
          <p:cNvSpPr>
            <a:spLocks noGrp="1"/>
          </p:cNvSpPr>
          <p:nvPr>
            <p:ph type="body" idx="1"/>
          </p:nvPr>
        </p:nvSpPr>
        <p:spPr/>
        <p:txBody>
          <a:bodyPr/>
          <a:lstStyle/>
          <a:p>
            <a:r>
              <a:rPr kumimoji="1" lang="ja-JP" altLang="en-US" dirty="0"/>
              <a:t>パソコンを使う場合</a:t>
            </a:r>
          </a:p>
        </p:txBody>
      </p:sp>
      <p:sp>
        <p:nvSpPr>
          <p:cNvPr id="15" name="テキスト プレースホルダー 14">
            <a:extLst>
              <a:ext uri="{FF2B5EF4-FFF2-40B4-BE49-F238E27FC236}">
                <a16:creationId xmlns:a16="http://schemas.microsoft.com/office/drawing/2014/main" id="{E453CA20-2558-49D2-A655-1D9B3D448B1B}"/>
              </a:ext>
            </a:extLst>
          </p:cNvPr>
          <p:cNvSpPr>
            <a:spLocks noGrp="1"/>
          </p:cNvSpPr>
          <p:nvPr>
            <p:ph type="body" sz="half" idx="3"/>
          </p:nvPr>
        </p:nvSpPr>
        <p:spPr/>
        <p:txBody>
          <a:bodyPr>
            <a:normAutofit/>
          </a:bodyPr>
          <a:lstStyle/>
          <a:p>
            <a:r>
              <a:rPr kumimoji="1" lang="ja-JP" altLang="en-US" dirty="0"/>
              <a:t>スマートフォン・タブレット</a:t>
            </a:r>
          </a:p>
        </p:txBody>
      </p:sp>
      <p:sp>
        <p:nvSpPr>
          <p:cNvPr id="14" name="コンテンツ プレースホルダー 13">
            <a:extLst>
              <a:ext uri="{FF2B5EF4-FFF2-40B4-BE49-F238E27FC236}">
                <a16:creationId xmlns:a16="http://schemas.microsoft.com/office/drawing/2014/main" id="{23374815-C6F2-4F0F-BFA1-C672950D75BB}"/>
              </a:ext>
            </a:extLst>
          </p:cNvPr>
          <p:cNvSpPr>
            <a:spLocks noGrp="1"/>
          </p:cNvSpPr>
          <p:nvPr>
            <p:ph sz="quarter" idx="2"/>
          </p:nvPr>
        </p:nvSpPr>
        <p:spPr/>
        <p:style>
          <a:lnRef idx="2">
            <a:schemeClr val="accent3"/>
          </a:lnRef>
          <a:fillRef idx="1">
            <a:schemeClr val="lt1"/>
          </a:fillRef>
          <a:effectRef idx="0">
            <a:schemeClr val="accent3"/>
          </a:effectRef>
          <a:fontRef idx="minor">
            <a:schemeClr val="dk1"/>
          </a:fontRef>
        </p:style>
        <p:txBody>
          <a:bodyPr>
            <a:normAutofit/>
          </a:bodyPr>
          <a:lstStyle/>
          <a:p>
            <a:r>
              <a:rPr kumimoji="1" lang="ja-JP" altLang="en-US" dirty="0"/>
              <a:t>ノートパソコン</a:t>
            </a:r>
            <a:endParaRPr kumimoji="1" lang="en-US" altLang="ja-JP" dirty="0"/>
          </a:p>
          <a:p>
            <a:pPr lvl="1"/>
            <a:r>
              <a:rPr kumimoji="1" lang="ja-JP" altLang="en-US" dirty="0"/>
              <a:t>ここ</a:t>
            </a:r>
            <a:r>
              <a:rPr kumimoji="1" lang="en-US" altLang="ja-JP" dirty="0"/>
              <a:t>3</a:t>
            </a:r>
            <a:r>
              <a:rPr kumimoji="1" lang="ja-JP" altLang="en-US" dirty="0"/>
              <a:t>年以内程度の物が望ましいです</a:t>
            </a:r>
            <a:endParaRPr kumimoji="1" lang="en-US" altLang="ja-JP" dirty="0"/>
          </a:p>
          <a:p>
            <a:r>
              <a:rPr kumimoji="1" lang="ja-JP" altLang="en-US" dirty="0"/>
              <a:t>あると便利なもの</a:t>
            </a:r>
            <a:endParaRPr kumimoji="1" lang="en-US" altLang="ja-JP" dirty="0"/>
          </a:p>
          <a:p>
            <a:pPr lvl="1"/>
            <a:r>
              <a:rPr kumimoji="1" lang="ja-JP" altLang="en-US" dirty="0"/>
              <a:t>イヤホンやヘッドセット</a:t>
            </a:r>
            <a:endParaRPr kumimoji="1" lang="en-US" altLang="ja-JP" dirty="0"/>
          </a:p>
          <a:p>
            <a:pPr marL="0" indent="0">
              <a:buNone/>
            </a:pPr>
            <a:endParaRPr kumimoji="1" lang="en-US" altLang="ja-JP" sz="1600" dirty="0"/>
          </a:p>
          <a:p>
            <a:pPr marL="0" indent="0">
              <a:buNone/>
            </a:pPr>
            <a:r>
              <a:rPr kumimoji="1" lang="en-US" altLang="ja-JP" sz="1600" dirty="0"/>
              <a:t>※</a:t>
            </a:r>
            <a:r>
              <a:rPr kumimoji="1" lang="ja-JP" altLang="en-US" sz="1600" dirty="0"/>
              <a:t>デスクトップパソコンでも、外付け</a:t>
            </a:r>
            <a:r>
              <a:rPr kumimoji="1" lang="en-US" altLang="ja-JP" sz="1600" dirty="0"/>
              <a:t>Web</a:t>
            </a:r>
            <a:r>
              <a:rPr kumimoji="1" lang="ja-JP" altLang="en-US" sz="1600" dirty="0"/>
              <a:t>カメラを付ける事で使えます</a:t>
            </a:r>
          </a:p>
        </p:txBody>
      </p:sp>
      <p:sp>
        <p:nvSpPr>
          <p:cNvPr id="16" name="コンテンツ プレースホルダー 15">
            <a:extLst>
              <a:ext uri="{FF2B5EF4-FFF2-40B4-BE49-F238E27FC236}">
                <a16:creationId xmlns:a16="http://schemas.microsoft.com/office/drawing/2014/main" id="{C8E55892-6E9F-4F65-B808-B021743EC447}"/>
              </a:ext>
            </a:extLst>
          </p:cNvPr>
          <p:cNvSpPr>
            <a:spLocks noGrp="1"/>
          </p:cNvSpPr>
          <p:nvPr>
            <p:ph sz="quarter" idx="4"/>
          </p:nvPr>
        </p:nvSpPr>
        <p:spPr/>
        <p:style>
          <a:lnRef idx="2">
            <a:schemeClr val="accent6"/>
          </a:lnRef>
          <a:fillRef idx="1">
            <a:schemeClr val="lt1"/>
          </a:fillRef>
          <a:effectRef idx="0">
            <a:schemeClr val="accent6"/>
          </a:effectRef>
          <a:fontRef idx="minor">
            <a:schemeClr val="dk1"/>
          </a:fontRef>
        </p:style>
        <p:txBody>
          <a:bodyPr>
            <a:normAutofit/>
          </a:bodyPr>
          <a:lstStyle/>
          <a:p>
            <a:r>
              <a:rPr kumimoji="1" lang="ja-JP" altLang="en-US" dirty="0"/>
              <a:t>スマートフォン本体</a:t>
            </a:r>
            <a:endParaRPr kumimoji="1" lang="en-US" altLang="ja-JP" dirty="0"/>
          </a:p>
          <a:p>
            <a:pPr lvl="1"/>
            <a:r>
              <a:rPr kumimoji="1" lang="ja-JP" altLang="en-US" dirty="0"/>
              <a:t>ここ</a:t>
            </a:r>
            <a:r>
              <a:rPr kumimoji="1" lang="en-US" altLang="ja-JP" dirty="0"/>
              <a:t>3</a:t>
            </a:r>
            <a:r>
              <a:rPr kumimoji="1" lang="ja-JP" altLang="en-US" dirty="0"/>
              <a:t>年以内に購入に購入したものならだいたい</a:t>
            </a:r>
            <a:r>
              <a:rPr kumimoji="1" lang="en-US" altLang="ja-JP" dirty="0"/>
              <a:t>OK</a:t>
            </a:r>
          </a:p>
          <a:p>
            <a:r>
              <a:rPr kumimoji="1" lang="ja-JP" altLang="en-US" dirty="0"/>
              <a:t>あると便利なもの</a:t>
            </a:r>
            <a:endParaRPr kumimoji="1" lang="en-US" altLang="ja-JP" dirty="0"/>
          </a:p>
          <a:p>
            <a:pPr lvl="1"/>
            <a:r>
              <a:rPr kumimoji="1" lang="ja-JP" altLang="en-US" dirty="0"/>
              <a:t>スマートホンホルダ</a:t>
            </a:r>
            <a:endParaRPr kumimoji="1" lang="en-US" altLang="ja-JP" dirty="0"/>
          </a:p>
          <a:p>
            <a:pPr lvl="2"/>
            <a:r>
              <a:rPr kumimoji="1" lang="ja-JP" altLang="en-US" dirty="0"/>
              <a:t>角度が調節できるタイプ</a:t>
            </a:r>
            <a:endParaRPr kumimoji="1" lang="en-US" altLang="ja-JP" dirty="0"/>
          </a:p>
          <a:p>
            <a:pPr lvl="1"/>
            <a:r>
              <a:rPr kumimoji="1" lang="ja-JP" altLang="en-US" dirty="0"/>
              <a:t>イヤホン・ヘッドセット</a:t>
            </a:r>
          </a:p>
        </p:txBody>
      </p:sp>
      <p:sp>
        <p:nvSpPr>
          <p:cNvPr id="2" name="フッター プレースホルダー 1">
            <a:extLst>
              <a:ext uri="{FF2B5EF4-FFF2-40B4-BE49-F238E27FC236}">
                <a16:creationId xmlns:a16="http://schemas.microsoft.com/office/drawing/2014/main" id="{45D7E244-7E68-486A-8620-C18BF73C0BC5}"/>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3" name="スライド番号プレースホルダー 2">
            <a:extLst>
              <a:ext uri="{FF2B5EF4-FFF2-40B4-BE49-F238E27FC236}">
                <a16:creationId xmlns:a16="http://schemas.microsoft.com/office/drawing/2014/main" id="{FE85525E-F431-4EBD-B4F6-61B522E54F83}"/>
              </a:ext>
            </a:extLst>
          </p:cNvPr>
          <p:cNvSpPr>
            <a:spLocks noGrp="1"/>
          </p:cNvSpPr>
          <p:nvPr>
            <p:ph type="sldNum" sz="quarter" idx="11"/>
          </p:nvPr>
        </p:nvSpPr>
        <p:spPr/>
        <p:txBody>
          <a:bodyPr/>
          <a:lstStyle/>
          <a:p>
            <a:fld id="{5F2B2741-F8D9-4A06-A804-D2C6856AFEB9}" type="slidenum">
              <a:rPr lang="ja-JP" altLang="en-US" smtClean="0"/>
              <a:pPr/>
              <a:t>8</a:t>
            </a:fld>
            <a:endParaRPr lang="ja-JP" altLang="en-US" dirty="0"/>
          </a:p>
        </p:txBody>
      </p:sp>
    </p:spTree>
    <p:extLst>
      <p:ext uri="{BB962C8B-B14F-4D97-AF65-F5344CB8AC3E}">
        <p14:creationId xmlns:p14="http://schemas.microsoft.com/office/powerpoint/2010/main" val="3475152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コンテンツ プレースホルダー 9">
            <a:extLst>
              <a:ext uri="{FF2B5EF4-FFF2-40B4-BE49-F238E27FC236}">
                <a16:creationId xmlns:a16="http://schemas.microsoft.com/office/drawing/2014/main" id="{65CA373B-15F3-4D87-BDAE-2B79B0FFD4ED}"/>
              </a:ext>
            </a:extLst>
          </p:cNvPr>
          <p:cNvSpPr>
            <a:spLocks noGrp="1"/>
          </p:cNvSpPr>
          <p:nvPr>
            <p:ph sz="quarter" idx="1"/>
          </p:nvPr>
        </p:nvSpPr>
        <p:spPr/>
        <p:txBody>
          <a:bodyPr>
            <a:normAutofit/>
          </a:bodyPr>
          <a:lstStyle/>
          <a:p>
            <a:r>
              <a:rPr kumimoji="1" lang="en-US" altLang="ja-JP" dirty="0"/>
              <a:t>Zoom</a:t>
            </a:r>
            <a:r>
              <a:rPr kumimoji="1" lang="ja-JP" altLang="en-US" dirty="0"/>
              <a:t>はビデオ通話を行うので</a:t>
            </a:r>
            <a:endParaRPr kumimoji="1" lang="en-US" altLang="ja-JP" dirty="0"/>
          </a:p>
          <a:p>
            <a:endParaRPr lang="en-US" altLang="ja-JP" dirty="0"/>
          </a:p>
          <a:p>
            <a:endParaRPr kumimoji="1" lang="en-US" altLang="ja-JP" dirty="0"/>
          </a:p>
          <a:p>
            <a:endParaRPr lang="en-US" altLang="ja-JP" dirty="0"/>
          </a:p>
          <a:p>
            <a:pPr lvl="1"/>
            <a:r>
              <a:rPr lang="ja-JP" altLang="en-US" dirty="0"/>
              <a:t>通信が不安定だとブチブチ音が切れる事も</a:t>
            </a:r>
            <a:endParaRPr kumimoji="1" lang="en-US" altLang="ja-JP" dirty="0"/>
          </a:p>
          <a:p>
            <a:pPr lvl="1"/>
            <a:r>
              <a:rPr kumimoji="1" lang="ja-JP" altLang="en-US" dirty="0"/>
              <a:t>回線が安定する方が自分も</a:t>
            </a:r>
            <a:r>
              <a:rPr kumimoji="1" lang="ja-JP" altLang="en-US" b="1" dirty="0">
                <a:solidFill>
                  <a:schemeClr val="accent5"/>
                </a:solidFill>
                <a:effectLst>
                  <a:outerShdw blurRad="38100" dist="38100" dir="2700000" algn="tl">
                    <a:srgbClr val="000000">
                      <a:alpha val="43137"/>
                    </a:srgbClr>
                  </a:outerShdw>
                </a:effectLst>
              </a:rPr>
              <a:t>相手も</a:t>
            </a:r>
            <a:r>
              <a:rPr kumimoji="1" lang="ja-JP" altLang="en-US" dirty="0"/>
              <a:t>快適</a:t>
            </a:r>
            <a:endParaRPr kumimoji="1" lang="en-US" altLang="ja-JP" dirty="0"/>
          </a:p>
          <a:p>
            <a:pPr lvl="1"/>
            <a:r>
              <a:rPr kumimoji="1" lang="ja-JP" altLang="en-US" dirty="0"/>
              <a:t>従量料金</a:t>
            </a:r>
            <a:r>
              <a:rPr kumimoji="1" lang="en-US" altLang="ja-JP" dirty="0"/>
              <a:t>(</a:t>
            </a:r>
            <a:r>
              <a:rPr kumimoji="1" lang="ja-JP" altLang="en-US" dirty="0"/>
              <a:t>使った分だけ払う</a:t>
            </a:r>
            <a:r>
              <a:rPr kumimoji="1" lang="en-US" altLang="ja-JP" dirty="0"/>
              <a:t>)</a:t>
            </a:r>
            <a:r>
              <a:rPr kumimoji="1" lang="ja-JP" altLang="en-US" dirty="0"/>
              <a:t>だと後で通信</a:t>
            </a:r>
            <a:br>
              <a:rPr kumimoji="1" lang="en-US" altLang="ja-JP" dirty="0"/>
            </a:br>
            <a:r>
              <a:rPr kumimoji="1" lang="ja-JP" altLang="en-US" dirty="0"/>
              <a:t>制限や料金が嵩む場合も</a:t>
            </a:r>
            <a:r>
              <a:rPr kumimoji="1" lang="en-US" altLang="ja-JP" dirty="0"/>
              <a:t>……</a:t>
            </a:r>
          </a:p>
          <a:p>
            <a:endParaRPr lang="en-US" altLang="ja-JP" dirty="0"/>
          </a:p>
          <a:p>
            <a:endParaRPr kumimoji="1" lang="en-US" altLang="ja-JP" dirty="0"/>
          </a:p>
        </p:txBody>
      </p:sp>
      <p:sp>
        <p:nvSpPr>
          <p:cNvPr id="7" name="フッター プレースホルダー 6">
            <a:extLst>
              <a:ext uri="{FF2B5EF4-FFF2-40B4-BE49-F238E27FC236}">
                <a16:creationId xmlns:a16="http://schemas.microsoft.com/office/drawing/2014/main" id="{51C540B3-25A1-469D-90A4-FA123763D519}"/>
              </a:ext>
            </a:extLst>
          </p:cNvPr>
          <p:cNvSpPr>
            <a:spLocks noGrp="1"/>
          </p:cNvSpPr>
          <p:nvPr>
            <p:ph type="ftr" sz="quarter" idx="10"/>
          </p:nvPr>
        </p:nvSpPr>
        <p:spPr/>
        <p:txBody>
          <a:bodyPr/>
          <a:lstStyle/>
          <a:p>
            <a:r>
              <a:rPr lang="en-US" altLang="ja-JP"/>
              <a:t>zoom </a:t>
            </a:r>
            <a:r>
              <a:rPr lang="ja-JP" altLang="en-US"/>
              <a:t>参加方法 最初の一歩！</a:t>
            </a:r>
            <a:endParaRPr lang="ja-JP" altLang="en-US" dirty="0"/>
          </a:p>
        </p:txBody>
      </p:sp>
      <p:sp>
        <p:nvSpPr>
          <p:cNvPr id="8" name="スライド番号プレースホルダー 7">
            <a:extLst>
              <a:ext uri="{FF2B5EF4-FFF2-40B4-BE49-F238E27FC236}">
                <a16:creationId xmlns:a16="http://schemas.microsoft.com/office/drawing/2014/main" id="{4E2D8B60-B8F7-4B44-901F-2A8B69516B6F}"/>
              </a:ext>
            </a:extLst>
          </p:cNvPr>
          <p:cNvSpPr>
            <a:spLocks noGrp="1"/>
          </p:cNvSpPr>
          <p:nvPr>
            <p:ph type="sldNum" sz="quarter" idx="11"/>
          </p:nvPr>
        </p:nvSpPr>
        <p:spPr/>
        <p:txBody>
          <a:bodyPr/>
          <a:lstStyle/>
          <a:p>
            <a:fld id="{5F2B2741-F8D9-4A06-A804-D2C6856AFEB9}" type="slidenum">
              <a:rPr lang="ja-JP" altLang="en-US" smtClean="0"/>
              <a:pPr/>
              <a:t>9</a:t>
            </a:fld>
            <a:endParaRPr lang="ja-JP" altLang="en-US" dirty="0"/>
          </a:p>
        </p:txBody>
      </p:sp>
      <p:sp>
        <p:nvSpPr>
          <p:cNvPr id="9" name="タイトル 8">
            <a:extLst>
              <a:ext uri="{FF2B5EF4-FFF2-40B4-BE49-F238E27FC236}">
                <a16:creationId xmlns:a16="http://schemas.microsoft.com/office/drawing/2014/main" id="{EC56356A-2F94-4CC9-8E97-21439894C148}"/>
              </a:ext>
            </a:extLst>
          </p:cNvPr>
          <p:cNvSpPr>
            <a:spLocks noGrp="1"/>
          </p:cNvSpPr>
          <p:nvPr>
            <p:ph type="title"/>
          </p:nvPr>
        </p:nvSpPr>
        <p:spPr/>
        <p:txBody>
          <a:bodyPr>
            <a:normAutofit fontScale="90000"/>
          </a:bodyPr>
          <a:lstStyle/>
          <a:p>
            <a:r>
              <a:rPr kumimoji="1" lang="en-US" altLang="ja-JP" dirty="0"/>
              <a:t>Zoom</a:t>
            </a:r>
            <a:r>
              <a:rPr kumimoji="1" lang="ja-JP" altLang="en-US" dirty="0"/>
              <a:t>ご利用には、できるだけ</a:t>
            </a:r>
            <a:r>
              <a:rPr kumimoji="1" lang="en-US" altLang="ja-JP" dirty="0"/>
              <a:t>Wi-Fi</a:t>
            </a:r>
            <a:r>
              <a:rPr kumimoji="1" lang="ja-JP" altLang="en-US" dirty="0"/>
              <a:t>等の利用を！</a:t>
            </a:r>
          </a:p>
        </p:txBody>
      </p:sp>
      <p:sp>
        <p:nvSpPr>
          <p:cNvPr id="11" name="スクロール: 横 10">
            <a:extLst>
              <a:ext uri="{FF2B5EF4-FFF2-40B4-BE49-F238E27FC236}">
                <a16:creationId xmlns:a16="http://schemas.microsoft.com/office/drawing/2014/main" id="{6D9C6701-0C06-4FC6-801C-5F1C7E444BDB}"/>
              </a:ext>
            </a:extLst>
          </p:cNvPr>
          <p:cNvSpPr/>
          <p:nvPr/>
        </p:nvSpPr>
        <p:spPr>
          <a:xfrm>
            <a:off x="426913" y="1203598"/>
            <a:ext cx="8352928" cy="1239397"/>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400" dirty="0">
                <a:solidFill>
                  <a:schemeClr val="tx1"/>
                </a:solidFill>
              </a:rPr>
              <a:t>ご家庭などの固定回線に繋がった</a:t>
            </a:r>
            <a:r>
              <a:rPr kumimoji="1" lang="en-US" altLang="ja-JP" sz="2400" dirty="0">
                <a:solidFill>
                  <a:schemeClr val="tx1"/>
                </a:solidFill>
              </a:rPr>
              <a:t>Wi-Fi</a:t>
            </a:r>
            <a:r>
              <a:rPr kumimoji="1" lang="ja-JP" altLang="en-US" sz="2400" dirty="0">
                <a:solidFill>
                  <a:schemeClr val="tx1"/>
                </a:solidFill>
              </a:rPr>
              <a:t>や</a:t>
            </a:r>
            <a:r>
              <a:rPr kumimoji="1" lang="en-US" altLang="ja-JP" sz="2400" dirty="0">
                <a:solidFill>
                  <a:schemeClr val="tx1"/>
                </a:solidFill>
              </a:rPr>
              <a:t>LAN</a:t>
            </a:r>
            <a:r>
              <a:rPr kumimoji="1" lang="ja-JP" altLang="en-US" sz="2400" dirty="0">
                <a:solidFill>
                  <a:schemeClr val="tx1"/>
                </a:solidFill>
              </a:rPr>
              <a:t>を</a:t>
            </a:r>
            <a:endParaRPr kumimoji="1" lang="en-US" altLang="ja-JP" sz="2400" dirty="0">
              <a:solidFill>
                <a:schemeClr val="tx1"/>
              </a:solidFill>
            </a:endParaRPr>
          </a:p>
          <a:p>
            <a:pPr algn="ctr"/>
            <a:r>
              <a:rPr kumimoji="1" lang="ja-JP" altLang="en-US" sz="2400" dirty="0">
                <a:solidFill>
                  <a:schemeClr val="tx1"/>
                </a:solidFill>
              </a:rPr>
              <a:t>できる限りご利用いただく事を</a:t>
            </a:r>
            <a:r>
              <a:rPr kumimoji="1" lang="ja-JP" altLang="en-US" sz="2400" dirty="0">
                <a:solidFill>
                  <a:schemeClr val="tx1"/>
                </a:solidFill>
                <a:highlight>
                  <a:srgbClr val="FFFF00"/>
                </a:highlight>
              </a:rPr>
              <a:t>強くおすすめ</a:t>
            </a:r>
            <a:r>
              <a:rPr kumimoji="1" lang="ja-JP" altLang="en-US" sz="2400" dirty="0">
                <a:solidFill>
                  <a:schemeClr val="tx1"/>
                </a:solidFill>
              </a:rPr>
              <a:t>します。</a:t>
            </a:r>
            <a:endParaRPr kumimoji="1" lang="en-US" altLang="ja-JP" sz="2400" dirty="0">
              <a:solidFill>
                <a:schemeClr val="tx1"/>
              </a:solidFill>
            </a:endParaRPr>
          </a:p>
        </p:txBody>
      </p:sp>
      <p:pic>
        <p:nvPicPr>
          <p:cNvPr id="12" name="図 11">
            <a:extLst>
              <a:ext uri="{FF2B5EF4-FFF2-40B4-BE49-F238E27FC236}">
                <a16:creationId xmlns:a16="http://schemas.microsoft.com/office/drawing/2014/main" id="{8630847F-CD0A-47DE-BC59-46F7ACAEB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365" y="2427006"/>
            <a:ext cx="1755556" cy="2175900"/>
          </a:xfrm>
          <a:prstGeom prst="rect">
            <a:avLst/>
          </a:prstGeom>
        </p:spPr>
      </p:pic>
    </p:spTree>
    <p:extLst>
      <p:ext uri="{BB962C8B-B14F-4D97-AF65-F5344CB8AC3E}">
        <p14:creationId xmlns:p14="http://schemas.microsoft.com/office/powerpoint/2010/main" val="1985273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3189&quot;&gt;&lt;property id=&quot;20148&quot; value=&quot;5&quot;/&gt;&lt;property id=&quot;20300&quot; value=&quot;スライド 1 - &amp;quot;Pro/Engineerとは？&amp;#x0D;&amp;#x0A;～Pro/Enginneerの紹介～&amp;quot;&quot;/&gt;&lt;property id=&quot;20307&quot; value=&quot;341&quot;/&gt;&lt;/object&gt;&lt;object type=&quot;3&quot; unique_id=&quot;14878&quot;&gt;&lt;property id=&quot;20148&quot; value=&quot;5&quot;/&gt;&lt;property id=&quot;20300&quot; value=&quot;スライド 2 - &amp;quot;概略&amp;quot;&quot;/&gt;&lt;property id=&quot;20307&quot; value=&quot;342&quot;/&gt;&lt;/object&gt;&lt;object type=&quot;3&quot; unique_id=&quot;14879&quot;&gt;&lt;property id=&quot;20148&quot; value=&quot;5&quot;/&gt;&lt;property id=&quot;20300&quot; value=&quot;スライド 3 - &amp;quot;CAD/CAM一貫処理に関連するメリット①&amp;quot;&quot;/&gt;&lt;property id=&quot;20307&quot; value=&quot;343&quot;/&gt;&lt;/object&gt;&lt;object type=&quot;3&quot; unique_id=&quot;14880&quot;&gt;&lt;property id=&quot;20148&quot; value=&quot;5&quot;/&gt;&lt;property id=&quot;20300&quot; value=&quot;スライド 4 - &amp;quot;CAD/CAM一貫処理に関連するメリット②&amp;quot;&quot;/&gt;&lt;property id=&quot;20307&quot; value=&quot;344&quot;/&gt;&lt;/object&gt;&lt;object type=&quot;3&quot; unique_id=&quot;14881&quot;&gt;&lt;property id=&quot;20148&quot; value=&quot;5&quot;/&gt;&lt;property id=&quot;20300&quot; value=&quot;スライド 5 - &amp;quot;CAD/CAM一貫処理に関連するデメリット&amp;quot;&quot;/&gt;&lt;property id=&quot;20307&quot; value=&quot;345&quot;/&gt;&lt;/object&gt;&lt;object type=&quot;3&quot; unique_id=&quot;14921&quot;&gt;&lt;property id=&quot;20148&quot; value=&quot;5&quot;/&gt;&lt;property id=&quot;20300&quot; value=&quot;スライド 6 - &amp;quot;かつて言われたが改善されたデメリット&amp;quot;&quot;/&gt;&lt;property id=&quot;20307&quot; value=&quot;346&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事例集テンプレート">
  <a:themeElements>
    <a:clrScheme name="ユーザー定義 3">
      <a:dk1>
        <a:srgbClr val="000000"/>
      </a:dk1>
      <a:lt1>
        <a:srgbClr val="FFFFFF"/>
      </a:lt1>
      <a:dk2>
        <a:srgbClr val="000000"/>
      </a:dk2>
      <a:lt2>
        <a:srgbClr val="FFFFFF"/>
      </a:lt2>
      <a:accent1>
        <a:srgbClr val="005AFF"/>
      </a:accent1>
      <a:accent2>
        <a:srgbClr val="77D9A8"/>
      </a:accent2>
      <a:accent3>
        <a:srgbClr val="000000"/>
      </a:accent3>
      <a:accent4>
        <a:srgbClr val="F6AA00"/>
      </a:accent4>
      <a:accent5>
        <a:srgbClr val="FF4B00"/>
      </a:accent5>
      <a:accent6>
        <a:srgbClr val="F6AA00"/>
      </a:accent6>
      <a:hlink>
        <a:srgbClr val="0000FF"/>
      </a:hlink>
      <a:folHlink>
        <a:srgbClr val="800080"/>
      </a:folHlink>
    </a:clrScheme>
    <a:fontScheme name="角ゴシックUBとメイリオ">
      <a:majorFont>
        <a:latin typeface="HGS創英角ｺﾞｼｯｸUB"/>
        <a:ea typeface="HGS創英角ｺﾞｼｯｸUB"/>
        <a:cs typeface=""/>
      </a:majorFont>
      <a:minorFont>
        <a:latin typeface="メイリオ"/>
        <a:ea typeface="メイリオ"/>
        <a:cs typeface=""/>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ユーザー定義 1">
      <a:dk1>
        <a:srgbClr val="000000"/>
      </a:dk1>
      <a:lt1>
        <a:srgbClr val="FFFFFF"/>
      </a:lt1>
      <a:dk2>
        <a:srgbClr val="000000"/>
      </a:dk2>
      <a:lt2>
        <a:srgbClr val="77D9A8"/>
      </a:lt2>
      <a:accent1>
        <a:srgbClr val="005AFF"/>
      </a:accent1>
      <a:accent2>
        <a:srgbClr val="77D9A8"/>
      </a:accent2>
      <a:accent3>
        <a:srgbClr val="FFF100"/>
      </a:accent3>
      <a:accent4>
        <a:srgbClr val="F6AA00"/>
      </a:accent4>
      <a:accent5>
        <a:srgbClr val="FF4B00"/>
      </a:accent5>
      <a:accent6>
        <a:srgbClr val="F6AA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0007_しあわせ信州と長野県</Template>
  <TotalTime>24002</TotalTime>
  <Words>2873</Words>
  <Application>Microsoft Office PowerPoint</Application>
  <PresentationFormat>画面に合わせる (16:9)</PresentationFormat>
  <Paragraphs>538</Paragraphs>
  <Slides>61</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61</vt:i4>
      </vt:variant>
    </vt:vector>
  </HeadingPairs>
  <TitlesOfParts>
    <vt:vector size="68" baseType="lpstr">
      <vt:lpstr>HGS創英角ｺﾞｼｯｸUB</vt:lpstr>
      <vt:lpstr>メイリオ</vt:lpstr>
      <vt:lpstr>Arial</vt:lpstr>
      <vt:lpstr>Calibri</vt:lpstr>
      <vt:lpstr>Wingdings</vt:lpstr>
      <vt:lpstr>Wingdings 3</vt:lpstr>
      <vt:lpstr>事例集テンプレート</vt:lpstr>
      <vt:lpstr>熱中小学校児童のための ZOOM はじめの1歩！</vt:lpstr>
      <vt:lpstr>ZOOMって何？</vt:lpstr>
      <vt:lpstr>ZOOMの特徴</vt:lpstr>
      <vt:lpstr>まずは、実際に画面を見てみましょう！</vt:lpstr>
      <vt:lpstr>どんな事に使えるの？</vt:lpstr>
      <vt:lpstr>よくある質問</vt:lpstr>
      <vt:lpstr>Zoomを使うのに必要な道具</vt:lpstr>
      <vt:lpstr>Zoomを使うのに必要な道具は？</vt:lpstr>
      <vt:lpstr>Zoomご利用には、できるだけWi-Fi等の利用を！</vt:lpstr>
      <vt:lpstr>実は100円ショップで買えちゃう便利な道具</vt:lpstr>
      <vt:lpstr>実は100円ショップで買えちゃう便利な道具</vt:lpstr>
      <vt:lpstr>まずはここのWi-fiに繋ごう！</vt:lpstr>
      <vt:lpstr>まずWiFiに繋ごう！（スマートフォンの方）</vt:lpstr>
      <vt:lpstr>まずはWIFIに繋ごう！（パソコンの方）</vt:lpstr>
      <vt:lpstr>まずはWIFIに繋ごう！（パソコンの方）②</vt:lpstr>
      <vt:lpstr>PowerPoint プレゼンテーション</vt:lpstr>
      <vt:lpstr>インターネットにつなげたかどうか見てみよう</vt:lpstr>
      <vt:lpstr>Zoomを使う準備をしよう！</vt:lpstr>
      <vt:lpstr>スピーカーやヘッドセットを繋ぎましょう</vt:lpstr>
      <vt:lpstr>Zoomを使う準備をしよう！</vt:lpstr>
      <vt:lpstr>スマートフォン・タブレットの方</vt:lpstr>
      <vt:lpstr>パソコンの方は以下にアクセス</vt:lpstr>
      <vt:lpstr>Zoomをダウンロードしよう！</vt:lpstr>
      <vt:lpstr>ダウンロードして実行しよう</vt:lpstr>
      <vt:lpstr>インストール中はじっと待ちましょう</vt:lpstr>
      <vt:lpstr>この画面が出てきたら、ちょっと待っててください</vt:lpstr>
      <vt:lpstr>Zoomをテストしてみよう！</vt:lpstr>
      <vt:lpstr>スマートフォンの人は以下のアドレスへ移動</vt:lpstr>
      <vt:lpstr>スマートフォンの方：テストミーティングを開始！</vt:lpstr>
      <vt:lpstr>名前を入力しよう！</vt:lpstr>
      <vt:lpstr>スマートフォンの方：ビデオの選択など</vt:lpstr>
      <vt:lpstr>スマートフォンの方：この画面でテストOK!</vt:lpstr>
      <vt:lpstr>パソコンの方：ビデオの選択など</vt:lpstr>
      <vt:lpstr>パソコンの方：スピーカーのテスト</vt:lpstr>
      <vt:lpstr>パソコンの方：マイクのテスト</vt:lpstr>
      <vt:lpstr>パソコンの方：オーディオ接続</vt:lpstr>
      <vt:lpstr>パソコンの方：テストに入れました！</vt:lpstr>
      <vt:lpstr>Zoomイベントに参加してみよう！</vt:lpstr>
      <vt:lpstr>参加前の準備：参加のための情報をチェック！</vt:lpstr>
      <vt:lpstr>通知されたアドレスをクリックしよう！</vt:lpstr>
      <vt:lpstr>アドレスが直接使えない場合は？（パソコン編）</vt:lpstr>
      <vt:lpstr>アドレスが直接使えない場合は？（スマホ編）</vt:lpstr>
      <vt:lpstr>ビデオの有無を選択　ビデオ付きで参加！</vt:lpstr>
      <vt:lpstr>オーディオで参加を選択</vt:lpstr>
      <vt:lpstr>これで参加できました！</vt:lpstr>
      <vt:lpstr>Zoomを操作してみよう！</vt:lpstr>
      <vt:lpstr>マイクやビデオををON/OFFしてみよう</vt:lpstr>
      <vt:lpstr>画面を切り替えてみよう！</vt:lpstr>
      <vt:lpstr>リアクションしてみよう！</vt:lpstr>
      <vt:lpstr>名前を変更してみよう！</vt:lpstr>
      <vt:lpstr>チャット（文字会話)を使ってみよう！</vt:lpstr>
      <vt:lpstr>画面共有を試してみよう！（パソコン編）</vt:lpstr>
      <vt:lpstr>画面共有を試してみよう！（スマホ編）</vt:lpstr>
      <vt:lpstr>楽しくZoomに参加するコツ</vt:lpstr>
      <vt:lpstr>楽しくZoomに参加するコツ①　</vt:lpstr>
      <vt:lpstr>楽しくZoomに参加するコツ②　</vt:lpstr>
      <vt:lpstr>自己紹介をやってみましょう！</vt:lpstr>
      <vt:lpstr>何かご質問はありますか？</vt:lpstr>
      <vt:lpstr>Zoomの終わり方</vt:lpstr>
      <vt:lpstr>Zoomの終わり方</vt:lpstr>
      <vt:lpstr>PowerPoint プレゼンテーション</vt:lpstr>
    </vt:vector>
  </TitlesOfParts>
  <Company>技術部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プレゼンフォーマット　UD</dc:title>
  <dc:creator>松島英洋</dc:creator>
  <dc:description>議事録を確定</dc:description>
  <cp:lastModifiedBy>松島英洋</cp:lastModifiedBy>
  <cp:revision>1166</cp:revision>
  <cp:lastPrinted>2018-10-30T10:25:44Z</cp:lastPrinted>
  <dcterms:created xsi:type="dcterms:W3CDTF">2015-04-02T08:19:27Z</dcterms:created>
  <dcterms:modified xsi:type="dcterms:W3CDTF">2020-05-27T13:58:16Z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BA|MODEL_NO">
    <vt:lpwstr/>
  </property>
  <property fmtid="{D5CDD505-2E9C-101B-9397-08002B2CF9AE}" pid="3" name="Context Creator">
    <vt:lpwstr>tecadmin</vt:lpwstr>
  </property>
  <property fmtid="{D5CDD505-2E9C-101B-9397-08002B2CF9AE}" pid="4" name="Context Create Timestamp">
    <vt:lpwstr>2016/11/02 13:25:29</vt:lpwstr>
  </property>
  <property fmtid="{D5CDD505-2E9C-101B-9397-08002B2CF9AE}" pid="5" name="iterationObid">
    <vt:lpwstr>OR:wt.doc.WTDocument:288629</vt:lpwstr>
  </property>
  <property fmtid="{D5CDD505-2E9C-101B-9397-08002B2CF9AE}" pid="6" name="wtname">
    <vt:lpwstr>2016年12月08日_第4回全体会議_議事録兼会議資料</vt:lpwstr>
  </property>
  <property fmtid="{D5CDD505-2E9C-101B-9397-08002B2CF9AE}" pid="7" name="IBA|CODE">
    <vt:lpwstr/>
  </property>
  <property fmtid="{D5CDD505-2E9C-101B-9397-08002B2CF9AE}" pid="8" name="Context Last Modified Timestamp">
    <vt:lpwstr>2016/11/02 13:25:37</vt:lpwstr>
  </property>
  <property fmtid="{D5CDD505-2E9C-101B-9397-08002B2CF9AE}" pid="9" name="context">
    <vt:lpwstr>Product_Trial1</vt:lpwstr>
  </property>
  <property fmtid="{D5CDD505-2E9C-101B-9397-08002B2CF9AE}" pid="10" name="IBA|SPEC">
    <vt:lpwstr/>
  </property>
  <property fmtid="{D5CDD505-2E9C-101B-9397-08002B2CF9AE}" pid="11" name="IBA|KUBUN">
    <vt:lpwstr/>
  </property>
  <property fmtid="{D5CDD505-2E9C-101B-9397-08002B2CF9AE}" pid="12" name="IBA|MASS">
    <vt:lpwstr/>
  </property>
  <property fmtid="{D5CDD505-2E9C-101B-9397-08002B2CF9AE}" pid="13" name="IBA|STD">
    <vt:lpwstr/>
  </property>
  <property fmtid="{D5CDD505-2E9C-101B-9397-08002B2CF9AE}" pid="14" name="lifeCycleState">
    <vt:lpwstr>作成</vt:lpwstr>
  </property>
  <property fmtid="{D5CDD505-2E9C-101B-9397-08002B2CF9AE}" pid="15" name="IBA|DESCRIPTION">
    <vt:lpwstr/>
  </property>
  <property fmtid="{D5CDD505-2E9C-101B-9397-08002B2CF9AE}" pid="16" name="IBA|DATA">
    <vt:lpwstr/>
  </property>
  <property fmtid="{D5CDD505-2E9C-101B-9397-08002B2CF9AE}" pid="17" name="Type">
    <vt:lpwstr>ドキュメント</vt:lpwstr>
  </property>
  <property fmtid="{D5CDD505-2E9C-101B-9397-08002B2CF9AE}" pid="18" name="IBA|PART_NAME">
    <vt:lpwstr>TEC設計システム構築プロジェクト第四回会議資料及び議事録</vt:lpwstr>
  </property>
  <property fmtid="{D5CDD505-2E9C-101B-9397-08002B2CF9AE}" pid="19" name="RevisionInfo">
    <vt:lpwstr>-</vt:lpwstr>
  </property>
  <property fmtid="{D5CDD505-2E9C-101B-9397-08002B2CF9AE}" pid="20" name="Context Number">
    <vt:lpwstr/>
  </property>
  <property fmtid="{D5CDD505-2E9C-101B-9397-08002B2CF9AE}" pid="21" name="Document number">
    <vt:lpwstr>DOC0000000150</vt:lpwstr>
  </property>
  <property fmtid="{D5CDD505-2E9C-101B-9397-08002B2CF9AE}" pid="22" name="organization">
    <vt:lpwstr>TEC</vt:lpwstr>
  </property>
  <property fmtid="{D5CDD505-2E9C-101B-9397-08002B2CF9AE}" pid="23" name="IBA|MATERIAL">
    <vt:lpwstr/>
  </property>
  <property fmtid="{D5CDD505-2E9C-101B-9397-08002B2CF9AE}" pid="24" name="IBA|PART_NO">
    <vt:lpwstr/>
  </property>
  <property fmtid="{D5CDD505-2E9C-101B-9397-08002B2CF9AE}" pid="25" name="Context Template">
    <vt:lpwstr>一般製品</vt:lpwstr>
  </property>
  <property fmtid="{D5CDD505-2E9C-101B-9397-08002B2CF9AE}" pid="26" name="URL">
    <vt:lpwstr>http://tec03.tamagawa-seiki.co.jp/Windchill/servlet/WindchillGW/wt.fv.master.StandardMasterService/doDirectDownload/2016%E5%B9%B412%E6%9C%8808%E6%97%A5_%E7%AC%AC4%E5%9B%9E%E5%85%A8%E4%BD%93%E4%BC%9A%E8%AD%B0_%E8%AD%B0%E4%BA%8B%E9%8C%B2%E5%85%BC%E4%BC%9A%E</vt:lpwstr>
  </property>
</Properties>
</file>